
<file path=[Content_Types].xml><?xml version="1.0" encoding="utf-8"?>
<Types xmlns="http://schemas.openxmlformats.org/package/2006/content-types">
  <Default Extension="png" ContentType="image/png"/>
  <Default Extension="jfif" ContentType="image/jpeg"/>
  <Default Extension="bin" ContentType="application/vnd.openxmlformats-officedocument.oleObject"/>
  <Default Extension="svg" ContentType="image/svg+xml"/>
  <Default Extension="jpeg" ContentType="image/jpeg"/>
  <Default Extension="webp" ContentType="image/png"/>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6.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7.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8.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9.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2.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6.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46" r:id="rId1"/>
    <p:sldMasterId id="2147484067" r:id="rId2"/>
    <p:sldMasterId id="2147484074" r:id="rId3"/>
    <p:sldMasterId id="2147484106" r:id="rId4"/>
    <p:sldMasterId id="2147484134" r:id="rId5"/>
    <p:sldMasterId id="2147484147" r:id="rId6"/>
    <p:sldMasterId id="2147484164" r:id="rId7"/>
    <p:sldMasterId id="2147484191" r:id="rId8"/>
    <p:sldMasterId id="2147484209" r:id="rId9"/>
    <p:sldMasterId id="2147484218" r:id="rId10"/>
  </p:sldMasterIdLst>
  <p:notesMasterIdLst>
    <p:notesMasterId r:id="rId195"/>
  </p:notesMasterIdLst>
  <p:handoutMasterIdLst>
    <p:handoutMasterId r:id="rId196"/>
  </p:handoutMasterIdLst>
  <p:sldIdLst>
    <p:sldId id="915" r:id="rId11"/>
    <p:sldId id="1191" r:id="rId12"/>
    <p:sldId id="1414" r:id="rId13"/>
    <p:sldId id="1225" r:id="rId14"/>
    <p:sldId id="1479" r:id="rId15"/>
    <p:sldId id="1069" r:id="rId16"/>
    <p:sldId id="1477" r:id="rId17"/>
    <p:sldId id="656" r:id="rId18"/>
    <p:sldId id="1415" r:id="rId19"/>
    <p:sldId id="422" r:id="rId20"/>
    <p:sldId id="427" r:id="rId21"/>
    <p:sldId id="435" r:id="rId22"/>
    <p:sldId id="352" r:id="rId23"/>
    <p:sldId id="1442" r:id="rId24"/>
    <p:sldId id="850" r:id="rId25"/>
    <p:sldId id="1097" r:id="rId26"/>
    <p:sldId id="851" r:id="rId27"/>
    <p:sldId id="853" r:id="rId28"/>
    <p:sldId id="930" r:id="rId29"/>
    <p:sldId id="1103" r:id="rId30"/>
    <p:sldId id="431" r:id="rId31"/>
    <p:sldId id="1098" r:id="rId32"/>
    <p:sldId id="1447" r:id="rId33"/>
    <p:sldId id="659" r:id="rId34"/>
    <p:sldId id="660" r:id="rId35"/>
    <p:sldId id="1196" r:id="rId36"/>
    <p:sldId id="1197" r:id="rId37"/>
    <p:sldId id="471" r:id="rId38"/>
    <p:sldId id="472" r:id="rId39"/>
    <p:sldId id="473" r:id="rId40"/>
    <p:sldId id="474" r:id="rId41"/>
    <p:sldId id="475" r:id="rId42"/>
    <p:sldId id="1418" r:id="rId43"/>
    <p:sldId id="525" r:id="rId44"/>
    <p:sldId id="526" r:id="rId45"/>
    <p:sldId id="527" r:id="rId46"/>
    <p:sldId id="528" r:id="rId47"/>
    <p:sldId id="532" r:id="rId48"/>
    <p:sldId id="533" r:id="rId49"/>
    <p:sldId id="570" r:id="rId50"/>
    <p:sldId id="571" r:id="rId51"/>
    <p:sldId id="576" r:id="rId52"/>
    <p:sldId id="572" r:id="rId53"/>
    <p:sldId id="573" r:id="rId54"/>
    <p:sldId id="574" r:id="rId55"/>
    <p:sldId id="575" r:id="rId56"/>
    <p:sldId id="523" r:id="rId57"/>
    <p:sldId id="524" r:id="rId58"/>
    <p:sldId id="666" r:id="rId59"/>
    <p:sldId id="1421" r:id="rId60"/>
    <p:sldId id="1420" r:id="rId61"/>
    <p:sldId id="477" r:id="rId62"/>
    <p:sldId id="1422" r:id="rId63"/>
    <p:sldId id="1423" r:id="rId64"/>
    <p:sldId id="1105" r:id="rId65"/>
    <p:sldId id="944" r:id="rId66"/>
    <p:sldId id="1426" r:id="rId67"/>
    <p:sldId id="1108" r:id="rId68"/>
    <p:sldId id="1111" r:id="rId69"/>
    <p:sldId id="1147" r:id="rId70"/>
    <p:sldId id="1109" r:id="rId71"/>
    <p:sldId id="1110" r:id="rId72"/>
    <p:sldId id="1142" r:id="rId73"/>
    <p:sldId id="1425" r:id="rId74"/>
    <p:sldId id="1427" r:id="rId75"/>
    <p:sldId id="1428" r:id="rId76"/>
    <p:sldId id="1429" r:id="rId77"/>
    <p:sldId id="452" r:id="rId78"/>
    <p:sldId id="1430" r:id="rId79"/>
    <p:sldId id="362" r:id="rId80"/>
    <p:sldId id="913" r:id="rId81"/>
    <p:sldId id="453" r:id="rId82"/>
    <p:sldId id="461" r:id="rId83"/>
    <p:sldId id="1431" r:id="rId84"/>
    <p:sldId id="1443" r:id="rId85"/>
    <p:sldId id="1432" r:id="rId86"/>
    <p:sldId id="360" r:id="rId87"/>
    <p:sldId id="1201" r:id="rId88"/>
    <p:sldId id="361" r:id="rId89"/>
    <p:sldId id="456" r:id="rId90"/>
    <p:sldId id="460" r:id="rId91"/>
    <p:sldId id="1204" r:id="rId92"/>
    <p:sldId id="914" r:id="rId93"/>
    <p:sldId id="1449" r:id="rId94"/>
    <p:sldId id="1107" r:id="rId95"/>
    <p:sldId id="871" r:id="rId96"/>
    <p:sldId id="1113" r:id="rId97"/>
    <p:sldId id="867" r:id="rId98"/>
    <p:sldId id="934" r:id="rId99"/>
    <p:sldId id="1480" r:id="rId100"/>
    <p:sldId id="1450" r:id="rId101"/>
    <p:sldId id="1453" r:id="rId102"/>
    <p:sldId id="1454" r:id="rId103"/>
    <p:sldId id="880" r:id="rId104"/>
    <p:sldId id="462" r:id="rId105"/>
    <p:sldId id="877" r:id="rId106"/>
    <p:sldId id="1202" r:id="rId107"/>
    <p:sldId id="948" r:id="rId108"/>
    <p:sldId id="1203" r:id="rId109"/>
    <p:sldId id="1433" r:id="rId110"/>
    <p:sldId id="1481" r:id="rId111"/>
    <p:sldId id="1115" r:id="rId112"/>
    <p:sldId id="1116" r:id="rId113"/>
    <p:sldId id="1117" r:id="rId114"/>
    <p:sldId id="1143" r:id="rId115"/>
    <p:sldId id="1120" r:id="rId116"/>
    <p:sldId id="1144" r:id="rId117"/>
    <p:sldId id="1119" r:id="rId118"/>
    <p:sldId id="1121" r:id="rId119"/>
    <p:sldId id="1145" r:id="rId120"/>
    <p:sldId id="1122" r:id="rId121"/>
    <p:sldId id="265" r:id="rId122"/>
    <p:sldId id="1125" r:id="rId123"/>
    <p:sldId id="1123" r:id="rId124"/>
    <p:sldId id="267" r:id="rId125"/>
    <p:sldId id="266" r:id="rId126"/>
    <p:sldId id="959" r:id="rId127"/>
    <p:sldId id="962" r:id="rId128"/>
    <p:sldId id="939" r:id="rId129"/>
    <p:sldId id="1126" r:id="rId130"/>
    <p:sldId id="1444" r:id="rId131"/>
    <p:sldId id="1445" r:id="rId132"/>
    <p:sldId id="1435" r:id="rId133"/>
    <p:sldId id="273" r:id="rId134"/>
    <p:sldId id="1127" r:id="rId135"/>
    <p:sldId id="1074" r:id="rId136"/>
    <p:sldId id="1078" r:id="rId137"/>
    <p:sldId id="1080" r:id="rId138"/>
    <p:sldId id="1455" r:id="rId139"/>
    <p:sldId id="1083" r:id="rId140"/>
    <p:sldId id="1076" r:id="rId141"/>
    <p:sldId id="1456" r:id="rId142"/>
    <p:sldId id="1081" r:id="rId143"/>
    <p:sldId id="1150" r:id="rId144"/>
    <p:sldId id="1459" r:id="rId145"/>
    <p:sldId id="1457" r:id="rId146"/>
    <p:sldId id="1091" r:id="rId147"/>
    <p:sldId id="1468" r:id="rId148"/>
    <p:sldId id="952" r:id="rId149"/>
    <p:sldId id="1093" r:id="rId150"/>
    <p:sldId id="1094" r:id="rId151"/>
    <p:sldId id="1087" r:id="rId152"/>
    <p:sldId id="1146" r:id="rId153"/>
    <p:sldId id="1088" r:id="rId154"/>
    <p:sldId id="1089" r:id="rId155"/>
    <p:sldId id="1090" r:id="rId156"/>
    <p:sldId id="936" r:id="rId157"/>
    <p:sldId id="1439" r:id="rId158"/>
    <p:sldId id="942" r:id="rId159"/>
    <p:sldId id="945" r:id="rId160"/>
    <p:sldId id="946" r:id="rId161"/>
    <p:sldId id="947" r:id="rId162"/>
    <p:sldId id="858" r:id="rId163"/>
    <p:sldId id="1448" r:id="rId164"/>
    <p:sldId id="860" r:id="rId165"/>
    <p:sldId id="481" r:id="rId166"/>
    <p:sldId id="888" r:id="rId167"/>
    <p:sldId id="866" r:id="rId168"/>
    <p:sldId id="497" r:id="rId169"/>
    <p:sldId id="498" r:id="rId170"/>
    <p:sldId id="647" r:id="rId171"/>
    <p:sldId id="891" r:id="rId172"/>
    <p:sldId id="1440" r:id="rId173"/>
    <p:sldId id="1446" r:id="rId174"/>
    <p:sldId id="911" r:id="rId175"/>
    <p:sldId id="919" r:id="rId176"/>
    <p:sldId id="1192" r:id="rId177"/>
    <p:sldId id="1149" r:id="rId178"/>
    <p:sldId id="1194" r:id="rId179"/>
    <p:sldId id="1475" r:id="rId180"/>
    <p:sldId id="1472" r:id="rId181"/>
    <p:sldId id="1209" r:id="rId182"/>
    <p:sldId id="1106" r:id="rId183"/>
    <p:sldId id="924" r:id="rId184"/>
    <p:sldId id="907" r:id="rId185"/>
    <p:sldId id="931" r:id="rId186"/>
    <p:sldId id="932" r:id="rId187"/>
    <p:sldId id="925" r:id="rId188"/>
    <p:sldId id="356" r:id="rId189"/>
    <p:sldId id="325" r:id="rId190"/>
    <p:sldId id="1476" r:id="rId191"/>
    <p:sldId id="928" r:id="rId192"/>
    <p:sldId id="1474" r:id="rId193"/>
    <p:sldId id="1478" r:id="rId19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4522" autoAdjust="0"/>
    <p:restoredTop sz="87845" autoAdjust="0"/>
  </p:normalViewPr>
  <p:slideViewPr>
    <p:cSldViewPr snapToGrid="0">
      <p:cViewPr varScale="1">
        <p:scale>
          <a:sx n="54" d="100"/>
          <a:sy n="54" d="100"/>
        </p:scale>
        <p:origin x="64" y="624"/>
      </p:cViewPr>
      <p:guideLst/>
    </p:cSldViewPr>
  </p:slideViewPr>
  <p:notesTextViewPr>
    <p:cViewPr>
      <p:scale>
        <a:sx n="200" d="100"/>
        <a:sy n="200" d="100"/>
      </p:scale>
      <p:origin x="0" y="0"/>
    </p:cViewPr>
  </p:notesTextViewPr>
  <p:sorterViewPr>
    <p:cViewPr varScale="1">
      <p:scale>
        <a:sx n="100" d="100"/>
        <a:sy n="100" d="100"/>
      </p:scale>
      <p:origin x="0" y="-9042"/>
    </p:cViewPr>
  </p:sorterViewPr>
  <p:notesViewPr>
    <p:cSldViewPr snapToGrid="0">
      <p:cViewPr varScale="1">
        <p:scale>
          <a:sx n="55" d="100"/>
          <a:sy n="55" d="100"/>
        </p:scale>
        <p:origin x="2880" y="7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7.xml"/><Relationship Id="rId21" Type="http://schemas.openxmlformats.org/officeDocument/2006/relationships/slide" Target="slides/slide11.xml"/><Relationship Id="rId42" Type="http://schemas.openxmlformats.org/officeDocument/2006/relationships/slide" Target="slides/slide32.xml"/><Relationship Id="rId63" Type="http://schemas.openxmlformats.org/officeDocument/2006/relationships/slide" Target="slides/slide53.xml"/><Relationship Id="rId84" Type="http://schemas.openxmlformats.org/officeDocument/2006/relationships/slide" Target="slides/slide74.xml"/><Relationship Id="rId138" Type="http://schemas.openxmlformats.org/officeDocument/2006/relationships/slide" Target="slides/slide128.xml"/><Relationship Id="rId159" Type="http://schemas.openxmlformats.org/officeDocument/2006/relationships/slide" Target="slides/slide149.xml"/><Relationship Id="rId170" Type="http://schemas.openxmlformats.org/officeDocument/2006/relationships/slide" Target="slides/slide160.xml"/><Relationship Id="rId191" Type="http://schemas.openxmlformats.org/officeDocument/2006/relationships/slide" Target="slides/slide181.xml"/><Relationship Id="rId196" Type="http://schemas.openxmlformats.org/officeDocument/2006/relationships/handoutMaster" Target="handoutMasters/handoutMaster1.xml"/><Relationship Id="rId200" Type="http://schemas.openxmlformats.org/officeDocument/2006/relationships/tableStyles" Target="tableStyles.xml"/><Relationship Id="rId16" Type="http://schemas.openxmlformats.org/officeDocument/2006/relationships/slide" Target="slides/slide6.xml"/><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slide" Target="slides/slide113.xml"/><Relationship Id="rId128" Type="http://schemas.openxmlformats.org/officeDocument/2006/relationships/slide" Target="slides/slide118.xml"/><Relationship Id="rId144" Type="http://schemas.openxmlformats.org/officeDocument/2006/relationships/slide" Target="slides/slide134.xml"/><Relationship Id="rId149" Type="http://schemas.openxmlformats.org/officeDocument/2006/relationships/slide" Target="slides/slide139.xml"/><Relationship Id="rId5" Type="http://schemas.openxmlformats.org/officeDocument/2006/relationships/slideMaster" Target="slideMasters/slideMaster5.xml"/><Relationship Id="rId90" Type="http://schemas.openxmlformats.org/officeDocument/2006/relationships/slide" Target="slides/slide80.xml"/><Relationship Id="rId95" Type="http://schemas.openxmlformats.org/officeDocument/2006/relationships/slide" Target="slides/slide85.xml"/><Relationship Id="rId160" Type="http://schemas.openxmlformats.org/officeDocument/2006/relationships/slide" Target="slides/slide150.xml"/><Relationship Id="rId165" Type="http://schemas.openxmlformats.org/officeDocument/2006/relationships/slide" Target="slides/slide155.xml"/><Relationship Id="rId181" Type="http://schemas.openxmlformats.org/officeDocument/2006/relationships/slide" Target="slides/slide171.xml"/><Relationship Id="rId186" Type="http://schemas.openxmlformats.org/officeDocument/2006/relationships/slide" Target="slides/slide176.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113" Type="http://schemas.openxmlformats.org/officeDocument/2006/relationships/slide" Target="slides/slide103.xml"/><Relationship Id="rId118" Type="http://schemas.openxmlformats.org/officeDocument/2006/relationships/slide" Target="slides/slide108.xml"/><Relationship Id="rId134" Type="http://schemas.openxmlformats.org/officeDocument/2006/relationships/slide" Target="slides/slide124.xml"/><Relationship Id="rId139" Type="http://schemas.openxmlformats.org/officeDocument/2006/relationships/slide" Target="slides/slide129.xml"/><Relationship Id="rId80" Type="http://schemas.openxmlformats.org/officeDocument/2006/relationships/slide" Target="slides/slide70.xml"/><Relationship Id="rId85" Type="http://schemas.openxmlformats.org/officeDocument/2006/relationships/slide" Target="slides/slide75.xml"/><Relationship Id="rId150" Type="http://schemas.openxmlformats.org/officeDocument/2006/relationships/slide" Target="slides/slide140.xml"/><Relationship Id="rId155" Type="http://schemas.openxmlformats.org/officeDocument/2006/relationships/slide" Target="slides/slide145.xml"/><Relationship Id="rId171" Type="http://schemas.openxmlformats.org/officeDocument/2006/relationships/slide" Target="slides/slide161.xml"/><Relationship Id="rId176" Type="http://schemas.openxmlformats.org/officeDocument/2006/relationships/slide" Target="slides/slide166.xml"/><Relationship Id="rId192" Type="http://schemas.openxmlformats.org/officeDocument/2006/relationships/slide" Target="slides/slide182.xml"/><Relationship Id="rId197" Type="http://schemas.openxmlformats.org/officeDocument/2006/relationships/presProps" Target="presProps.xml"/><Relationship Id="rId12" Type="http://schemas.openxmlformats.org/officeDocument/2006/relationships/slide" Target="slides/slide2.xml"/><Relationship Id="rId17" Type="http://schemas.openxmlformats.org/officeDocument/2006/relationships/slide" Target="slides/slide7.xml"/><Relationship Id="rId33" Type="http://schemas.openxmlformats.org/officeDocument/2006/relationships/slide" Target="slides/slide23.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slide" Target="slides/slide93.xml"/><Relationship Id="rId108" Type="http://schemas.openxmlformats.org/officeDocument/2006/relationships/slide" Target="slides/slide98.xml"/><Relationship Id="rId124" Type="http://schemas.openxmlformats.org/officeDocument/2006/relationships/slide" Target="slides/slide114.xml"/><Relationship Id="rId129" Type="http://schemas.openxmlformats.org/officeDocument/2006/relationships/slide" Target="slides/slide119.xml"/><Relationship Id="rId54" Type="http://schemas.openxmlformats.org/officeDocument/2006/relationships/slide" Target="slides/slide44.xml"/><Relationship Id="rId70" Type="http://schemas.openxmlformats.org/officeDocument/2006/relationships/slide" Target="slides/slide60.xml"/><Relationship Id="rId75" Type="http://schemas.openxmlformats.org/officeDocument/2006/relationships/slide" Target="slides/slide65.xml"/><Relationship Id="rId91" Type="http://schemas.openxmlformats.org/officeDocument/2006/relationships/slide" Target="slides/slide81.xml"/><Relationship Id="rId96" Type="http://schemas.openxmlformats.org/officeDocument/2006/relationships/slide" Target="slides/slide86.xml"/><Relationship Id="rId140" Type="http://schemas.openxmlformats.org/officeDocument/2006/relationships/slide" Target="slides/slide130.xml"/><Relationship Id="rId145" Type="http://schemas.openxmlformats.org/officeDocument/2006/relationships/slide" Target="slides/slide135.xml"/><Relationship Id="rId161" Type="http://schemas.openxmlformats.org/officeDocument/2006/relationships/slide" Target="slides/slide151.xml"/><Relationship Id="rId166" Type="http://schemas.openxmlformats.org/officeDocument/2006/relationships/slide" Target="slides/slide156.xml"/><Relationship Id="rId182" Type="http://schemas.openxmlformats.org/officeDocument/2006/relationships/slide" Target="slides/slide172.xml"/><Relationship Id="rId187" Type="http://schemas.openxmlformats.org/officeDocument/2006/relationships/slide" Target="slides/slide177.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3.xml"/><Relationship Id="rId28" Type="http://schemas.openxmlformats.org/officeDocument/2006/relationships/slide" Target="slides/slide18.xml"/><Relationship Id="rId49" Type="http://schemas.openxmlformats.org/officeDocument/2006/relationships/slide" Target="slides/slide39.xml"/><Relationship Id="rId114" Type="http://schemas.openxmlformats.org/officeDocument/2006/relationships/slide" Target="slides/slide104.xml"/><Relationship Id="rId119" Type="http://schemas.openxmlformats.org/officeDocument/2006/relationships/slide" Target="slides/slide109.xml"/><Relationship Id="rId44" Type="http://schemas.openxmlformats.org/officeDocument/2006/relationships/slide" Target="slides/slide34.xml"/><Relationship Id="rId60" Type="http://schemas.openxmlformats.org/officeDocument/2006/relationships/slide" Target="slides/slide50.xml"/><Relationship Id="rId65" Type="http://schemas.openxmlformats.org/officeDocument/2006/relationships/slide" Target="slides/slide55.xml"/><Relationship Id="rId81" Type="http://schemas.openxmlformats.org/officeDocument/2006/relationships/slide" Target="slides/slide71.xml"/><Relationship Id="rId86" Type="http://schemas.openxmlformats.org/officeDocument/2006/relationships/slide" Target="slides/slide76.xml"/><Relationship Id="rId130" Type="http://schemas.openxmlformats.org/officeDocument/2006/relationships/slide" Target="slides/slide120.xml"/><Relationship Id="rId135" Type="http://schemas.openxmlformats.org/officeDocument/2006/relationships/slide" Target="slides/slide125.xml"/><Relationship Id="rId151" Type="http://schemas.openxmlformats.org/officeDocument/2006/relationships/slide" Target="slides/slide141.xml"/><Relationship Id="rId156" Type="http://schemas.openxmlformats.org/officeDocument/2006/relationships/slide" Target="slides/slide146.xml"/><Relationship Id="rId177" Type="http://schemas.openxmlformats.org/officeDocument/2006/relationships/slide" Target="slides/slide167.xml"/><Relationship Id="rId198" Type="http://schemas.openxmlformats.org/officeDocument/2006/relationships/viewProps" Target="viewProps.xml"/><Relationship Id="rId172" Type="http://schemas.openxmlformats.org/officeDocument/2006/relationships/slide" Target="slides/slide162.xml"/><Relationship Id="rId193" Type="http://schemas.openxmlformats.org/officeDocument/2006/relationships/slide" Target="slides/slide183.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slide" Target="slides/slide9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slide" Target="slides/slide94.xml"/><Relationship Id="rId120" Type="http://schemas.openxmlformats.org/officeDocument/2006/relationships/slide" Target="slides/slide110.xml"/><Relationship Id="rId125" Type="http://schemas.openxmlformats.org/officeDocument/2006/relationships/slide" Target="slides/slide115.xml"/><Relationship Id="rId141" Type="http://schemas.openxmlformats.org/officeDocument/2006/relationships/slide" Target="slides/slide131.xml"/><Relationship Id="rId146" Type="http://schemas.openxmlformats.org/officeDocument/2006/relationships/slide" Target="slides/slide136.xml"/><Relationship Id="rId167" Type="http://schemas.openxmlformats.org/officeDocument/2006/relationships/slide" Target="slides/slide157.xml"/><Relationship Id="rId188" Type="http://schemas.openxmlformats.org/officeDocument/2006/relationships/slide" Target="slides/slide178.xml"/><Relationship Id="rId7" Type="http://schemas.openxmlformats.org/officeDocument/2006/relationships/slideMaster" Target="slideMasters/slideMaster7.xml"/><Relationship Id="rId71" Type="http://schemas.openxmlformats.org/officeDocument/2006/relationships/slide" Target="slides/slide61.xml"/><Relationship Id="rId92" Type="http://schemas.openxmlformats.org/officeDocument/2006/relationships/slide" Target="slides/slide82.xml"/><Relationship Id="rId162" Type="http://schemas.openxmlformats.org/officeDocument/2006/relationships/slide" Target="slides/slide152.xml"/><Relationship Id="rId183" Type="http://schemas.openxmlformats.org/officeDocument/2006/relationships/slide" Target="slides/slide173.xml"/><Relationship Id="rId2" Type="http://schemas.openxmlformats.org/officeDocument/2006/relationships/slideMaster" Target="slideMasters/slideMaster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15" Type="http://schemas.openxmlformats.org/officeDocument/2006/relationships/slide" Target="slides/slide105.xml"/><Relationship Id="rId131" Type="http://schemas.openxmlformats.org/officeDocument/2006/relationships/slide" Target="slides/slide121.xml"/><Relationship Id="rId136" Type="http://schemas.openxmlformats.org/officeDocument/2006/relationships/slide" Target="slides/slide126.xml"/><Relationship Id="rId157" Type="http://schemas.openxmlformats.org/officeDocument/2006/relationships/slide" Target="slides/slide147.xml"/><Relationship Id="rId178" Type="http://schemas.openxmlformats.org/officeDocument/2006/relationships/slide" Target="slides/slide168.xml"/><Relationship Id="rId61" Type="http://schemas.openxmlformats.org/officeDocument/2006/relationships/slide" Target="slides/slide51.xml"/><Relationship Id="rId82" Type="http://schemas.openxmlformats.org/officeDocument/2006/relationships/slide" Target="slides/slide72.xml"/><Relationship Id="rId152" Type="http://schemas.openxmlformats.org/officeDocument/2006/relationships/slide" Target="slides/slide142.xml"/><Relationship Id="rId173" Type="http://schemas.openxmlformats.org/officeDocument/2006/relationships/slide" Target="slides/slide163.xml"/><Relationship Id="rId194" Type="http://schemas.openxmlformats.org/officeDocument/2006/relationships/slide" Target="slides/slide184.xml"/><Relationship Id="rId199" Type="http://schemas.openxmlformats.org/officeDocument/2006/relationships/theme" Target="theme/theme1.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26" Type="http://schemas.openxmlformats.org/officeDocument/2006/relationships/slide" Target="slides/slide116.xml"/><Relationship Id="rId147" Type="http://schemas.openxmlformats.org/officeDocument/2006/relationships/slide" Target="slides/slide137.xml"/><Relationship Id="rId168" Type="http://schemas.openxmlformats.org/officeDocument/2006/relationships/slide" Target="slides/slide158.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121" Type="http://schemas.openxmlformats.org/officeDocument/2006/relationships/slide" Target="slides/slide111.xml"/><Relationship Id="rId142" Type="http://schemas.openxmlformats.org/officeDocument/2006/relationships/slide" Target="slides/slide132.xml"/><Relationship Id="rId163" Type="http://schemas.openxmlformats.org/officeDocument/2006/relationships/slide" Target="slides/slide153.xml"/><Relationship Id="rId184" Type="http://schemas.openxmlformats.org/officeDocument/2006/relationships/slide" Target="slides/slide174.xml"/><Relationship Id="rId189" Type="http://schemas.openxmlformats.org/officeDocument/2006/relationships/slide" Target="slides/slide179.xml"/><Relationship Id="rId3" Type="http://schemas.openxmlformats.org/officeDocument/2006/relationships/slideMaster" Target="slideMasters/slideMaster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116" Type="http://schemas.openxmlformats.org/officeDocument/2006/relationships/slide" Target="slides/slide106.xml"/><Relationship Id="rId137" Type="http://schemas.openxmlformats.org/officeDocument/2006/relationships/slide" Target="slides/slide127.xml"/><Relationship Id="rId158" Type="http://schemas.openxmlformats.org/officeDocument/2006/relationships/slide" Target="slides/slide148.xml"/><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88" Type="http://schemas.openxmlformats.org/officeDocument/2006/relationships/slide" Target="slides/slide78.xml"/><Relationship Id="rId111" Type="http://schemas.openxmlformats.org/officeDocument/2006/relationships/slide" Target="slides/slide101.xml"/><Relationship Id="rId132" Type="http://schemas.openxmlformats.org/officeDocument/2006/relationships/slide" Target="slides/slide122.xml"/><Relationship Id="rId153" Type="http://schemas.openxmlformats.org/officeDocument/2006/relationships/slide" Target="slides/slide143.xml"/><Relationship Id="rId174" Type="http://schemas.openxmlformats.org/officeDocument/2006/relationships/slide" Target="slides/slide164.xml"/><Relationship Id="rId179" Type="http://schemas.openxmlformats.org/officeDocument/2006/relationships/slide" Target="slides/slide169.xml"/><Relationship Id="rId195" Type="http://schemas.openxmlformats.org/officeDocument/2006/relationships/notesMaster" Target="notesMasters/notesMaster1.xml"/><Relationship Id="rId190" Type="http://schemas.openxmlformats.org/officeDocument/2006/relationships/slide" Target="slides/slide180.xml"/><Relationship Id="rId15" Type="http://schemas.openxmlformats.org/officeDocument/2006/relationships/slide" Target="slides/slide5.xml"/><Relationship Id="rId36" Type="http://schemas.openxmlformats.org/officeDocument/2006/relationships/slide" Target="slides/slide26.xml"/><Relationship Id="rId57" Type="http://schemas.openxmlformats.org/officeDocument/2006/relationships/slide" Target="slides/slide47.xml"/><Relationship Id="rId106" Type="http://schemas.openxmlformats.org/officeDocument/2006/relationships/slide" Target="slides/slide96.xml"/><Relationship Id="rId127" Type="http://schemas.openxmlformats.org/officeDocument/2006/relationships/slide" Target="slides/slide117.xml"/><Relationship Id="rId10" Type="http://schemas.openxmlformats.org/officeDocument/2006/relationships/slideMaster" Target="slideMasters/slideMaster10.xml"/><Relationship Id="rId31" Type="http://schemas.openxmlformats.org/officeDocument/2006/relationships/slide" Target="slides/slide21.xml"/><Relationship Id="rId52" Type="http://schemas.openxmlformats.org/officeDocument/2006/relationships/slide" Target="slides/slide42.xml"/><Relationship Id="rId73" Type="http://schemas.openxmlformats.org/officeDocument/2006/relationships/slide" Target="slides/slide63.xml"/><Relationship Id="rId78" Type="http://schemas.openxmlformats.org/officeDocument/2006/relationships/slide" Target="slides/slide68.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slide" Target="slides/slide112.xml"/><Relationship Id="rId143" Type="http://schemas.openxmlformats.org/officeDocument/2006/relationships/slide" Target="slides/slide133.xml"/><Relationship Id="rId148" Type="http://schemas.openxmlformats.org/officeDocument/2006/relationships/slide" Target="slides/slide138.xml"/><Relationship Id="rId164" Type="http://schemas.openxmlformats.org/officeDocument/2006/relationships/slide" Target="slides/slide154.xml"/><Relationship Id="rId169" Type="http://schemas.openxmlformats.org/officeDocument/2006/relationships/slide" Target="slides/slide159.xml"/><Relationship Id="rId185" Type="http://schemas.openxmlformats.org/officeDocument/2006/relationships/slide" Target="slides/slide175.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70.xml"/><Relationship Id="rId26" Type="http://schemas.openxmlformats.org/officeDocument/2006/relationships/slide" Target="slides/slide16.xml"/><Relationship Id="rId47" Type="http://schemas.openxmlformats.org/officeDocument/2006/relationships/slide" Target="slides/slide37.xml"/><Relationship Id="rId68" Type="http://schemas.openxmlformats.org/officeDocument/2006/relationships/slide" Target="slides/slide58.xml"/><Relationship Id="rId89" Type="http://schemas.openxmlformats.org/officeDocument/2006/relationships/slide" Target="slides/slide79.xml"/><Relationship Id="rId112" Type="http://schemas.openxmlformats.org/officeDocument/2006/relationships/slide" Target="slides/slide102.xml"/><Relationship Id="rId133" Type="http://schemas.openxmlformats.org/officeDocument/2006/relationships/slide" Target="slides/slide123.xml"/><Relationship Id="rId154" Type="http://schemas.openxmlformats.org/officeDocument/2006/relationships/slide" Target="slides/slide144.xml"/><Relationship Id="rId175" Type="http://schemas.openxmlformats.org/officeDocument/2006/relationships/slide" Target="slides/slide16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7191C0-AA96-494E-A4DE-DA3FE06BE29C}" type="doc">
      <dgm:prSet loTypeId="urn:microsoft.com/office/officeart/2008/layout/VerticalCurvedList" loCatId="list" qsTypeId="urn:microsoft.com/office/officeart/2005/8/quickstyle/simple4" qsCatId="simple" csTypeId="urn:microsoft.com/office/officeart/2005/8/colors/accent1_2" csCatId="accent1" phldr="1"/>
      <dgm:spPr/>
    </dgm:pt>
    <dgm:pt modelId="{EA2E0A0C-8493-45A3-81E1-2D69C998A2A2}">
      <dgm:prSet phldrT="[Text]"/>
      <dgm:spPr/>
      <dgm:t>
        <a:bodyPr/>
        <a:lstStyle/>
        <a:p>
          <a:pPr algn="l"/>
          <a:r>
            <a:rPr lang="en-US" b="0" i="0" err="1"/>
            <a:t>Hiểu</a:t>
          </a:r>
          <a:r>
            <a:rPr lang="en-US" b="0" i="0"/>
            <a:t> </a:t>
          </a:r>
          <a:r>
            <a:rPr lang="en-US" b="0" i="0" err="1"/>
            <a:t>gia</a:t>
          </a:r>
          <a:r>
            <a:rPr lang="en-US" b="0" i="0"/>
            <a:t>́ trị </a:t>
          </a:r>
          <a:r>
            <a:rPr lang="en-US" b="0" i="0" err="1"/>
            <a:t>va</a:t>
          </a:r>
          <a:r>
            <a:rPr lang="en-US" b="0" i="0"/>
            <a:t>̀ </a:t>
          </a:r>
          <a:r>
            <a:rPr lang="en-US" b="0" i="0" err="1"/>
            <a:t>tương</a:t>
          </a:r>
          <a:r>
            <a:rPr lang="en-US" b="0" i="0"/>
            <a:t> </a:t>
          </a:r>
          <a:r>
            <a:rPr lang="en-US" b="0" i="0" err="1"/>
            <a:t>lai</a:t>
          </a:r>
          <a:r>
            <a:rPr lang="en-US" b="0" i="0"/>
            <a:t> </a:t>
          </a:r>
          <a:r>
            <a:rPr lang="vi-VN" b="0" i="0"/>
            <a:t>nghề </a:t>
          </a:r>
          <a:r>
            <a:rPr lang="en-US" b="0" i="0"/>
            <a:t>B</a:t>
          </a:r>
          <a:r>
            <a:rPr lang="vi-VN" b="0" i="0"/>
            <a:t>A</a:t>
          </a:r>
          <a:endParaRPr lang="en-US"/>
        </a:p>
      </dgm:t>
    </dgm:pt>
    <dgm:pt modelId="{B8773EAF-D338-4C46-90C9-352655ADE423}" type="parTrans" cxnId="{E93BE39D-792B-4705-B12A-5456BCFDF341}">
      <dgm:prSet/>
      <dgm:spPr/>
      <dgm:t>
        <a:bodyPr/>
        <a:lstStyle/>
        <a:p>
          <a:endParaRPr lang="en-US"/>
        </a:p>
      </dgm:t>
    </dgm:pt>
    <dgm:pt modelId="{7F82B886-BED4-43C1-9919-BA2228164D7F}" type="sibTrans" cxnId="{E93BE39D-792B-4705-B12A-5456BCFDF341}">
      <dgm:prSet/>
      <dgm:spPr/>
      <dgm:t>
        <a:bodyPr/>
        <a:lstStyle/>
        <a:p>
          <a:endParaRPr lang="en-US"/>
        </a:p>
      </dgm:t>
    </dgm:pt>
    <dgm:pt modelId="{ABE6082D-DFDE-4DB2-8670-9A88B95530E4}">
      <dgm:prSet phldrT="[Text]"/>
      <dgm:spPr/>
      <dgm:t>
        <a:bodyPr/>
        <a:lstStyle/>
        <a:p>
          <a:pPr algn="l"/>
          <a:r>
            <a:rPr lang="en-US"/>
            <a:t>Hiểu tổng quan Quy trình phát triển phần mềm</a:t>
          </a:r>
        </a:p>
      </dgm:t>
    </dgm:pt>
    <dgm:pt modelId="{5A38978D-ABF0-4D4B-AB8E-3E45D7C5C112}" type="parTrans" cxnId="{DD8C15EA-9679-431A-AC24-144BFC531C23}">
      <dgm:prSet/>
      <dgm:spPr/>
      <dgm:t>
        <a:bodyPr/>
        <a:lstStyle/>
        <a:p>
          <a:endParaRPr lang="en-US"/>
        </a:p>
      </dgm:t>
    </dgm:pt>
    <dgm:pt modelId="{F3438DEA-A8FB-428A-BD06-DD43DE069CE9}" type="sibTrans" cxnId="{DD8C15EA-9679-431A-AC24-144BFC531C23}">
      <dgm:prSet/>
      <dgm:spPr/>
      <dgm:t>
        <a:bodyPr/>
        <a:lstStyle/>
        <a:p>
          <a:endParaRPr lang="en-US"/>
        </a:p>
      </dgm:t>
    </dgm:pt>
    <dgm:pt modelId="{6EE64A17-52DF-4164-B436-4E66D7356755}">
      <dgm:prSet phldrT="[Text]"/>
      <dgm:spPr/>
      <dgm:t>
        <a:bodyPr/>
        <a:lstStyle/>
        <a:p>
          <a:pPr algn="l"/>
          <a:r>
            <a:rPr lang="en-US" b="0" i="0" err="1"/>
            <a:t>Hiểu</a:t>
          </a:r>
          <a:r>
            <a:rPr lang="en-US" b="0" i="0"/>
            <a:t> các nhiệm vụ cụ thể của BA</a:t>
          </a:r>
          <a:endParaRPr lang="en-US"/>
        </a:p>
      </dgm:t>
    </dgm:pt>
    <dgm:pt modelId="{A892F164-744C-4A22-8783-0F8FC89D89CD}" type="parTrans" cxnId="{111714D2-BAB5-4C5E-915C-0102AFD19031}">
      <dgm:prSet/>
      <dgm:spPr/>
      <dgm:t>
        <a:bodyPr/>
        <a:lstStyle/>
        <a:p>
          <a:endParaRPr lang="en-US"/>
        </a:p>
      </dgm:t>
    </dgm:pt>
    <dgm:pt modelId="{E9ED5117-3516-4D2F-875D-856404FCA9D1}" type="sibTrans" cxnId="{111714D2-BAB5-4C5E-915C-0102AFD19031}">
      <dgm:prSet/>
      <dgm:spPr/>
      <dgm:t>
        <a:bodyPr/>
        <a:lstStyle/>
        <a:p>
          <a:endParaRPr lang="en-US"/>
        </a:p>
      </dgm:t>
    </dgm:pt>
    <dgm:pt modelId="{83FB4124-6AB1-4971-B07B-CCA13521A80C}">
      <dgm:prSet phldrT="[Text]"/>
      <dgm:spPr/>
      <dgm:t>
        <a:bodyPr/>
        <a:lstStyle/>
        <a:p>
          <a:pPr algn="l"/>
          <a:r>
            <a:rPr lang="en-US" err="1"/>
            <a:t>Biết</a:t>
          </a:r>
          <a:r>
            <a:rPr lang="en-US"/>
            <a:t> </a:t>
          </a:r>
          <a:r>
            <a:rPr lang="en-US" err="1"/>
            <a:t>một</a:t>
          </a:r>
          <a:r>
            <a:rPr lang="en-US"/>
            <a:t> </a:t>
          </a:r>
          <a:r>
            <a:rPr lang="en-US" err="1"/>
            <a:t>số</a:t>
          </a:r>
          <a:r>
            <a:rPr lang="en-US"/>
            <a:t> </a:t>
          </a:r>
          <a:r>
            <a:rPr lang="en-US" err="1"/>
            <a:t>công</a:t>
          </a:r>
          <a:r>
            <a:rPr lang="en-US"/>
            <a:t> </a:t>
          </a:r>
          <a:r>
            <a:rPr lang="en-US" err="1"/>
            <a:t>cụ</a:t>
          </a:r>
          <a:r>
            <a:rPr lang="en-US"/>
            <a:t> </a:t>
          </a:r>
          <a:r>
            <a:rPr lang="en-US" err="1"/>
            <a:t>sử</a:t>
          </a:r>
          <a:r>
            <a:rPr lang="en-US"/>
            <a:t> </a:t>
          </a:r>
          <a:r>
            <a:rPr lang="en-US" err="1"/>
            <a:t>dụng</a:t>
          </a:r>
          <a:r>
            <a:rPr lang="en-US"/>
            <a:t> </a:t>
          </a:r>
          <a:r>
            <a:rPr lang="en-US" err="1"/>
            <a:t>hiệu</a:t>
          </a:r>
          <a:r>
            <a:rPr lang="en-US"/>
            <a:t> </a:t>
          </a:r>
          <a:r>
            <a:rPr lang="en-US" err="1"/>
            <a:t>quả</a:t>
          </a:r>
          <a:r>
            <a:rPr lang="en-US"/>
            <a:t> </a:t>
          </a:r>
          <a:r>
            <a:rPr lang="en-US" err="1"/>
            <a:t>cho</a:t>
          </a:r>
          <a:r>
            <a:rPr lang="en-US"/>
            <a:t> BA</a:t>
          </a:r>
        </a:p>
      </dgm:t>
    </dgm:pt>
    <dgm:pt modelId="{ACDFB659-0026-4292-A43D-E7BEF4A1A122}" type="parTrans" cxnId="{2AC69FD8-7BDE-4846-88E3-C06EDFCA932A}">
      <dgm:prSet/>
      <dgm:spPr/>
      <dgm:t>
        <a:bodyPr/>
        <a:lstStyle/>
        <a:p>
          <a:endParaRPr lang="en-US"/>
        </a:p>
      </dgm:t>
    </dgm:pt>
    <dgm:pt modelId="{2B91E745-9CD0-4661-BAAD-BD894ECEE441}" type="sibTrans" cxnId="{2AC69FD8-7BDE-4846-88E3-C06EDFCA932A}">
      <dgm:prSet/>
      <dgm:spPr/>
      <dgm:t>
        <a:bodyPr/>
        <a:lstStyle/>
        <a:p>
          <a:endParaRPr lang="en-US"/>
        </a:p>
      </dgm:t>
    </dgm:pt>
    <dgm:pt modelId="{2AA018BC-729D-4871-BFA1-434A6858622D}">
      <dgm:prSet phldrT="[Text]"/>
      <dgm:spPr/>
      <dgm:t>
        <a:bodyPr/>
        <a:lstStyle/>
        <a:p>
          <a:pPr algn="l"/>
          <a:r>
            <a:rPr lang="en-US" b="0" i="0" err="1"/>
            <a:t>Biết</a:t>
          </a:r>
          <a:r>
            <a:rPr lang="en-US" b="0" i="0"/>
            <a:t> </a:t>
          </a:r>
          <a:r>
            <a:rPr lang="en-US" b="0" i="0" err="1"/>
            <a:t>một</a:t>
          </a:r>
          <a:r>
            <a:rPr lang="en-US" b="0" i="0"/>
            <a:t> </a:t>
          </a:r>
          <a:r>
            <a:rPr lang="en-US" b="0" i="0" err="1"/>
            <a:t>số</a:t>
          </a:r>
          <a:r>
            <a:rPr lang="en-US" b="0" i="0"/>
            <a:t> </a:t>
          </a:r>
          <a:r>
            <a:rPr lang="en-US" b="0" i="0" err="1"/>
            <a:t>kỹ</a:t>
          </a:r>
          <a:r>
            <a:rPr lang="en-US" b="0" i="0"/>
            <a:t> năng, vấn đề thường gặp của BA</a:t>
          </a:r>
          <a:endParaRPr lang="en-US"/>
        </a:p>
      </dgm:t>
    </dgm:pt>
    <dgm:pt modelId="{CE42737C-698C-4083-8B7C-81F4E9CF24C2}" type="parTrans" cxnId="{ADD2729E-6A4F-4688-8A66-8294BB313C39}">
      <dgm:prSet/>
      <dgm:spPr/>
      <dgm:t>
        <a:bodyPr/>
        <a:lstStyle/>
        <a:p>
          <a:endParaRPr lang="en-US"/>
        </a:p>
      </dgm:t>
    </dgm:pt>
    <dgm:pt modelId="{576E6B6C-2617-4CE8-A320-3D60119E9188}" type="sibTrans" cxnId="{ADD2729E-6A4F-4688-8A66-8294BB313C39}">
      <dgm:prSet/>
      <dgm:spPr/>
      <dgm:t>
        <a:bodyPr/>
        <a:lstStyle/>
        <a:p>
          <a:endParaRPr lang="en-US"/>
        </a:p>
      </dgm:t>
    </dgm:pt>
    <dgm:pt modelId="{977FF505-F8DC-4300-B245-8A71FDC8FEFF}" type="pres">
      <dgm:prSet presAssocID="{0D7191C0-AA96-494E-A4DE-DA3FE06BE29C}" presName="Name0" presStyleCnt="0">
        <dgm:presLayoutVars>
          <dgm:chMax val="7"/>
          <dgm:chPref val="7"/>
          <dgm:dir/>
        </dgm:presLayoutVars>
      </dgm:prSet>
      <dgm:spPr/>
    </dgm:pt>
    <dgm:pt modelId="{13FE4750-8F51-4BD6-A399-CCF3E818EB18}" type="pres">
      <dgm:prSet presAssocID="{0D7191C0-AA96-494E-A4DE-DA3FE06BE29C}" presName="Name1" presStyleCnt="0"/>
      <dgm:spPr/>
    </dgm:pt>
    <dgm:pt modelId="{54D3D7CE-D360-491B-9B9F-03756B76C6EC}" type="pres">
      <dgm:prSet presAssocID="{0D7191C0-AA96-494E-A4DE-DA3FE06BE29C}" presName="cycle" presStyleCnt="0"/>
      <dgm:spPr/>
    </dgm:pt>
    <dgm:pt modelId="{48E0A350-082E-4A1B-B9F1-61528955E8A3}" type="pres">
      <dgm:prSet presAssocID="{0D7191C0-AA96-494E-A4DE-DA3FE06BE29C}" presName="srcNode" presStyleLbl="node1" presStyleIdx="0" presStyleCnt="5"/>
      <dgm:spPr/>
    </dgm:pt>
    <dgm:pt modelId="{B2A08E21-70D7-473D-A933-68F4F82BB177}" type="pres">
      <dgm:prSet presAssocID="{0D7191C0-AA96-494E-A4DE-DA3FE06BE29C}" presName="conn" presStyleLbl="parChTrans1D2" presStyleIdx="0" presStyleCnt="1"/>
      <dgm:spPr/>
      <dgm:t>
        <a:bodyPr/>
        <a:lstStyle/>
        <a:p>
          <a:endParaRPr lang="en-US"/>
        </a:p>
      </dgm:t>
    </dgm:pt>
    <dgm:pt modelId="{938A4350-5AF4-4340-BA16-C3DA3E3EA7D9}" type="pres">
      <dgm:prSet presAssocID="{0D7191C0-AA96-494E-A4DE-DA3FE06BE29C}" presName="extraNode" presStyleLbl="node1" presStyleIdx="0" presStyleCnt="5"/>
      <dgm:spPr/>
    </dgm:pt>
    <dgm:pt modelId="{74F0466D-62EE-4C5A-8983-1AF5D3E7F919}" type="pres">
      <dgm:prSet presAssocID="{0D7191C0-AA96-494E-A4DE-DA3FE06BE29C}" presName="dstNode" presStyleLbl="node1" presStyleIdx="0" presStyleCnt="5"/>
      <dgm:spPr/>
    </dgm:pt>
    <dgm:pt modelId="{F6104603-3F9D-4056-A0D0-C6BFD3DB3708}" type="pres">
      <dgm:prSet presAssocID="{EA2E0A0C-8493-45A3-81E1-2D69C998A2A2}" presName="text_1" presStyleLbl="node1" presStyleIdx="0" presStyleCnt="5">
        <dgm:presLayoutVars>
          <dgm:bulletEnabled val="1"/>
        </dgm:presLayoutVars>
      </dgm:prSet>
      <dgm:spPr/>
      <dgm:t>
        <a:bodyPr/>
        <a:lstStyle/>
        <a:p>
          <a:endParaRPr lang="en-US"/>
        </a:p>
      </dgm:t>
    </dgm:pt>
    <dgm:pt modelId="{DE512FEC-6129-4989-8535-E207B9C7C3CF}" type="pres">
      <dgm:prSet presAssocID="{EA2E0A0C-8493-45A3-81E1-2D69C998A2A2}" presName="accent_1" presStyleCnt="0"/>
      <dgm:spPr/>
    </dgm:pt>
    <dgm:pt modelId="{9188F957-10BF-435F-BD8F-5EFF889CF66D}" type="pres">
      <dgm:prSet presAssocID="{EA2E0A0C-8493-45A3-81E1-2D69C998A2A2}" presName="accentRepeatNode" presStyleLbl="solidFgAcc1" presStyleIdx="0" presStyleCnt="5"/>
      <dgm:spPr/>
    </dgm:pt>
    <dgm:pt modelId="{4C82CA96-E28E-4736-9F5F-6B069E088358}" type="pres">
      <dgm:prSet presAssocID="{ABE6082D-DFDE-4DB2-8670-9A88B95530E4}" presName="text_2" presStyleLbl="node1" presStyleIdx="1" presStyleCnt="5">
        <dgm:presLayoutVars>
          <dgm:bulletEnabled val="1"/>
        </dgm:presLayoutVars>
      </dgm:prSet>
      <dgm:spPr/>
      <dgm:t>
        <a:bodyPr/>
        <a:lstStyle/>
        <a:p>
          <a:endParaRPr lang="en-US"/>
        </a:p>
      </dgm:t>
    </dgm:pt>
    <dgm:pt modelId="{B71328BA-01F0-4024-A8A2-088D80DD7159}" type="pres">
      <dgm:prSet presAssocID="{ABE6082D-DFDE-4DB2-8670-9A88B95530E4}" presName="accent_2" presStyleCnt="0"/>
      <dgm:spPr/>
    </dgm:pt>
    <dgm:pt modelId="{4308A811-7925-4648-8239-546CAE6C86F3}" type="pres">
      <dgm:prSet presAssocID="{ABE6082D-DFDE-4DB2-8670-9A88B95530E4}" presName="accentRepeatNode" presStyleLbl="solidFgAcc1" presStyleIdx="1" presStyleCnt="5"/>
      <dgm:spPr/>
    </dgm:pt>
    <dgm:pt modelId="{A287C5D0-FE04-4AD3-80B2-7D20667631CD}" type="pres">
      <dgm:prSet presAssocID="{6EE64A17-52DF-4164-B436-4E66D7356755}" presName="text_3" presStyleLbl="node1" presStyleIdx="2" presStyleCnt="5">
        <dgm:presLayoutVars>
          <dgm:bulletEnabled val="1"/>
        </dgm:presLayoutVars>
      </dgm:prSet>
      <dgm:spPr/>
      <dgm:t>
        <a:bodyPr/>
        <a:lstStyle/>
        <a:p>
          <a:endParaRPr lang="en-US"/>
        </a:p>
      </dgm:t>
    </dgm:pt>
    <dgm:pt modelId="{CF35444B-719D-4E33-B67E-DF69AD5A3DE6}" type="pres">
      <dgm:prSet presAssocID="{6EE64A17-52DF-4164-B436-4E66D7356755}" presName="accent_3" presStyleCnt="0"/>
      <dgm:spPr/>
    </dgm:pt>
    <dgm:pt modelId="{2CC8D64D-8080-4F93-ACB9-E36D444B4CA5}" type="pres">
      <dgm:prSet presAssocID="{6EE64A17-52DF-4164-B436-4E66D7356755}" presName="accentRepeatNode" presStyleLbl="solidFgAcc1" presStyleIdx="2" presStyleCnt="5"/>
      <dgm:spPr/>
    </dgm:pt>
    <dgm:pt modelId="{F1FE9B0E-57BA-422C-8F0C-0C04ADA4C578}" type="pres">
      <dgm:prSet presAssocID="{83FB4124-6AB1-4971-B07B-CCA13521A80C}" presName="text_4" presStyleLbl="node1" presStyleIdx="3" presStyleCnt="5">
        <dgm:presLayoutVars>
          <dgm:bulletEnabled val="1"/>
        </dgm:presLayoutVars>
      </dgm:prSet>
      <dgm:spPr/>
      <dgm:t>
        <a:bodyPr/>
        <a:lstStyle/>
        <a:p>
          <a:endParaRPr lang="en-US"/>
        </a:p>
      </dgm:t>
    </dgm:pt>
    <dgm:pt modelId="{B498B18C-7F7C-46C2-8584-719B8865C6C4}" type="pres">
      <dgm:prSet presAssocID="{83FB4124-6AB1-4971-B07B-CCA13521A80C}" presName="accent_4" presStyleCnt="0"/>
      <dgm:spPr/>
    </dgm:pt>
    <dgm:pt modelId="{937789C8-6348-4432-B76F-F6D54AC5281E}" type="pres">
      <dgm:prSet presAssocID="{83FB4124-6AB1-4971-B07B-CCA13521A80C}" presName="accentRepeatNode" presStyleLbl="solidFgAcc1" presStyleIdx="3" presStyleCnt="5"/>
      <dgm:spPr/>
    </dgm:pt>
    <dgm:pt modelId="{B3093CB1-BED4-4EE7-9BA0-3DAF36893D76}" type="pres">
      <dgm:prSet presAssocID="{2AA018BC-729D-4871-BFA1-434A6858622D}" presName="text_5" presStyleLbl="node1" presStyleIdx="4" presStyleCnt="5">
        <dgm:presLayoutVars>
          <dgm:bulletEnabled val="1"/>
        </dgm:presLayoutVars>
      </dgm:prSet>
      <dgm:spPr/>
      <dgm:t>
        <a:bodyPr/>
        <a:lstStyle/>
        <a:p>
          <a:endParaRPr lang="en-US"/>
        </a:p>
      </dgm:t>
    </dgm:pt>
    <dgm:pt modelId="{DCAB2C80-2BAE-4D2E-949F-BF2270CEA97A}" type="pres">
      <dgm:prSet presAssocID="{2AA018BC-729D-4871-BFA1-434A6858622D}" presName="accent_5" presStyleCnt="0"/>
      <dgm:spPr/>
    </dgm:pt>
    <dgm:pt modelId="{34369B0B-13FC-4163-AFCC-91B902103C05}" type="pres">
      <dgm:prSet presAssocID="{2AA018BC-729D-4871-BFA1-434A6858622D}" presName="accentRepeatNode" presStyleLbl="solidFgAcc1" presStyleIdx="4" presStyleCnt="5"/>
      <dgm:spPr/>
    </dgm:pt>
  </dgm:ptLst>
  <dgm:cxnLst>
    <dgm:cxn modelId="{1593A6DC-62E3-461E-A590-45C55793B669}" type="presOf" srcId="{83FB4124-6AB1-4971-B07B-CCA13521A80C}" destId="{F1FE9B0E-57BA-422C-8F0C-0C04ADA4C578}" srcOrd="0" destOrd="0" presId="urn:microsoft.com/office/officeart/2008/layout/VerticalCurvedList"/>
    <dgm:cxn modelId="{1B1466DA-DB2A-493C-B197-8ACDC03228FE}" type="presOf" srcId="{7F82B886-BED4-43C1-9919-BA2228164D7F}" destId="{B2A08E21-70D7-473D-A933-68F4F82BB177}" srcOrd="0" destOrd="0" presId="urn:microsoft.com/office/officeart/2008/layout/VerticalCurvedList"/>
    <dgm:cxn modelId="{FEFD2F59-96E3-4F3D-99DB-CB7D368A620F}" type="presOf" srcId="{6EE64A17-52DF-4164-B436-4E66D7356755}" destId="{A287C5D0-FE04-4AD3-80B2-7D20667631CD}" srcOrd="0" destOrd="0" presId="urn:microsoft.com/office/officeart/2008/layout/VerticalCurvedList"/>
    <dgm:cxn modelId="{2AC69FD8-7BDE-4846-88E3-C06EDFCA932A}" srcId="{0D7191C0-AA96-494E-A4DE-DA3FE06BE29C}" destId="{83FB4124-6AB1-4971-B07B-CCA13521A80C}" srcOrd="3" destOrd="0" parTransId="{ACDFB659-0026-4292-A43D-E7BEF4A1A122}" sibTransId="{2B91E745-9CD0-4661-BAAD-BD894ECEE441}"/>
    <dgm:cxn modelId="{E93BE39D-792B-4705-B12A-5456BCFDF341}" srcId="{0D7191C0-AA96-494E-A4DE-DA3FE06BE29C}" destId="{EA2E0A0C-8493-45A3-81E1-2D69C998A2A2}" srcOrd="0" destOrd="0" parTransId="{B8773EAF-D338-4C46-90C9-352655ADE423}" sibTransId="{7F82B886-BED4-43C1-9919-BA2228164D7F}"/>
    <dgm:cxn modelId="{FC76CE7A-1469-4F94-9DFD-D831C5E62F4F}" type="presOf" srcId="{ABE6082D-DFDE-4DB2-8670-9A88B95530E4}" destId="{4C82CA96-E28E-4736-9F5F-6B069E088358}" srcOrd="0" destOrd="0" presId="urn:microsoft.com/office/officeart/2008/layout/VerticalCurvedList"/>
    <dgm:cxn modelId="{DD8C15EA-9679-431A-AC24-144BFC531C23}" srcId="{0D7191C0-AA96-494E-A4DE-DA3FE06BE29C}" destId="{ABE6082D-DFDE-4DB2-8670-9A88B95530E4}" srcOrd="1" destOrd="0" parTransId="{5A38978D-ABF0-4D4B-AB8E-3E45D7C5C112}" sibTransId="{F3438DEA-A8FB-428A-BD06-DD43DE069CE9}"/>
    <dgm:cxn modelId="{ADD2729E-6A4F-4688-8A66-8294BB313C39}" srcId="{0D7191C0-AA96-494E-A4DE-DA3FE06BE29C}" destId="{2AA018BC-729D-4871-BFA1-434A6858622D}" srcOrd="4" destOrd="0" parTransId="{CE42737C-698C-4083-8B7C-81F4E9CF24C2}" sibTransId="{576E6B6C-2617-4CE8-A320-3D60119E9188}"/>
    <dgm:cxn modelId="{28B8D350-B9E5-4963-9D4A-4685EEE38543}" type="presOf" srcId="{0D7191C0-AA96-494E-A4DE-DA3FE06BE29C}" destId="{977FF505-F8DC-4300-B245-8A71FDC8FEFF}" srcOrd="0" destOrd="0" presId="urn:microsoft.com/office/officeart/2008/layout/VerticalCurvedList"/>
    <dgm:cxn modelId="{423DE95F-FE31-427E-8733-A15DE03BAF50}" type="presOf" srcId="{2AA018BC-729D-4871-BFA1-434A6858622D}" destId="{B3093CB1-BED4-4EE7-9BA0-3DAF36893D76}" srcOrd="0" destOrd="0" presId="urn:microsoft.com/office/officeart/2008/layout/VerticalCurvedList"/>
    <dgm:cxn modelId="{126D1E93-7908-4C02-86F2-756FC5E1056E}" type="presOf" srcId="{EA2E0A0C-8493-45A3-81E1-2D69C998A2A2}" destId="{F6104603-3F9D-4056-A0D0-C6BFD3DB3708}" srcOrd="0" destOrd="0" presId="urn:microsoft.com/office/officeart/2008/layout/VerticalCurvedList"/>
    <dgm:cxn modelId="{111714D2-BAB5-4C5E-915C-0102AFD19031}" srcId="{0D7191C0-AA96-494E-A4DE-DA3FE06BE29C}" destId="{6EE64A17-52DF-4164-B436-4E66D7356755}" srcOrd="2" destOrd="0" parTransId="{A892F164-744C-4A22-8783-0F8FC89D89CD}" sibTransId="{E9ED5117-3516-4D2F-875D-856404FCA9D1}"/>
    <dgm:cxn modelId="{0F9702DD-A472-4678-B263-B4382F6E896E}" type="presParOf" srcId="{977FF505-F8DC-4300-B245-8A71FDC8FEFF}" destId="{13FE4750-8F51-4BD6-A399-CCF3E818EB18}" srcOrd="0" destOrd="0" presId="urn:microsoft.com/office/officeart/2008/layout/VerticalCurvedList"/>
    <dgm:cxn modelId="{330B8652-4FC3-4224-AC0E-A836B4959459}" type="presParOf" srcId="{13FE4750-8F51-4BD6-A399-CCF3E818EB18}" destId="{54D3D7CE-D360-491B-9B9F-03756B76C6EC}" srcOrd="0" destOrd="0" presId="urn:microsoft.com/office/officeart/2008/layout/VerticalCurvedList"/>
    <dgm:cxn modelId="{FDE85F21-7C52-4774-884B-146C7037B62E}" type="presParOf" srcId="{54D3D7CE-D360-491B-9B9F-03756B76C6EC}" destId="{48E0A350-082E-4A1B-B9F1-61528955E8A3}" srcOrd="0" destOrd="0" presId="urn:microsoft.com/office/officeart/2008/layout/VerticalCurvedList"/>
    <dgm:cxn modelId="{5CE023AD-08F2-464A-AC58-631903021DA2}" type="presParOf" srcId="{54D3D7CE-D360-491B-9B9F-03756B76C6EC}" destId="{B2A08E21-70D7-473D-A933-68F4F82BB177}" srcOrd="1" destOrd="0" presId="urn:microsoft.com/office/officeart/2008/layout/VerticalCurvedList"/>
    <dgm:cxn modelId="{8758CE77-6FCD-4476-BC55-13C0B53CAF6F}" type="presParOf" srcId="{54D3D7CE-D360-491B-9B9F-03756B76C6EC}" destId="{938A4350-5AF4-4340-BA16-C3DA3E3EA7D9}" srcOrd="2" destOrd="0" presId="urn:microsoft.com/office/officeart/2008/layout/VerticalCurvedList"/>
    <dgm:cxn modelId="{78A3C44A-149B-4CD4-A38E-0D97413723FA}" type="presParOf" srcId="{54D3D7CE-D360-491B-9B9F-03756B76C6EC}" destId="{74F0466D-62EE-4C5A-8983-1AF5D3E7F919}" srcOrd="3" destOrd="0" presId="urn:microsoft.com/office/officeart/2008/layout/VerticalCurvedList"/>
    <dgm:cxn modelId="{E514334B-3B96-422D-BFC1-28ECD6EC0D60}" type="presParOf" srcId="{13FE4750-8F51-4BD6-A399-CCF3E818EB18}" destId="{F6104603-3F9D-4056-A0D0-C6BFD3DB3708}" srcOrd="1" destOrd="0" presId="urn:microsoft.com/office/officeart/2008/layout/VerticalCurvedList"/>
    <dgm:cxn modelId="{395FCAB5-6323-42F3-B043-DAEC1F9BE727}" type="presParOf" srcId="{13FE4750-8F51-4BD6-A399-CCF3E818EB18}" destId="{DE512FEC-6129-4989-8535-E207B9C7C3CF}" srcOrd="2" destOrd="0" presId="urn:microsoft.com/office/officeart/2008/layout/VerticalCurvedList"/>
    <dgm:cxn modelId="{9CAFBD41-9393-48A5-8033-D929756508CA}" type="presParOf" srcId="{DE512FEC-6129-4989-8535-E207B9C7C3CF}" destId="{9188F957-10BF-435F-BD8F-5EFF889CF66D}" srcOrd="0" destOrd="0" presId="urn:microsoft.com/office/officeart/2008/layout/VerticalCurvedList"/>
    <dgm:cxn modelId="{AED515DA-3E81-4040-A44A-3BAC8EBEE752}" type="presParOf" srcId="{13FE4750-8F51-4BD6-A399-CCF3E818EB18}" destId="{4C82CA96-E28E-4736-9F5F-6B069E088358}" srcOrd="3" destOrd="0" presId="urn:microsoft.com/office/officeart/2008/layout/VerticalCurvedList"/>
    <dgm:cxn modelId="{91B1BFEF-36B0-4B3C-AA81-AC2316B776CE}" type="presParOf" srcId="{13FE4750-8F51-4BD6-A399-CCF3E818EB18}" destId="{B71328BA-01F0-4024-A8A2-088D80DD7159}" srcOrd="4" destOrd="0" presId="urn:microsoft.com/office/officeart/2008/layout/VerticalCurvedList"/>
    <dgm:cxn modelId="{D1F825B1-987D-47F2-A6ED-2EA22A7209C2}" type="presParOf" srcId="{B71328BA-01F0-4024-A8A2-088D80DD7159}" destId="{4308A811-7925-4648-8239-546CAE6C86F3}" srcOrd="0" destOrd="0" presId="urn:microsoft.com/office/officeart/2008/layout/VerticalCurvedList"/>
    <dgm:cxn modelId="{A93F432A-4412-4BEA-A7E1-F503921F80C7}" type="presParOf" srcId="{13FE4750-8F51-4BD6-A399-CCF3E818EB18}" destId="{A287C5D0-FE04-4AD3-80B2-7D20667631CD}" srcOrd="5" destOrd="0" presId="urn:microsoft.com/office/officeart/2008/layout/VerticalCurvedList"/>
    <dgm:cxn modelId="{83EB0B52-ADE7-44F9-B8EF-1120C350C724}" type="presParOf" srcId="{13FE4750-8F51-4BD6-A399-CCF3E818EB18}" destId="{CF35444B-719D-4E33-B67E-DF69AD5A3DE6}" srcOrd="6" destOrd="0" presId="urn:microsoft.com/office/officeart/2008/layout/VerticalCurvedList"/>
    <dgm:cxn modelId="{EA49173A-49BE-4DB4-AB55-D9EB7E52DEF6}" type="presParOf" srcId="{CF35444B-719D-4E33-B67E-DF69AD5A3DE6}" destId="{2CC8D64D-8080-4F93-ACB9-E36D444B4CA5}" srcOrd="0" destOrd="0" presId="urn:microsoft.com/office/officeart/2008/layout/VerticalCurvedList"/>
    <dgm:cxn modelId="{0741D063-4232-4FD7-9B5E-F17D9A436610}" type="presParOf" srcId="{13FE4750-8F51-4BD6-A399-CCF3E818EB18}" destId="{F1FE9B0E-57BA-422C-8F0C-0C04ADA4C578}" srcOrd="7" destOrd="0" presId="urn:microsoft.com/office/officeart/2008/layout/VerticalCurvedList"/>
    <dgm:cxn modelId="{D8CF2EB0-E66A-423F-98FB-1351E2C43E7A}" type="presParOf" srcId="{13FE4750-8F51-4BD6-A399-CCF3E818EB18}" destId="{B498B18C-7F7C-46C2-8584-719B8865C6C4}" srcOrd="8" destOrd="0" presId="urn:microsoft.com/office/officeart/2008/layout/VerticalCurvedList"/>
    <dgm:cxn modelId="{ACDDF653-E9EF-402B-91D8-961CF897697B}" type="presParOf" srcId="{B498B18C-7F7C-46C2-8584-719B8865C6C4}" destId="{937789C8-6348-4432-B76F-F6D54AC5281E}" srcOrd="0" destOrd="0" presId="urn:microsoft.com/office/officeart/2008/layout/VerticalCurvedList"/>
    <dgm:cxn modelId="{EBA24F65-15EE-469B-8B2F-D09F428A22AD}" type="presParOf" srcId="{13FE4750-8F51-4BD6-A399-CCF3E818EB18}" destId="{B3093CB1-BED4-4EE7-9BA0-3DAF36893D76}" srcOrd="9" destOrd="0" presId="urn:microsoft.com/office/officeart/2008/layout/VerticalCurvedList"/>
    <dgm:cxn modelId="{95336B3B-C531-4EA7-B0FD-D7653D074AE3}" type="presParOf" srcId="{13FE4750-8F51-4BD6-A399-CCF3E818EB18}" destId="{DCAB2C80-2BAE-4D2E-949F-BF2270CEA97A}" srcOrd="10" destOrd="0" presId="urn:microsoft.com/office/officeart/2008/layout/VerticalCurvedList"/>
    <dgm:cxn modelId="{BAE73560-940F-4953-8C06-CF846D4309FF}" type="presParOf" srcId="{DCAB2C80-2BAE-4D2E-949F-BF2270CEA97A}" destId="{34369B0B-13FC-4163-AFCC-91B902103C0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F774B07-19AD-40B7-9DAE-061FC5966EFE}" type="doc">
      <dgm:prSet loTypeId="urn:microsoft.com/office/officeart/2005/8/layout/process1" loCatId="process" qsTypeId="urn:microsoft.com/office/officeart/2005/8/quickstyle/simple1" qsCatId="simple" csTypeId="urn:microsoft.com/office/officeart/2005/8/colors/colorful3" csCatId="colorful" phldr="1"/>
      <dgm:spPr/>
    </dgm:pt>
    <dgm:pt modelId="{7D2D8904-D650-452F-86C3-54B35ACD4E7E}">
      <dgm:prSet phldrT="[Text]">
        <dgm:style>
          <a:lnRef idx="2">
            <a:schemeClr val="accent3"/>
          </a:lnRef>
          <a:fillRef idx="1">
            <a:schemeClr val="lt1"/>
          </a:fillRef>
          <a:effectRef idx="0">
            <a:schemeClr val="accent3"/>
          </a:effectRef>
          <a:fontRef idx="minor">
            <a:schemeClr val="dk1"/>
          </a:fontRef>
        </dgm:style>
      </dgm:prSet>
      <dgm:spPr/>
      <dgm:t>
        <a:bodyPr/>
        <a:lstStyle/>
        <a:p>
          <a:r>
            <a:rPr lang="en-US" b="1"/>
            <a:t>Sprint 0</a:t>
          </a:r>
        </a:p>
      </dgm:t>
    </dgm:pt>
    <dgm:pt modelId="{1280F16A-3959-49AF-A0DC-187B8EC5BDB6}" type="parTrans" cxnId="{B4926B20-8FD8-487B-9790-95D8004A1A8D}">
      <dgm:prSet/>
      <dgm:spPr/>
      <dgm:t>
        <a:bodyPr/>
        <a:lstStyle/>
        <a:p>
          <a:endParaRPr lang="en-US"/>
        </a:p>
      </dgm:t>
    </dgm:pt>
    <dgm:pt modelId="{810F817E-5D45-4655-B688-C13B68CB56DE}" type="sibTrans" cxnId="{B4926B20-8FD8-487B-9790-95D8004A1A8D}">
      <dgm:prSet/>
      <dgm:spPr/>
      <dgm:t>
        <a:bodyPr/>
        <a:lstStyle/>
        <a:p>
          <a:endParaRPr lang="en-US"/>
        </a:p>
      </dgm:t>
    </dgm:pt>
    <dgm:pt modelId="{AEF5622B-79AF-47FF-AAC3-4B588E123201}">
      <dgm:prSet phldrT="[Text]"/>
      <dgm:spPr/>
      <dgm:t>
        <a:bodyPr/>
        <a:lstStyle/>
        <a:p>
          <a:r>
            <a:rPr lang="en-US"/>
            <a:t>Sprint 1</a:t>
          </a:r>
        </a:p>
      </dgm:t>
    </dgm:pt>
    <dgm:pt modelId="{364F8EEF-F8CA-4F99-A5D6-AD0F452BEEDC}" type="parTrans" cxnId="{F6D2050A-7386-4344-BDCE-585497C93D34}">
      <dgm:prSet/>
      <dgm:spPr/>
      <dgm:t>
        <a:bodyPr/>
        <a:lstStyle/>
        <a:p>
          <a:endParaRPr lang="en-US"/>
        </a:p>
      </dgm:t>
    </dgm:pt>
    <dgm:pt modelId="{2CA9737D-1A8C-40CD-B13B-9413BCA4FB52}" type="sibTrans" cxnId="{F6D2050A-7386-4344-BDCE-585497C93D34}">
      <dgm:prSet/>
      <dgm:spPr/>
      <dgm:t>
        <a:bodyPr/>
        <a:lstStyle/>
        <a:p>
          <a:endParaRPr lang="en-US"/>
        </a:p>
      </dgm:t>
    </dgm:pt>
    <dgm:pt modelId="{3DBE659D-1732-4B00-9BBA-997FA60449E2}">
      <dgm:prSet phldrT="[Text]"/>
      <dgm:spPr/>
      <dgm:t>
        <a:bodyPr/>
        <a:lstStyle/>
        <a:p>
          <a:r>
            <a:rPr lang="en-US"/>
            <a:t>Sprint 2</a:t>
          </a:r>
        </a:p>
      </dgm:t>
    </dgm:pt>
    <dgm:pt modelId="{EEFDEDFA-427E-4E4D-B814-111892BAE383}" type="parTrans" cxnId="{53BE0EB8-921B-4467-8FCC-EBC1CE66E1AA}">
      <dgm:prSet/>
      <dgm:spPr/>
      <dgm:t>
        <a:bodyPr/>
        <a:lstStyle/>
        <a:p>
          <a:endParaRPr lang="en-US"/>
        </a:p>
      </dgm:t>
    </dgm:pt>
    <dgm:pt modelId="{D5C5BFA0-FFFB-4B65-B933-E40FC86AE484}" type="sibTrans" cxnId="{53BE0EB8-921B-4467-8FCC-EBC1CE66E1AA}">
      <dgm:prSet/>
      <dgm:spPr/>
      <dgm:t>
        <a:bodyPr/>
        <a:lstStyle/>
        <a:p>
          <a:endParaRPr lang="en-US"/>
        </a:p>
      </dgm:t>
    </dgm:pt>
    <dgm:pt modelId="{1298A544-B36D-47A7-BCC5-92C903A68D92}">
      <dgm:prSet phldrT="[Text]"/>
      <dgm:spPr/>
      <dgm:t>
        <a:bodyPr/>
        <a:lstStyle/>
        <a:p>
          <a:r>
            <a:rPr lang="en-US"/>
            <a:t>Sprint 3</a:t>
          </a:r>
        </a:p>
      </dgm:t>
    </dgm:pt>
    <dgm:pt modelId="{953B18E4-B6C3-41EF-9D55-E8F0F9068B7F}" type="parTrans" cxnId="{7E928A9D-6575-4733-A3C2-E6368723EBC9}">
      <dgm:prSet/>
      <dgm:spPr/>
      <dgm:t>
        <a:bodyPr/>
        <a:lstStyle/>
        <a:p>
          <a:endParaRPr lang="en-US"/>
        </a:p>
      </dgm:t>
    </dgm:pt>
    <dgm:pt modelId="{60BB27DE-F6E7-415A-8796-09875B0CDC01}" type="sibTrans" cxnId="{7E928A9D-6575-4733-A3C2-E6368723EBC9}">
      <dgm:prSet/>
      <dgm:spPr/>
      <dgm:t>
        <a:bodyPr/>
        <a:lstStyle/>
        <a:p>
          <a:endParaRPr lang="en-US"/>
        </a:p>
      </dgm:t>
    </dgm:pt>
    <dgm:pt modelId="{DA8E5BFA-E319-40CF-A02F-034C1B62D1A9}">
      <dgm:prSet phldrT="[Text]"/>
      <dgm:spPr/>
      <dgm:t>
        <a:bodyPr/>
        <a:lstStyle/>
        <a:p>
          <a:r>
            <a:rPr lang="en-US"/>
            <a:t>Sprint 4</a:t>
          </a:r>
        </a:p>
      </dgm:t>
    </dgm:pt>
    <dgm:pt modelId="{4EE1375D-44E0-43E1-91D8-3FB6752529E4}" type="parTrans" cxnId="{5CB789BA-BC98-4576-864F-A46C6BE2EE43}">
      <dgm:prSet/>
      <dgm:spPr/>
      <dgm:t>
        <a:bodyPr/>
        <a:lstStyle/>
        <a:p>
          <a:endParaRPr lang="en-US"/>
        </a:p>
      </dgm:t>
    </dgm:pt>
    <dgm:pt modelId="{DC9025DF-D9E5-402D-A9C5-B0B1648DA05B}" type="sibTrans" cxnId="{5CB789BA-BC98-4576-864F-A46C6BE2EE43}">
      <dgm:prSet/>
      <dgm:spPr/>
      <dgm:t>
        <a:bodyPr/>
        <a:lstStyle/>
        <a:p>
          <a:endParaRPr lang="en-US"/>
        </a:p>
      </dgm:t>
    </dgm:pt>
    <dgm:pt modelId="{2491A561-AB3C-421E-B3F1-7E5F587EB5D8}">
      <dgm:prSet phldrT="[Text]"/>
      <dgm:spPr/>
      <dgm:t>
        <a:bodyPr/>
        <a:lstStyle/>
        <a:p>
          <a:r>
            <a:rPr lang="en-US"/>
            <a:t>Sprint 5</a:t>
          </a:r>
        </a:p>
      </dgm:t>
    </dgm:pt>
    <dgm:pt modelId="{368CFE88-A71F-42A2-AF94-D6B72BA33698}" type="parTrans" cxnId="{716E6153-142E-4A02-95BE-CF0E7B4C0D4F}">
      <dgm:prSet/>
      <dgm:spPr/>
      <dgm:t>
        <a:bodyPr/>
        <a:lstStyle/>
        <a:p>
          <a:endParaRPr lang="en-US"/>
        </a:p>
      </dgm:t>
    </dgm:pt>
    <dgm:pt modelId="{1A6B8865-C0B4-43DB-ACCF-904F27484685}" type="sibTrans" cxnId="{716E6153-142E-4A02-95BE-CF0E7B4C0D4F}">
      <dgm:prSet/>
      <dgm:spPr/>
      <dgm:t>
        <a:bodyPr/>
        <a:lstStyle/>
        <a:p>
          <a:endParaRPr lang="en-US"/>
        </a:p>
      </dgm:t>
    </dgm:pt>
    <dgm:pt modelId="{CF6E5CE9-157D-492C-BBE6-6F30C0964B2D}">
      <dgm:prSet phldrT="[Text]">
        <dgm:style>
          <a:lnRef idx="2">
            <a:schemeClr val="accent3"/>
          </a:lnRef>
          <a:fillRef idx="1">
            <a:schemeClr val="lt1"/>
          </a:fillRef>
          <a:effectRef idx="0">
            <a:schemeClr val="accent3"/>
          </a:effectRef>
          <a:fontRef idx="minor">
            <a:schemeClr val="dk1"/>
          </a:fontRef>
        </dgm:style>
      </dgm:prSet>
      <dgm:spPr/>
      <dgm:t>
        <a:bodyPr/>
        <a:lstStyle/>
        <a:p>
          <a:r>
            <a:rPr lang="en-US" b="1"/>
            <a:t>Sprint 0</a:t>
          </a:r>
        </a:p>
      </dgm:t>
    </dgm:pt>
    <dgm:pt modelId="{1CBEF754-811E-45BF-B89D-35907CB05034}" type="parTrans" cxnId="{88003C49-784E-45D8-9FD9-2CA0F7AEB364}">
      <dgm:prSet/>
      <dgm:spPr/>
      <dgm:t>
        <a:bodyPr/>
        <a:lstStyle/>
        <a:p>
          <a:endParaRPr lang="en-US"/>
        </a:p>
      </dgm:t>
    </dgm:pt>
    <dgm:pt modelId="{05ED9BC4-C846-4DF4-B301-E60702E6E096}" type="sibTrans" cxnId="{88003C49-784E-45D8-9FD9-2CA0F7AEB364}">
      <dgm:prSet/>
      <dgm:spPr/>
      <dgm:t>
        <a:bodyPr/>
        <a:lstStyle/>
        <a:p>
          <a:endParaRPr lang="en-US"/>
        </a:p>
      </dgm:t>
    </dgm:pt>
    <dgm:pt modelId="{B81E80FF-9B35-46A1-96E9-53E85CC72369}">
      <dgm:prSet phldrT="[Text]"/>
      <dgm:spPr/>
      <dgm:t>
        <a:bodyPr/>
        <a:lstStyle/>
        <a:p>
          <a:r>
            <a:rPr lang="en-US"/>
            <a:t>Sprint 6</a:t>
          </a:r>
        </a:p>
      </dgm:t>
    </dgm:pt>
    <dgm:pt modelId="{50895C25-AC6F-4452-B173-56AC7955DFF1}" type="parTrans" cxnId="{07FB4F2E-99DD-480E-BB39-E2849FE7D988}">
      <dgm:prSet/>
      <dgm:spPr/>
      <dgm:t>
        <a:bodyPr/>
        <a:lstStyle/>
        <a:p>
          <a:endParaRPr lang="en-US"/>
        </a:p>
      </dgm:t>
    </dgm:pt>
    <dgm:pt modelId="{0AEE1C68-5FE8-4D14-8DDC-A4ED3F20AF56}" type="sibTrans" cxnId="{07FB4F2E-99DD-480E-BB39-E2849FE7D988}">
      <dgm:prSet/>
      <dgm:spPr/>
      <dgm:t>
        <a:bodyPr/>
        <a:lstStyle/>
        <a:p>
          <a:endParaRPr lang="en-US"/>
        </a:p>
      </dgm:t>
    </dgm:pt>
    <dgm:pt modelId="{C115C51D-F42D-493A-8A2E-5592A71E836B}">
      <dgm:prSet phldrT="[Text]"/>
      <dgm:spPr/>
      <dgm:t>
        <a:bodyPr/>
        <a:lstStyle/>
        <a:p>
          <a:r>
            <a:rPr lang="en-US"/>
            <a:t>Sprint 7</a:t>
          </a:r>
        </a:p>
      </dgm:t>
    </dgm:pt>
    <dgm:pt modelId="{0A0FC36B-8CB5-437A-B46F-CCB39DA328BB}" type="parTrans" cxnId="{6EDB6C42-BD2D-4A47-8B10-78ED2C2C7911}">
      <dgm:prSet/>
      <dgm:spPr/>
      <dgm:t>
        <a:bodyPr/>
        <a:lstStyle/>
        <a:p>
          <a:endParaRPr lang="en-US"/>
        </a:p>
      </dgm:t>
    </dgm:pt>
    <dgm:pt modelId="{BD7433C7-D0DF-4629-AE64-1798EF8BDA7E}" type="sibTrans" cxnId="{6EDB6C42-BD2D-4A47-8B10-78ED2C2C7911}">
      <dgm:prSet/>
      <dgm:spPr/>
      <dgm:t>
        <a:bodyPr/>
        <a:lstStyle/>
        <a:p>
          <a:endParaRPr lang="en-US"/>
        </a:p>
      </dgm:t>
    </dgm:pt>
    <dgm:pt modelId="{D8DAC138-0AB5-4FFB-9075-B73386DCE41F}">
      <dgm:prSet phldrT="[Text]"/>
      <dgm:spPr/>
      <dgm:t>
        <a:bodyPr/>
        <a:lstStyle/>
        <a:p>
          <a:r>
            <a:rPr lang="en-US"/>
            <a:t>Sprint 8</a:t>
          </a:r>
        </a:p>
      </dgm:t>
    </dgm:pt>
    <dgm:pt modelId="{9945CC74-4DE6-4490-8732-E99D281350F2}" type="parTrans" cxnId="{3D23C995-CF0C-4AF3-A1D1-6DF17DEC3853}">
      <dgm:prSet/>
      <dgm:spPr/>
      <dgm:t>
        <a:bodyPr/>
        <a:lstStyle/>
        <a:p>
          <a:endParaRPr lang="en-US"/>
        </a:p>
      </dgm:t>
    </dgm:pt>
    <dgm:pt modelId="{8F61E581-2417-4D04-A22B-E8DCC94B1682}" type="sibTrans" cxnId="{3D23C995-CF0C-4AF3-A1D1-6DF17DEC3853}">
      <dgm:prSet/>
      <dgm:spPr/>
      <dgm:t>
        <a:bodyPr/>
        <a:lstStyle/>
        <a:p>
          <a:endParaRPr lang="en-US"/>
        </a:p>
      </dgm:t>
    </dgm:pt>
    <dgm:pt modelId="{4FC111B3-04F9-4640-B1F3-2E1642EE6141}" type="pres">
      <dgm:prSet presAssocID="{BF774B07-19AD-40B7-9DAE-061FC5966EFE}" presName="Name0" presStyleCnt="0">
        <dgm:presLayoutVars>
          <dgm:dir/>
          <dgm:resizeHandles val="exact"/>
        </dgm:presLayoutVars>
      </dgm:prSet>
      <dgm:spPr/>
    </dgm:pt>
    <dgm:pt modelId="{3319C8AF-8B85-4FD3-9999-3E4CED2C7743}" type="pres">
      <dgm:prSet presAssocID="{7D2D8904-D650-452F-86C3-54B35ACD4E7E}" presName="node" presStyleLbl="node1" presStyleIdx="0" presStyleCnt="10" custScaleX="193453">
        <dgm:presLayoutVars>
          <dgm:bulletEnabled val="1"/>
        </dgm:presLayoutVars>
      </dgm:prSet>
      <dgm:spPr/>
      <dgm:t>
        <a:bodyPr/>
        <a:lstStyle/>
        <a:p>
          <a:endParaRPr lang="en-US"/>
        </a:p>
      </dgm:t>
    </dgm:pt>
    <dgm:pt modelId="{BB72CFB4-5789-40A4-8DC2-61DBD219677A}" type="pres">
      <dgm:prSet presAssocID="{810F817E-5D45-4655-B688-C13B68CB56DE}" presName="sibTrans" presStyleLbl="sibTrans2D1" presStyleIdx="0" presStyleCnt="9"/>
      <dgm:spPr/>
      <dgm:t>
        <a:bodyPr/>
        <a:lstStyle/>
        <a:p>
          <a:endParaRPr lang="en-US"/>
        </a:p>
      </dgm:t>
    </dgm:pt>
    <dgm:pt modelId="{4EB93E47-8958-4C6D-A515-DA4BE7450D86}" type="pres">
      <dgm:prSet presAssocID="{810F817E-5D45-4655-B688-C13B68CB56DE}" presName="connectorText" presStyleLbl="sibTrans2D1" presStyleIdx="0" presStyleCnt="9"/>
      <dgm:spPr/>
      <dgm:t>
        <a:bodyPr/>
        <a:lstStyle/>
        <a:p>
          <a:endParaRPr lang="en-US"/>
        </a:p>
      </dgm:t>
    </dgm:pt>
    <dgm:pt modelId="{636F336E-EF79-46E9-A6D2-DE394D2B40F7}" type="pres">
      <dgm:prSet presAssocID="{AEF5622B-79AF-47FF-AAC3-4B588E123201}" presName="node" presStyleLbl="node1" presStyleIdx="1" presStyleCnt="10">
        <dgm:presLayoutVars>
          <dgm:bulletEnabled val="1"/>
        </dgm:presLayoutVars>
      </dgm:prSet>
      <dgm:spPr/>
      <dgm:t>
        <a:bodyPr/>
        <a:lstStyle/>
        <a:p>
          <a:endParaRPr lang="en-US"/>
        </a:p>
      </dgm:t>
    </dgm:pt>
    <dgm:pt modelId="{268001F5-CEFA-4896-BF95-3DE49B792CB5}" type="pres">
      <dgm:prSet presAssocID="{2CA9737D-1A8C-40CD-B13B-9413BCA4FB52}" presName="sibTrans" presStyleLbl="sibTrans2D1" presStyleIdx="1" presStyleCnt="9"/>
      <dgm:spPr/>
      <dgm:t>
        <a:bodyPr/>
        <a:lstStyle/>
        <a:p>
          <a:endParaRPr lang="en-US"/>
        </a:p>
      </dgm:t>
    </dgm:pt>
    <dgm:pt modelId="{95C58439-DFD3-47B5-8CFB-0E7FD5519261}" type="pres">
      <dgm:prSet presAssocID="{2CA9737D-1A8C-40CD-B13B-9413BCA4FB52}" presName="connectorText" presStyleLbl="sibTrans2D1" presStyleIdx="1" presStyleCnt="9"/>
      <dgm:spPr/>
      <dgm:t>
        <a:bodyPr/>
        <a:lstStyle/>
        <a:p>
          <a:endParaRPr lang="en-US"/>
        </a:p>
      </dgm:t>
    </dgm:pt>
    <dgm:pt modelId="{650F7B2C-5C4B-43FF-9737-7769DF691F79}" type="pres">
      <dgm:prSet presAssocID="{3DBE659D-1732-4B00-9BBA-997FA60449E2}" presName="node" presStyleLbl="node1" presStyleIdx="2" presStyleCnt="10">
        <dgm:presLayoutVars>
          <dgm:bulletEnabled val="1"/>
        </dgm:presLayoutVars>
      </dgm:prSet>
      <dgm:spPr/>
      <dgm:t>
        <a:bodyPr/>
        <a:lstStyle/>
        <a:p>
          <a:endParaRPr lang="en-US"/>
        </a:p>
      </dgm:t>
    </dgm:pt>
    <dgm:pt modelId="{95D14703-C5BD-4404-81AE-C6B52A8E20C6}" type="pres">
      <dgm:prSet presAssocID="{D5C5BFA0-FFFB-4B65-B933-E40FC86AE484}" presName="sibTrans" presStyleLbl="sibTrans2D1" presStyleIdx="2" presStyleCnt="9"/>
      <dgm:spPr/>
      <dgm:t>
        <a:bodyPr/>
        <a:lstStyle/>
        <a:p>
          <a:endParaRPr lang="en-US"/>
        </a:p>
      </dgm:t>
    </dgm:pt>
    <dgm:pt modelId="{EDBBC6A7-AB45-4814-8FF6-71207C85FBFA}" type="pres">
      <dgm:prSet presAssocID="{D5C5BFA0-FFFB-4B65-B933-E40FC86AE484}" presName="connectorText" presStyleLbl="sibTrans2D1" presStyleIdx="2" presStyleCnt="9"/>
      <dgm:spPr/>
      <dgm:t>
        <a:bodyPr/>
        <a:lstStyle/>
        <a:p>
          <a:endParaRPr lang="en-US"/>
        </a:p>
      </dgm:t>
    </dgm:pt>
    <dgm:pt modelId="{F644049C-80C0-4587-A0C1-F3E2EFDC7BC4}" type="pres">
      <dgm:prSet presAssocID="{1298A544-B36D-47A7-BCC5-92C903A68D92}" presName="node" presStyleLbl="node1" presStyleIdx="3" presStyleCnt="10">
        <dgm:presLayoutVars>
          <dgm:bulletEnabled val="1"/>
        </dgm:presLayoutVars>
      </dgm:prSet>
      <dgm:spPr/>
      <dgm:t>
        <a:bodyPr/>
        <a:lstStyle/>
        <a:p>
          <a:endParaRPr lang="en-US"/>
        </a:p>
      </dgm:t>
    </dgm:pt>
    <dgm:pt modelId="{59F0359B-39C1-4617-8A57-270A338C4168}" type="pres">
      <dgm:prSet presAssocID="{60BB27DE-F6E7-415A-8796-09875B0CDC01}" presName="sibTrans" presStyleLbl="sibTrans2D1" presStyleIdx="3" presStyleCnt="9"/>
      <dgm:spPr/>
      <dgm:t>
        <a:bodyPr/>
        <a:lstStyle/>
        <a:p>
          <a:endParaRPr lang="en-US"/>
        </a:p>
      </dgm:t>
    </dgm:pt>
    <dgm:pt modelId="{1DA579CE-7D60-4C41-86F8-79D8446F3586}" type="pres">
      <dgm:prSet presAssocID="{60BB27DE-F6E7-415A-8796-09875B0CDC01}" presName="connectorText" presStyleLbl="sibTrans2D1" presStyleIdx="3" presStyleCnt="9"/>
      <dgm:spPr/>
      <dgm:t>
        <a:bodyPr/>
        <a:lstStyle/>
        <a:p>
          <a:endParaRPr lang="en-US"/>
        </a:p>
      </dgm:t>
    </dgm:pt>
    <dgm:pt modelId="{E57C1EDE-98AA-4457-8550-1C73B0DC26BF}" type="pres">
      <dgm:prSet presAssocID="{DA8E5BFA-E319-40CF-A02F-034C1B62D1A9}" presName="node" presStyleLbl="node1" presStyleIdx="4" presStyleCnt="10">
        <dgm:presLayoutVars>
          <dgm:bulletEnabled val="1"/>
        </dgm:presLayoutVars>
      </dgm:prSet>
      <dgm:spPr/>
      <dgm:t>
        <a:bodyPr/>
        <a:lstStyle/>
        <a:p>
          <a:endParaRPr lang="en-US"/>
        </a:p>
      </dgm:t>
    </dgm:pt>
    <dgm:pt modelId="{E3D70992-04FA-4072-82B4-A60FC814D412}" type="pres">
      <dgm:prSet presAssocID="{DC9025DF-D9E5-402D-A9C5-B0B1648DA05B}" presName="sibTrans" presStyleLbl="sibTrans2D1" presStyleIdx="4" presStyleCnt="9"/>
      <dgm:spPr/>
      <dgm:t>
        <a:bodyPr/>
        <a:lstStyle/>
        <a:p>
          <a:endParaRPr lang="en-US"/>
        </a:p>
      </dgm:t>
    </dgm:pt>
    <dgm:pt modelId="{5F3CE228-6E09-49FD-84E5-60AEDBB9078C}" type="pres">
      <dgm:prSet presAssocID="{DC9025DF-D9E5-402D-A9C5-B0B1648DA05B}" presName="connectorText" presStyleLbl="sibTrans2D1" presStyleIdx="4" presStyleCnt="9"/>
      <dgm:spPr/>
      <dgm:t>
        <a:bodyPr/>
        <a:lstStyle/>
        <a:p>
          <a:endParaRPr lang="en-US"/>
        </a:p>
      </dgm:t>
    </dgm:pt>
    <dgm:pt modelId="{E595C2D9-3759-40F4-B809-C4F770630635}" type="pres">
      <dgm:prSet presAssocID="{2491A561-AB3C-421E-B3F1-7E5F587EB5D8}" presName="node" presStyleLbl="node1" presStyleIdx="5" presStyleCnt="10">
        <dgm:presLayoutVars>
          <dgm:bulletEnabled val="1"/>
        </dgm:presLayoutVars>
      </dgm:prSet>
      <dgm:spPr/>
      <dgm:t>
        <a:bodyPr/>
        <a:lstStyle/>
        <a:p>
          <a:endParaRPr lang="en-US"/>
        </a:p>
      </dgm:t>
    </dgm:pt>
    <dgm:pt modelId="{84DD6890-CBC8-45FB-9823-6E0F60CF225B}" type="pres">
      <dgm:prSet presAssocID="{1A6B8865-C0B4-43DB-ACCF-904F27484685}" presName="sibTrans" presStyleLbl="sibTrans2D1" presStyleIdx="5" presStyleCnt="9"/>
      <dgm:spPr/>
      <dgm:t>
        <a:bodyPr/>
        <a:lstStyle/>
        <a:p>
          <a:endParaRPr lang="en-US"/>
        </a:p>
      </dgm:t>
    </dgm:pt>
    <dgm:pt modelId="{A11B16B7-B02E-4474-872C-97DA3C083B47}" type="pres">
      <dgm:prSet presAssocID="{1A6B8865-C0B4-43DB-ACCF-904F27484685}" presName="connectorText" presStyleLbl="sibTrans2D1" presStyleIdx="5" presStyleCnt="9"/>
      <dgm:spPr/>
      <dgm:t>
        <a:bodyPr/>
        <a:lstStyle/>
        <a:p>
          <a:endParaRPr lang="en-US"/>
        </a:p>
      </dgm:t>
    </dgm:pt>
    <dgm:pt modelId="{EB290BBF-1538-48B8-816B-DA48F353E559}" type="pres">
      <dgm:prSet presAssocID="{CF6E5CE9-157D-492C-BBE6-6F30C0964B2D}" presName="node" presStyleLbl="node1" presStyleIdx="6" presStyleCnt="10">
        <dgm:presLayoutVars>
          <dgm:bulletEnabled val="1"/>
        </dgm:presLayoutVars>
      </dgm:prSet>
      <dgm:spPr/>
      <dgm:t>
        <a:bodyPr/>
        <a:lstStyle/>
        <a:p>
          <a:endParaRPr lang="en-US"/>
        </a:p>
      </dgm:t>
    </dgm:pt>
    <dgm:pt modelId="{069F6BD1-AA5B-415D-971E-36229EC2BE99}" type="pres">
      <dgm:prSet presAssocID="{05ED9BC4-C846-4DF4-B301-E60702E6E096}" presName="sibTrans" presStyleLbl="sibTrans2D1" presStyleIdx="6" presStyleCnt="9"/>
      <dgm:spPr/>
      <dgm:t>
        <a:bodyPr/>
        <a:lstStyle/>
        <a:p>
          <a:endParaRPr lang="en-US"/>
        </a:p>
      </dgm:t>
    </dgm:pt>
    <dgm:pt modelId="{85D2059F-C582-47B0-BAF5-B776FCE3EE12}" type="pres">
      <dgm:prSet presAssocID="{05ED9BC4-C846-4DF4-B301-E60702E6E096}" presName="connectorText" presStyleLbl="sibTrans2D1" presStyleIdx="6" presStyleCnt="9"/>
      <dgm:spPr/>
      <dgm:t>
        <a:bodyPr/>
        <a:lstStyle/>
        <a:p>
          <a:endParaRPr lang="en-US"/>
        </a:p>
      </dgm:t>
    </dgm:pt>
    <dgm:pt modelId="{CE1A11D0-FC46-432B-AFBB-2880D8DA8D11}" type="pres">
      <dgm:prSet presAssocID="{B81E80FF-9B35-46A1-96E9-53E85CC72369}" presName="node" presStyleLbl="node1" presStyleIdx="7" presStyleCnt="10">
        <dgm:presLayoutVars>
          <dgm:bulletEnabled val="1"/>
        </dgm:presLayoutVars>
      </dgm:prSet>
      <dgm:spPr/>
      <dgm:t>
        <a:bodyPr/>
        <a:lstStyle/>
        <a:p>
          <a:endParaRPr lang="en-US"/>
        </a:p>
      </dgm:t>
    </dgm:pt>
    <dgm:pt modelId="{6682D339-1213-4ADE-A02A-AA90ABD7F155}" type="pres">
      <dgm:prSet presAssocID="{0AEE1C68-5FE8-4D14-8DDC-A4ED3F20AF56}" presName="sibTrans" presStyleLbl="sibTrans2D1" presStyleIdx="7" presStyleCnt="9"/>
      <dgm:spPr/>
      <dgm:t>
        <a:bodyPr/>
        <a:lstStyle/>
        <a:p>
          <a:endParaRPr lang="en-US"/>
        </a:p>
      </dgm:t>
    </dgm:pt>
    <dgm:pt modelId="{5BEA6B90-7E26-48D8-832E-07627F22437C}" type="pres">
      <dgm:prSet presAssocID="{0AEE1C68-5FE8-4D14-8DDC-A4ED3F20AF56}" presName="connectorText" presStyleLbl="sibTrans2D1" presStyleIdx="7" presStyleCnt="9"/>
      <dgm:spPr/>
      <dgm:t>
        <a:bodyPr/>
        <a:lstStyle/>
        <a:p>
          <a:endParaRPr lang="en-US"/>
        </a:p>
      </dgm:t>
    </dgm:pt>
    <dgm:pt modelId="{EC2EB254-6BEB-4BC4-8C59-70B295651CB9}" type="pres">
      <dgm:prSet presAssocID="{C115C51D-F42D-493A-8A2E-5592A71E836B}" presName="node" presStyleLbl="node1" presStyleIdx="8" presStyleCnt="10">
        <dgm:presLayoutVars>
          <dgm:bulletEnabled val="1"/>
        </dgm:presLayoutVars>
      </dgm:prSet>
      <dgm:spPr/>
      <dgm:t>
        <a:bodyPr/>
        <a:lstStyle/>
        <a:p>
          <a:endParaRPr lang="en-US"/>
        </a:p>
      </dgm:t>
    </dgm:pt>
    <dgm:pt modelId="{EC5F55C8-DE69-4ACE-8E5A-FAAAB47C0961}" type="pres">
      <dgm:prSet presAssocID="{BD7433C7-D0DF-4629-AE64-1798EF8BDA7E}" presName="sibTrans" presStyleLbl="sibTrans2D1" presStyleIdx="8" presStyleCnt="9"/>
      <dgm:spPr/>
      <dgm:t>
        <a:bodyPr/>
        <a:lstStyle/>
        <a:p>
          <a:endParaRPr lang="en-US"/>
        </a:p>
      </dgm:t>
    </dgm:pt>
    <dgm:pt modelId="{C1892C01-4A6F-4D67-B12D-CE5052010494}" type="pres">
      <dgm:prSet presAssocID="{BD7433C7-D0DF-4629-AE64-1798EF8BDA7E}" presName="connectorText" presStyleLbl="sibTrans2D1" presStyleIdx="8" presStyleCnt="9"/>
      <dgm:spPr/>
      <dgm:t>
        <a:bodyPr/>
        <a:lstStyle/>
        <a:p>
          <a:endParaRPr lang="en-US"/>
        </a:p>
      </dgm:t>
    </dgm:pt>
    <dgm:pt modelId="{7C6A4A2D-E0EE-4BDC-904A-53766DD058A6}" type="pres">
      <dgm:prSet presAssocID="{D8DAC138-0AB5-4FFB-9075-B73386DCE41F}" presName="node" presStyleLbl="node1" presStyleIdx="9" presStyleCnt="10">
        <dgm:presLayoutVars>
          <dgm:bulletEnabled val="1"/>
        </dgm:presLayoutVars>
      </dgm:prSet>
      <dgm:spPr/>
      <dgm:t>
        <a:bodyPr/>
        <a:lstStyle/>
        <a:p>
          <a:endParaRPr lang="en-US"/>
        </a:p>
      </dgm:t>
    </dgm:pt>
  </dgm:ptLst>
  <dgm:cxnLst>
    <dgm:cxn modelId="{7E928A9D-6575-4733-A3C2-E6368723EBC9}" srcId="{BF774B07-19AD-40B7-9DAE-061FC5966EFE}" destId="{1298A544-B36D-47A7-BCC5-92C903A68D92}" srcOrd="3" destOrd="0" parTransId="{953B18E4-B6C3-41EF-9D55-E8F0F9068B7F}" sibTransId="{60BB27DE-F6E7-415A-8796-09875B0CDC01}"/>
    <dgm:cxn modelId="{716E6153-142E-4A02-95BE-CF0E7B4C0D4F}" srcId="{BF774B07-19AD-40B7-9DAE-061FC5966EFE}" destId="{2491A561-AB3C-421E-B3F1-7E5F587EB5D8}" srcOrd="5" destOrd="0" parTransId="{368CFE88-A71F-42A2-AF94-D6B72BA33698}" sibTransId="{1A6B8865-C0B4-43DB-ACCF-904F27484685}"/>
    <dgm:cxn modelId="{B6D8EE9E-FC3A-487D-A9D8-E0CCE2FC12D1}" type="presOf" srcId="{DC9025DF-D9E5-402D-A9C5-B0B1648DA05B}" destId="{5F3CE228-6E09-49FD-84E5-60AEDBB9078C}" srcOrd="1" destOrd="0" presId="urn:microsoft.com/office/officeart/2005/8/layout/process1"/>
    <dgm:cxn modelId="{6EDB6C42-BD2D-4A47-8B10-78ED2C2C7911}" srcId="{BF774B07-19AD-40B7-9DAE-061FC5966EFE}" destId="{C115C51D-F42D-493A-8A2E-5592A71E836B}" srcOrd="8" destOrd="0" parTransId="{0A0FC36B-8CB5-437A-B46F-CCB39DA328BB}" sibTransId="{BD7433C7-D0DF-4629-AE64-1798EF8BDA7E}"/>
    <dgm:cxn modelId="{AFE568D1-6732-4E29-8D28-293FABC70EFA}" type="presOf" srcId="{DC9025DF-D9E5-402D-A9C5-B0B1648DA05B}" destId="{E3D70992-04FA-4072-82B4-A60FC814D412}" srcOrd="0" destOrd="0" presId="urn:microsoft.com/office/officeart/2005/8/layout/process1"/>
    <dgm:cxn modelId="{7B49DE98-7B7B-47D9-862C-29BA9D6FC478}" type="presOf" srcId="{1A6B8865-C0B4-43DB-ACCF-904F27484685}" destId="{A11B16B7-B02E-4474-872C-97DA3C083B47}" srcOrd="1" destOrd="0" presId="urn:microsoft.com/office/officeart/2005/8/layout/process1"/>
    <dgm:cxn modelId="{DCF76F88-F661-48F5-B230-26B5948E84FE}" type="presOf" srcId="{60BB27DE-F6E7-415A-8796-09875B0CDC01}" destId="{59F0359B-39C1-4617-8A57-270A338C4168}" srcOrd="0" destOrd="0" presId="urn:microsoft.com/office/officeart/2005/8/layout/process1"/>
    <dgm:cxn modelId="{505A19A0-177D-4B85-B6BA-D9BE5FA912E8}" type="presOf" srcId="{AEF5622B-79AF-47FF-AAC3-4B588E123201}" destId="{636F336E-EF79-46E9-A6D2-DE394D2B40F7}" srcOrd="0" destOrd="0" presId="urn:microsoft.com/office/officeart/2005/8/layout/process1"/>
    <dgm:cxn modelId="{AFC8F6F4-7959-40A7-B4EE-93051AD33FC2}" type="presOf" srcId="{1298A544-B36D-47A7-BCC5-92C903A68D92}" destId="{F644049C-80C0-4587-A0C1-F3E2EFDC7BC4}" srcOrd="0" destOrd="0" presId="urn:microsoft.com/office/officeart/2005/8/layout/process1"/>
    <dgm:cxn modelId="{06B2E314-BE7E-4CED-9A8F-C85CFBD33416}" type="presOf" srcId="{05ED9BC4-C846-4DF4-B301-E60702E6E096}" destId="{069F6BD1-AA5B-415D-971E-36229EC2BE99}" srcOrd="0" destOrd="0" presId="urn:microsoft.com/office/officeart/2005/8/layout/process1"/>
    <dgm:cxn modelId="{99573288-B878-461E-A9F7-D571AB7CDD44}" type="presOf" srcId="{3DBE659D-1732-4B00-9BBA-997FA60449E2}" destId="{650F7B2C-5C4B-43FF-9737-7769DF691F79}" srcOrd="0" destOrd="0" presId="urn:microsoft.com/office/officeart/2005/8/layout/process1"/>
    <dgm:cxn modelId="{53BE0EB8-921B-4467-8FCC-EBC1CE66E1AA}" srcId="{BF774B07-19AD-40B7-9DAE-061FC5966EFE}" destId="{3DBE659D-1732-4B00-9BBA-997FA60449E2}" srcOrd="2" destOrd="0" parTransId="{EEFDEDFA-427E-4E4D-B814-111892BAE383}" sibTransId="{D5C5BFA0-FFFB-4B65-B933-E40FC86AE484}"/>
    <dgm:cxn modelId="{5CB789BA-BC98-4576-864F-A46C6BE2EE43}" srcId="{BF774B07-19AD-40B7-9DAE-061FC5966EFE}" destId="{DA8E5BFA-E319-40CF-A02F-034C1B62D1A9}" srcOrd="4" destOrd="0" parTransId="{4EE1375D-44E0-43E1-91D8-3FB6752529E4}" sibTransId="{DC9025DF-D9E5-402D-A9C5-B0B1648DA05B}"/>
    <dgm:cxn modelId="{88003C49-784E-45D8-9FD9-2CA0F7AEB364}" srcId="{BF774B07-19AD-40B7-9DAE-061FC5966EFE}" destId="{CF6E5CE9-157D-492C-BBE6-6F30C0964B2D}" srcOrd="6" destOrd="0" parTransId="{1CBEF754-811E-45BF-B89D-35907CB05034}" sibTransId="{05ED9BC4-C846-4DF4-B301-E60702E6E096}"/>
    <dgm:cxn modelId="{F29F9802-F9C0-4208-AAF9-950F7900CA76}" type="presOf" srcId="{0AEE1C68-5FE8-4D14-8DDC-A4ED3F20AF56}" destId="{5BEA6B90-7E26-48D8-832E-07627F22437C}" srcOrd="1" destOrd="0" presId="urn:microsoft.com/office/officeart/2005/8/layout/process1"/>
    <dgm:cxn modelId="{43E9A8F1-2749-489D-9E28-E646C68AF44B}" type="presOf" srcId="{05ED9BC4-C846-4DF4-B301-E60702E6E096}" destId="{85D2059F-C582-47B0-BAF5-B776FCE3EE12}" srcOrd="1" destOrd="0" presId="urn:microsoft.com/office/officeart/2005/8/layout/process1"/>
    <dgm:cxn modelId="{07FB4F2E-99DD-480E-BB39-E2849FE7D988}" srcId="{BF774B07-19AD-40B7-9DAE-061FC5966EFE}" destId="{B81E80FF-9B35-46A1-96E9-53E85CC72369}" srcOrd="7" destOrd="0" parTransId="{50895C25-AC6F-4452-B173-56AC7955DFF1}" sibTransId="{0AEE1C68-5FE8-4D14-8DDC-A4ED3F20AF56}"/>
    <dgm:cxn modelId="{3D23C995-CF0C-4AF3-A1D1-6DF17DEC3853}" srcId="{BF774B07-19AD-40B7-9DAE-061FC5966EFE}" destId="{D8DAC138-0AB5-4FFB-9075-B73386DCE41F}" srcOrd="9" destOrd="0" parTransId="{9945CC74-4DE6-4490-8732-E99D281350F2}" sibTransId="{8F61E581-2417-4D04-A22B-E8DCC94B1682}"/>
    <dgm:cxn modelId="{F6D2050A-7386-4344-BDCE-585497C93D34}" srcId="{BF774B07-19AD-40B7-9DAE-061FC5966EFE}" destId="{AEF5622B-79AF-47FF-AAC3-4B588E123201}" srcOrd="1" destOrd="0" parTransId="{364F8EEF-F8CA-4F99-A5D6-AD0F452BEEDC}" sibTransId="{2CA9737D-1A8C-40CD-B13B-9413BCA4FB52}"/>
    <dgm:cxn modelId="{B4926B20-8FD8-487B-9790-95D8004A1A8D}" srcId="{BF774B07-19AD-40B7-9DAE-061FC5966EFE}" destId="{7D2D8904-D650-452F-86C3-54B35ACD4E7E}" srcOrd="0" destOrd="0" parTransId="{1280F16A-3959-49AF-A0DC-187B8EC5BDB6}" sibTransId="{810F817E-5D45-4655-B688-C13B68CB56DE}"/>
    <dgm:cxn modelId="{FD603E34-3B10-4779-8F7E-A4DCA4093B3A}" type="presOf" srcId="{BF774B07-19AD-40B7-9DAE-061FC5966EFE}" destId="{4FC111B3-04F9-4640-B1F3-2E1642EE6141}" srcOrd="0" destOrd="0" presId="urn:microsoft.com/office/officeart/2005/8/layout/process1"/>
    <dgm:cxn modelId="{36A85407-6723-4D05-92A1-CBCA49B0F02C}" type="presOf" srcId="{1A6B8865-C0B4-43DB-ACCF-904F27484685}" destId="{84DD6890-CBC8-45FB-9823-6E0F60CF225B}" srcOrd="0" destOrd="0" presId="urn:microsoft.com/office/officeart/2005/8/layout/process1"/>
    <dgm:cxn modelId="{E9D3E575-87CC-4F50-B369-F16FE7D7BC26}" type="presOf" srcId="{D5C5BFA0-FFFB-4B65-B933-E40FC86AE484}" destId="{EDBBC6A7-AB45-4814-8FF6-71207C85FBFA}" srcOrd="1" destOrd="0" presId="urn:microsoft.com/office/officeart/2005/8/layout/process1"/>
    <dgm:cxn modelId="{8361DB8F-9FC5-4756-BDC7-7EF052FAFFC5}" type="presOf" srcId="{B81E80FF-9B35-46A1-96E9-53E85CC72369}" destId="{CE1A11D0-FC46-432B-AFBB-2880D8DA8D11}" srcOrd="0" destOrd="0" presId="urn:microsoft.com/office/officeart/2005/8/layout/process1"/>
    <dgm:cxn modelId="{4A1CEBFB-A023-4112-8C25-A8CD5CF82BAE}" type="presOf" srcId="{2CA9737D-1A8C-40CD-B13B-9413BCA4FB52}" destId="{95C58439-DFD3-47B5-8CFB-0E7FD5519261}" srcOrd="1" destOrd="0" presId="urn:microsoft.com/office/officeart/2005/8/layout/process1"/>
    <dgm:cxn modelId="{87BEDA44-E5CC-4C49-8EDB-745B296BCAE4}" type="presOf" srcId="{C115C51D-F42D-493A-8A2E-5592A71E836B}" destId="{EC2EB254-6BEB-4BC4-8C59-70B295651CB9}" srcOrd="0" destOrd="0" presId="urn:microsoft.com/office/officeart/2005/8/layout/process1"/>
    <dgm:cxn modelId="{50E1A148-0F9F-4A9E-AB7F-51CA2A776E50}" type="presOf" srcId="{810F817E-5D45-4655-B688-C13B68CB56DE}" destId="{BB72CFB4-5789-40A4-8DC2-61DBD219677A}" srcOrd="0" destOrd="0" presId="urn:microsoft.com/office/officeart/2005/8/layout/process1"/>
    <dgm:cxn modelId="{CACFC01A-C5E4-45A6-BC2B-208D7F5F8AA4}" type="presOf" srcId="{0AEE1C68-5FE8-4D14-8DDC-A4ED3F20AF56}" destId="{6682D339-1213-4ADE-A02A-AA90ABD7F155}" srcOrd="0" destOrd="0" presId="urn:microsoft.com/office/officeart/2005/8/layout/process1"/>
    <dgm:cxn modelId="{D70FEE9C-82EA-4EE9-857C-2C7C24BCA99C}" type="presOf" srcId="{BD7433C7-D0DF-4629-AE64-1798EF8BDA7E}" destId="{EC5F55C8-DE69-4ACE-8E5A-FAAAB47C0961}" srcOrd="0" destOrd="0" presId="urn:microsoft.com/office/officeart/2005/8/layout/process1"/>
    <dgm:cxn modelId="{24B0149F-1E7E-4F59-9D75-F3F3FE80B0E3}" type="presOf" srcId="{BD7433C7-D0DF-4629-AE64-1798EF8BDA7E}" destId="{C1892C01-4A6F-4D67-B12D-CE5052010494}" srcOrd="1" destOrd="0" presId="urn:microsoft.com/office/officeart/2005/8/layout/process1"/>
    <dgm:cxn modelId="{1836C18E-097B-4B26-997F-969D1F27D0BC}" type="presOf" srcId="{60BB27DE-F6E7-415A-8796-09875B0CDC01}" destId="{1DA579CE-7D60-4C41-86F8-79D8446F3586}" srcOrd="1" destOrd="0" presId="urn:microsoft.com/office/officeart/2005/8/layout/process1"/>
    <dgm:cxn modelId="{9162875C-F971-4858-B714-17020A021A84}" type="presOf" srcId="{810F817E-5D45-4655-B688-C13B68CB56DE}" destId="{4EB93E47-8958-4C6D-A515-DA4BE7450D86}" srcOrd="1" destOrd="0" presId="urn:microsoft.com/office/officeart/2005/8/layout/process1"/>
    <dgm:cxn modelId="{5EEA57FD-62D7-4D9D-B972-97AF649B033E}" type="presOf" srcId="{D8DAC138-0AB5-4FFB-9075-B73386DCE41F}" destId="{7C6A4A2D-E0EE-4BDC-904A-53766DD058A6}" srcOrd="0" destOrd="0" presId="urn:microsoft.com/office/officeart/2005/8/layout/process1"/>
    <dgm:cxn modelId="{EC792D93-D164-4A51-A099-EFE32C060CCE}" type="presOf" srcId="{2491A561-AB3C-421E-B3F1-7E5F587EB5D8}" destId="{E595C2D9-3759-40F4-B809-C4F770630635}" srcOrd="0" destOrd="0" presId="urn:microsoft.com/office/officeart/2005/8/layout/process1"/>
    <dgm:cxn modelId="{C4D9FC1B-EB96-4CFB-B5BA-B0FA0B7AF22D}" type="presOf" srcId="{DA8E5BFA-E319-40CF-A02F-034C1B62D1A9}" destId="{E57C1EDE-98AA-4457-8550-1C73B0DC26BF}" srcOrd="0" destOrd="0" presId="urn:microsoft.com/office/officeart/2005/8/layout/process1"/>
    <dgm:cxn modelId="{3723E894-23B3-4CCB-A022-4C2A82A25EEA}" type="presOf" srcId="{D5C5BFA0-FFFB-4B65-B933-E40FC86AE484}" destId="{95D14703-C5BD-4404-81AE-C6B52A8E20C6}" srcOrd="0" destOrd="0" presId="urn:microsoft.com/office/officeart/2005/8/layout/process1"/>
    <dgm:cxn modelId="{140671E8-69B0-4459-B73D-14C330FC2DEA}" type="presOf" srcId="{2CA9737D-1A8C-40CD-B13B-9413BCA4FB52}" destId="{268001F5-CEFA-4896-BF95-3DE49B792CB5}" srcOrd="0" destOrd="0" presId="urn:microsoft.com/office/officeart/2005/8/layout/process1"/>
    <dgm:cxn modelId="{8551E6F5-D004-4F13-9A9B-45245096E326}" type="presOf" srcId="{7D2D8904-D650-452F-86C3-54B35ACD4E7E}" destId="{3319C8AF-8B85-4FD3-9999-3E4CED2C7743}" srcOrd="0" destOrd="0" presId="urn:microsoft.com/office/officeart/2005/8/layout/process1"/>
    <dgm:cxn modelId="{B8A2CA3A-3340-4CDC-9FD3-03E60447D4BE}" type="presOf" srcId="{CF6E5CE9-157D-492C-BBE6-6F30C0964B2D}" destId="{EB290BBF-1538-48B8-816B-DA48F353E559}" srcOrd="0" destOrd="0" presId="urn:microsoft.com/office/officeart/2005/8/layout/process1"/>
    <dgm:cxn modelId="{F0D1A932-3E66-4D61-A40B-5C8C744D27E4}" type="presParOf" srcId="{4FC111B3-04F9-4640-B1F3-2E1642EE6141}" destId="{3319C8AF-8B85-4FD3-9999-3E4CED2C7743}" srcOrd="0" destOrd="0" presId="urn:microsoft.com/office/officeart/2005/8/layout/process1"/>
    <dgm:cxn modelId="{A3008A66-F9FA-446B-BD77-E1B911FB59C4}" type="presParOf" srcId="{4FC111B3-04F9-4640-B1F3-2E1642EE6141}" destId="{BB72CFB4-5789-40A4-8DC2-61DBD219677A}" srcOrd="1" destOrd="0" presId="urn:microsoft.com/office/officeart/2005/8/layout/process1"/>
    <dgm:cxn modelId="{3AF736D6-58F5-4739-B16B-E92585CCE1BE}" type="presParOf" srcId="{BB72CFB4-5789-40A4-8DC2-61DBD219677A}" destId="{4EB93E47-8958-4C6D-A515-DA4BE7450D86}" srcOrd="0" destOrd="0" presId="urn:microsoft.com/office/officeart/2005/8/layout/process1"/>
    <dgm:cxn modelId="{05AE3E48-F640-4B17-81C7-4A40957F1D9E}" type="presParOf" srcId="{4FC111B3-04F9-4640-B1F3-2E1642EE6141}" destId="{636F336E-EF79-46E9-A6D2-DE394D2B40F7}" srcOrd="2" destOrd="0" presId="urn:microsoft.com/office/officeart/2005/8/layout/process1"/>
    <dgm:cxn modelId="{43A3429E-ACBE-4896-AD9C-749DECE3CF86}" type="presParOf" srcId="{4FC111B3-04F9-4640-B1F3-2E1642EE6141}" destId="{268001F5-CEFA-4896-BF95-3DE49B792CB5}" srcOrd="3" destOrd="0" presId="urn:microsoft.com/office/officeart/2005/8/layout/process1"/>
    <dgm:cxn modelId="{6629FE8E-CAB1-497F-B87B-B5C3B8241456}" type="presParOf" srcId="{268001F5-CEFA-4896-BF95-3DE49B792CB5}" destId="{95C58439-DFD3-47B5-8CFB-0E7FD5519261}" srcOrd="0" destOrd="0" presId="urn:microsoft.com/office/officeart/2005/8/layout/process1"/>
    <dgm:cxn modelId="{2EECC0B2-B7CC-44C9-8805-BB4934BE9CE7}" type="presParOf" srcId="{4FC111B3-04F9-4640-B1F3-2E1642EE6141}" destId="{650F7B2C-5C4B-43FF-9737-7769DF691F79}" srcOrd="4" destOrd="0" presId="urn:microsoft.com/office/officeart/2005/8/layout/process1"/>
    <dgm:cxn modelId="{3F33889D-FD2E-4122-B5CA-E476B1A1C73D}" type="presParOf" srcId="{4FC111B3-04F9-4640-B1F3-2E1642EE6141}" destId="{95D14703-C5BD-4404-81AE-C6B52A8E20C6}" srcOrd="5" destOrd="0" presId="urn:microsoft.com/office/officeart/2005/8/layout/process1"/>
    <dgm:cxn modelId="{59A4A1D6-FAE2-4C15-BBA9-38DB39E97F5D}" type="presParOf" srcId="{95D14703-C5BD-4404-81AE-C6B52A8E20C6}" destId="{EDBBC6A7-AB45-4814-8FF6-71207C85FBFA}" srcOrd="0" destOrd="0" presId="urn:microsoft.com/office/officeart/2005/8/layout/process1"/>
    <dgm:cxn modelId="{67CF440A-9ADD-4368-BDA5-D02C59013504}" type="presParOf" srcId="{4FC111B3-04F9-4640-B1F3-2E1642EE6141}" destId="{F644049C-80C0-4587-A0C1-F3E2EFDC7BC4}" srcOrd="6" destOrd="0" presId="urn:microsoft.com/office/officeart/2005/8/layout/process1"/>
    <dgm:cxn modelId="{BEB40803-3A5C-4D53-BF1F-2D04583C3FE5}" type="presParOf" srcId="{4FC111B3-04F9-4640-B1F3-2E1642EE6141}" destId="{59F0359B-39C1-4617-8A57-270A338C4168}" srcOrd="7" destOrd="0" presId="urn:microsoft.com/office/officeart/2005/8/layout/process1"/>
    <dgm:cxn modelId="{A3E2B57D-69CE-4113-9101-75F55D699C93}" type="presParOf" srcId="{59F0359B-39C1-4617-8A57-270A338C4168}" destId="{1DA579CE-7D60-4C41-86F8-79D8446F3586}" srcOrd="0" destOrd="0" presId="urn:microsoft.com/office/officeart/2005/8/layout/process1"/>
    <dgm:cxn modelId="{79587DD1-F107-42C6-80A4-F8D2D3822C2F}" type="presParOf" srcId="{4FC111B3-04F9-4640-B1F3-2E1642EE6141}" destId="{E57C1EDE-98AA-4457-8550-1C73B0DC26BF}" srcOrd="8" destOrd="0" presId="urn:microsoft.com/office/officeart/2005/8/layout/process1"/>
    <dgm:cxn modelId="{2F8AB63F-751B-4754-825F-358B2CC75011}" type="presParOf" srcId="{4FC111B3-04F9-4640-B1F3-2E1642EE6141}" destId="{E3D70992-04FA-4072-82B4-A60FC814D412}" srcOrd="9" destOrd="0" presId="urn:microsoft.com/office/officeart/2005/8/layout/process1"/>
    <dgm:cxn modelId="{808961A4-E4D3-4A7B-B511-BC47CB30562A}" type="presParOf" srcId="{E3D70992-04FA-4072-82B4-A60FC814D412}" destId="{5F3CE228-6E09-49FD-84E5-60AEDBB9078C}" srcOrd="0" destOrd="0" presId="urn:microsoft.com/office/officeart/2005/8/layout/process1"/>
    <dgm:cxn modelId="{92D116D4-3384-49EB-B4C7-0EAD5851C638}" type="presParOf" srcId="{4FC111B3-04F9-4640-B1F3-2E1642EE6141}" destId="{E595C2D9-3759-40F4-B809-C4F770630635}" srcOrd="10" destOrd="0" presId="urn:microsoft.com/office/officeart/2005/8/layout/process1"/>
    <dgm:cxn modelId="{7E45DFE3-6302-45D0-A77D-D021F660FA22}" type="presParOf" srcId="{4FC111B3-04F9-4640-B1F3-2E1642EE6141}" destId="{84DD6890-CBC8-45FB-9823-6E0F60CF225B}" srcOrd="11" destOrd="0" presId="urn:microsoft.com/office/officeart/2005/8/layout/process1"/>
    <dgm:cxn modelId="{8C971F7A-9252-4158-A893-4376EE4DD1FA}" type="presParOf" srcId="{84DD6890-CBC8-45FB-9823-6E0F60CF225B}" destId="{A11B16B7-B02E-4474-872C-97DA3C083B47}" srcOrd="0" destOrd="0" presId="urn:microsoft.com/office/officeart/2005/8/layout/process1"/>
    <dgm:cxn modelId="{41CADEDC-40AB-4EB9-8A91-228F5865B11E}" type="presParOf" srcId="{4FC111B3-04F9-4640-B1F3-2E1642EE6141}" destId="{EB290BBF-1538-48B8-816B-DA48F353E559}" srcOrd="12" destOrd="0" presId="urn:microsoft.com/office/officeart/2005/8/layout/process1"/>
    <dgm:cxn modelId="{66E3D332-65DA-4E17-A926-D2B8D8E34649}" type="presParOf" srcId="{4FC111B3-04F9-4640-B1F3-2E1642EE6141}" destId="{069F6BD1-AA5B-415D-971E-36229EC2BE99}" srcOrd="13" destOrd="0" presId="urn:microsoft.com/office/officeart/2005/8/layout/process1"/>
    <dgm:cxn modelId="{0A8B0D6C-762C-4128-9A0A-1536B499A29E}" type="presParOf" srcId="{069F6BD1-AA5B-415D-971E-36229EC2BE99}" destId="{85D2059F-C582-47B0-BAF5-B776FCE3EE12}" srcOrd="0" destOrd="0" presId="urn:microsoft.com/office/officeart/2005/8/layout/process1"/>
    <dgm:cxn modelId="{9BA4859C-CE3F-44EF-A8BE-89CF0A25F1C8}" type="presParOf" srcId="{4FC111B3-04F9-4640-B1F3-2E1642EE6141}" destId="{CE1A11D0-FC46-432B-AFBB-2880D8DA8D11}" srcOrd="14" destOrd="0" presId="urn:microsoft.com/office/officeart/2005/8/layout/process1"/>
    <dgm:cxn modelId="{5EDB4E2A-74B8-4F30-954C-296E89B7FBCA}" type="presParOf" srcId="{4FC111B3-04F9-4640-B1F3-2E1642EE6141}" destId="{6682D339-1213-4ADE-A02A-AA90ABD7F155}" srcOrd="15" destOrd="0" presId="urn:microsoft.com/office/officeart/2005/8/layout/process1"/>
    <dgm:cxn modelId="{AA6AAD35-E243-47C2-B6B9-87ABB488DF32}" type="presParOf" srcId="{6682D339-1213-4ADE-A02A-AA90ABD7F155}" destId="{5BEA6B90-7E26-48D8-832E-07627F22437C}" srcOrd="0" destOrd="0" presId="urn:microsoft.com/office/officeart/2005/8/layout/process1"/>
    <dgm:cxn modelId="{E21475D8-BDA6-4397-B8FE-115885CFC040}" type="presParOf" srcId="{4FC111B3-04F9-4640-B1F3-2E1642EE6141}" destId="{EC2EB254-6BEB-4BC4-8C59-70B295651CB9}" srcOrd="16" destOrd="0" presId="urn:microsoft.com/office/officeart/2005/8/layout/process1"/>
    <dgm:cxn modelId="{D7734BBB-D4BA-476C-8C64-7BE168C1915D}" type="presParOf" srcId="{4FC111B3-04F9-4640-B1F3-2E1642EE6141}" destId="{EC5F55C8-DE69-4ACE-8E5A-FAAAB47C0961}" srcOrd="17" destOrd="0" presId="urn:microsoft.com/office/officeart/2005/8/layout/process1"/>
    <dgm:cxn modelId="{64EA65D0-8B13-41C1-9D91-CE3ACFE062EB}" type="presParOf" srcId="{EC5F55C8-DE69-4ACE-8E5A-FAAAB47C0961}" destId="{C1892C01-4A6F-4D67-B12D-CE5052010494}" srcOrd="0" destOrd="0" presId="urn:microsoft.com/office/officeart/2005/8/layout/process1"/>
    <dgm:cxn modelId="{1EFD9C00-3DAC-4D0F-AD7D-7C08025E1CD7}" type="presParOf" srcId="{4FC111B3-04F9-4640-B1F3-2E1642EE6141}" destId="{7C6A4A2D-E0EE-4BDC-904A-53766DD058A6}" srcOrd="1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BFAF601-3209-4826-A434-A6CCF9AA912B}" type="doc">
      <dgm:prSet loTypeId="urn:microsoft.com/office/officeart/2005/8/layout/hChevron3" loCatId="process" qsTypeId="urn:microsoft.com/office/officeart/2005/8/quickstyle/simple1" qsCatId="simple" csTypeId="urn:microsoft.com/office/officeart/2005/8/colors/colorful3" csCatId="colorful" phldr="1"/>
      <dgm:spPr/>
    </dgm:pt>
    <dgm:pt modelId="{972A4B20-A34F-47F2-A38D-BD6F486EE8E5}">
      <dgm:prSet phldrT="[Text]" custT="1"/>
      <dgm:spPr/>
      <dgm:t>
        <a:bodyPr/>
        <a:lstStyle/>
        <a:p>
          <a:pPr algn="l"/>
          <a:r>
            <a:rPr lang="en-US" sz="1600" b="1"/>
            <a:t>7%</a:t>
          </a:r>
        </a:p>
      </dgm:t>
    </dgm:pt>
    <dgm:pt modelId="{B9F10B73-EEC7-4972-97A2-2B2FF6FD225E}" type="parTrans" cxnId="{EA5E0004-87B5-48F7-B47A-1D724ED49C61}">
      <dgm:prSet/>
      <dgm:spPr/>
      <dgm:t>
        <a:bodyPr/>
        <a:lstStyle/>
        <a:p>
          <a:pPr algn="l"/>
          <a:endParaRPr lang="en-US" sz="1200" b="1"/>
        </a:p>
      </dgm:t>
    </dgm:pt>
    <dgm:pt modelId="{BCAFD2FC-4F61-477D-B45E-3ECA66E95788}" type="sibTrans" cxnId="{EA5E0004-87B5-48F7-B47A-1D724ED49C61}">
      <dgm:prSet/>
      <dgm:spPr/>
      <dgm:t>
        <a:bodyPr/>
        <a:lstStyle/>
        <a:p>
          <a:pPr algn="l"/>
          <a:endParaRPr lang="en-US" sz="1200" b="1"/>
        </a:p>
      </dgm:t>
    </dgm:pt>
    <dgm:pt modelId="{84A61A7C-EFBD-4FA1-A78D-32DA23EEC00B}">
      <dgm:prSet phldrT="[Text]" custT="1"/>
      <dgm:spPr/>
      <dgm:t>
        <a:bodyPr/>
        <a:lstStyle/>
        <a:p>
          <a:pPr algn="l"/>
          <a:r>
            <a:rPr lang="en-US" sz="1600" b="1"/>
            <a:t>13%</a:t>
          </a:r>
        </a:p>
      </dgm:t>
    </dgm:pt>
    <dgm:pt modelId="{5B575491-E91D-4715-841F-BA6977D17ADC}" type="parTrans" cxnId="{9D8AF4EF-030D-4D99-9116-D0DF268F548D}">
      <dgm:prSet/>
      <dgm:spPr/>
      <dgm:t>
        <a:bodyPr/>
        <a:lstStyle/>
        <a:p>
          <a:pPr algn="l"/>
          <a:endParaRPr lang="en-US" sz="1200" b="1"/>
        </a:p>
      </dgm:t>
    </dgm:pt>
    <dgm:pt modelId="{C24C9D9A-1032-460A-B860-13F2751C96E3}" type="sibTrans" cxnId="{9D8AF4EF-030D-4D99-9116-D0DF268F548D}">
      <dgm:prSet/>
      <dgm:spPr/>
      <dgm:t>
        <a:bodyPr/>
        <a:lstStyle/>
        <a:p>
          <a:pPr algn="l"/>
          <a:endParaRPr lang="en-US" sz="1200" b="1"/>
        </a:p>
      </dgm:t>
    </dgm:pt>
    <dgm:pt modelId="{74FE91BA-3153-404A-950D-688CF275D83C}">
      <dgm:prSet phldrT="[Text]" custT="1"/>
      <dgm:spPr/>
      <dgm:t>
        <a:bodyPr/>
        <a:lstStyle/>
        <a:p>
          <a:pPr algn="l"/>
          <a:r>
            <a:rPr lang="en-US" sz="1600" b="1"/>
            <a:t>19%</a:t>
          </a:r>
        </a:p>
      </dgm:t>
    </dgm:pt>
    <dgm:pt modelId="{A8089844-DACE-47A8-8B46-FAB32422B56C}" type="parTrans" cxnId="{17E44E72-2E80-4FF6-B761-023440383124}">
      <dgm:prSet/>
      <dgm:spPr/>
      <dgm:t>
        <a:bodyPr/>
        <a:lstStyle/>
        <a:p>
          <a:pPr algn="l"/>
          <a:endParaRPr lang="en-US" sz="1200" b="1"/>
        </a:p>
      </dgm:t>
    </dgm:pt>
    <dgm:pt modelId="{2F6A8934-D8F5-4DC8-8D5B-83372A891DDA}" type="sibTrans" cxnId="{17E44E72-2E80-4FF6-B761-023440383124}">
      <dgm:prSet/>
      <dgm:spPr/>
      <dgm:t>
        <a:bodyPr/>
        <a:lstStyle/>
        <a:p>
          <a:pPr algn="l"/>
          <a:endParaRPr lang="en-US" sz="1200" b="1"/>
        </a:p>
      </dgm:t>
    </dgm:pt>
    <dgm:pt modelId="{343C38B9-9BA4-4961-AC08-F1105934CA6E}">
      <dgm:prSet phldrT="[Text]" custT="1"/>
      <dgm:spPr/>
      <dgm:t>
        <a:bodyPr/>
        <a:lstStyle/>
        <a:p>
          <a:pPr algn="l"/>
          <a:r>
            <a:rPr lang="en-US" sz="1600" b="1"/>
            <a:t>26%</a:t>
          </a:r>
        </a:p>
      </dgm:t>
    </dgm:pt>
    <dgm:pt modelId="{0951CBA7-3685-4EF1-8B30-E5498F9749B0}" type="parTrans" cxnId="{28C0E8CC-E4A0-45C5-AD60-6199E6AFC570}">
      <dgm:prSet/>
      <dgm:spPr/>
      <dgm:t>
        <a:bodyPr/>
        <a:lstStyle/>
        <a:p>
          <a:pPr algn="l"/>
          <a:endParaRPr lang="en-US" sz="1200" b="1"/>
        </a:p>
      </dgm:t>
    </dgm:pt>
    <dgm:pt modelId="{0A7BDC9D-D22F-4551-A72F-C3DC404ECC8D}" type="sibTrans" cxnId="{28C0E8CC-E4A0-45C5-AD60-6199E6AFC570}">
      <dgm:prSet/>
      <dgm:spPr/>
      <dgm:t>
        <a:bodyPr/>
        <a:lstStyle/>
        <a:p>
          <a:pPr algn="l"/>
          <a:endParaRPr lang="en-US" sz="1200" b="1"/>
        </a:p>
      </dgm:t>
    </dgm:pt>
    <dgm:pt modelId="{FBCF4F75-B3AF-437C-8D4B-7009477E0B29}">
      <dgm:prSet phldrT="[Text]" custT="1"/>
      <dgm:spPr/>
      <dgm:t>
        <a:bodyPr/>
        <a:lstStyle/>
        <a:p>
          <a:pPr algn="l"/>
          <a:r>
            <a:rPr lang="en-US" sz="1600" b="1"/>
            <a:t>35%</a:t>
          </a:r>
        </a:p>
      </dgm:t>
    </dgm:pt>
    <dgm:pt modelId="{BE429E43-3C3B-4E0B-82E8-AA0BEB21D6A6}" type="parTrans" cxnId="{3CCCC1AC-D23A-4A95-A603-738ABFEC21B9}">
      <dgm:prSet/>
      <dgm:spPr/>
      <dgm:t>
        <a:bodyPr/>
        <a:lstStyle/>
        <a:p>
          <a:pPr algn="l"/>
          <a:endParaRPr lang="en-US" sz="1200" b="1"/>
        </a:p>
      </dgm:t>
    </dgm:pt>
    <dgm:pt modelId="{913B74FB-C320-49FD-8ED8-58F2314CB9C0}" type="sibTrans" cxnId="{3CCCC1AC-D23A-4A95-A603-738ABFEC21B9}">
      <dgm:prSet/>
      <dgm:spPr/>
      <dgm:t>
        <a:bodyPr/>
        <a:lstStyle/>
        <a:p>
          <a:pPr algn="l"/>
          <a:endParaRPr lang="en-US" sz="1200" b="1"/>
        </a:p>
      </dgm:t>
    </dgm:pt>
    <dgm:pt modelId="{F67BCA8B-B889-46FB-BD22-EACD6EA21F23}" type="pres">
      <dgm:prSet presAssocID="{7BFAF601-3209-4826-A434-A6CCF9AA912B}" presName="Name0" presStyleCnt="0">
        <dgm:presLayoutVars>
          <dgm:dir/>
          <dgm:resizeHandles val="exact"/>
        </dgm:presLayoutVars>
      </dgm:prSet>
      <dgm:spPr/>
    </dgm:pt>
    <dgm:pt modelId="{C9662259-E36A-47DE-8B4D-42D574B1292D}" type="pres">
      <dgm:prSet presAssocID="{972A4B20-A34F-47F2-A38D-BD6F486EE8E5}" presName="parTxOnly" presStyleLbl="node1" presStyleIdx="0" presStyleCnt="5" custScaleX="40030">
        <dgm:presLayoutVars>
          <dgm:bulletEnabled val="1"/>
        </dgm:presLayoutVars>
      </dgm:prSet>
      <dgm:spPr/>
      <dgm:t>
        <a:bodyPr/>
        <a:lstStyle/>
        <a:p>
          <a:endParaRPr lang="en-US"/>
        </a:p>
      </dgm:t>
    </dgm:pt>
    <dgm:pt modelId="{77BD80DA-D45A-4ECA-BC7D-01B1BB92EB94}" type="pres">
      <dgm:prSet presAssocID="{BCAFD2FC-4F61-477D-B45E-3ECA66E95788}" presName="parSpace" presStyleCnt="0"/>
      <dgm:spPr/>
    </dgm:pt>
    <dgm:pt modelId="{535FBC29-38CB-4839-A74A-C013C478A4AC}" type="pres">
      <dgm:prSet presAssocID="{84A61A7C-EFBD-4FA1-A78D-32DA23EEC00B}" presName="parTxOnly" presStyleLbl="node1" presStyleIdx="1" presStyleCnt="5" custScaleX="65697">
        <dgm:presLayoutVars>
          <dgm:bulletEnabled val="1"/>
        </dgm:presLayoutVars>
      </dgm:prSet>
      <dgm:spPr/>
      <dgm:t>
        <a:bodyPr/>
        <a:lstStyle/>
        <a:p>
          <a:endParaRPr lang="en-US"/>
        </a:p>
      </dgm:t>
    </dgm:pt>
    <dgm:pt modelId="{3B5C19A9-6734-4380-A77B-D215F4939743}" type="pres">
      <dgm:prSet presAssocID="{C24C9D9A-1032-460A-B860-13F2751C96E3}" presName="parSpace" presStyleCnt="0"/>
      <dgm:spPr/>
    </dgm:pt>
    <dgm:pt modelId="{D7E0B84E-FABF-4F70-8DBB-18D287202EA3}" type="pres">
      <dgm:prSet presAssocID="{74FE91BA-3153-404A-950D-688CF275D83C}" presName="parTxOnly" presStyleLbl="node1" presStyleIdx="2" presStyleCnt="5">
        <dgm:presLayoutVars>
          <dgm:bulletEnabled val="1"/>
        </dgm:presLayoutVars>
      </dgm:prSet>
      <dgm:spPr/>
      <dgm:t>
        <a:bodyPr/>
        <a:lstStyle/>
        <a:p>
          <a:endParaRPr lang="en-US"/>
        </a:p>
      </dgm:t>
    </dgm:pt>
    <dgm:pt modelId="{3E216F3D-36FD-48FF-B62D-526E4245AD80}" type="pres">
      <dgm:prSet presAssocID="{2F6A8934-D8F5-4DC8-8D5B-83372A891DDA}" presName="parSpace" presStyleCnt="0"/>
      <dgm:spPr/>
    </dgm:pt>
    <dgm:pt modelId="{C6474681-D304-41EA-BD92-6078C857FC3D}" type="pres">
      <dgm:prSet presAssocID="{343C38B9-9BA4-4961-AC08-F1105934CA6E}" presName="parTxOnly" presStyleLbl="node1" presStyleIdx="3" presStyleCnt="5">
        <dgm:presLayoutVars>
          <dgm:bulletEnabled val="1"/>
        </dgm:presLayoutVars>
      </dgm:prSet>
      <dgm:spPr/>
      <dgm:t>
        <a:bodyPr/>
        <a:lstStyle/>
        <a:p>
          <a:endParaRPr lang="en-US"/>
        </a:p>
      </dgm:t>
    </dgm:pt>
    <dgm:pt modelId="{96B05535-DB21-4228-B324-2511A49A9CCB}" type="pres">
      <dgm:prSet presAssocID="{0A7BDC9D-D22F-4551-A72F-C3DC404ECC8D}" presName="parSpace" presStyleCnt="0"/>
      <dgm:spPr/>
    </dgm:pt>
    <dgm:pt modelId="{EF364D32-1F8C-4748-8CE8-AAEE7EC5AD0F}" type="pres">
      <dgm:prSet presAssocID="{FBCF4F75-B3AF-437C-8D4B-7009477E0B29}" presName="parTxOnly" presStyleLbl="node1" presStyleIdx="4" presStyleCnt="5" custScaleX="155522">
        <dgm:presLayoutVars>
          <dgm:bulletEnabled val="1"/>
        </dgm:presLayoutVars>
      </dgm:prSet>
      <dgm:spPr/>
      <dgm:t>
        <a:bodyPr/>
        <a:lstStyle/>
        <a:p>
          <a:endParaRPr lang="en-US"/>
        </a:p>
      </dgm:t>
    </dgm:pt>
  </dgm:ptLst>
  <dgm:cxnLst>
    <dgm:cxn modelId="{30B9F608-EF6B-4FEB-98B5-62C5CE0FEF87}" type="presOf" srcId="{7BFAF601-3209-4826-A434-A6CCF9AA912B}" destId="{F67BCA8B-B889-46FB-BD22-EACD6EA21F23}" srcOrd="0" destOrd="0" presId="urn:microsoft.com/office/officeart/2005/8/layout/hChevron3"/>
    <dgm:cxn modelId="{59F8DF52-28A3-46C3-873C-B13B413D0D02}" type="presOf" srcId="{74FE91BA-3153-404A-950D-688CF275D83C}" destId="{D7E0B84E-FABF-4F70-8DBB-18D287202EA3}" srcOrd="0" destOrd="0" presId="urn:microsoft.com/office/officeart/2005/8/layout/hChevron3"/>
    <dgm:cxn modelId="{AF307953-3394-4AA8-BC51-D2DD27ADEBE9}" type="presOf" srcId="{FBCF4F75-B3AF-437C-8D4B-7009477E0B29}" destId="{EF364D32-1F8C-4748-8CE8-AAEE7EC5AD0F}" srcOrd="0" destOrd="0" presId="urn:microsoft.com/office/officeart/2005/8/layout/hChevron3"/>
    <dgm:cxn modelId="{EA5E0004-87B5-48F7-B47A-1D724ED49C61}" srcId="{7BFAF601-3209-4826-A434-A6CCF9AA912B}" destId="{972A4B20-A34F-47F2-A38D-BD6F486EE8E5}" srcOrd="0" destOrd="0" parTransId="{B9F10B73-EEC7-4972-97A2-2B2FF6FD225E}" sibTransId="{BCAFD2FC-4F61-477D-B45E-3ECA66E95788}"/>
    <dgm:cxn modelId="{28C0E8CC-E4A0-45C5-AD60-6199E6AFC570}" srcId="{7BFAF601-3209-4826-A434-A6CCF9AA912B}" destId="{343C38B9-9BA4-4961-AC08-F1105934CA6E}" srcOrd="3" destOrd="0" parTransId="{0951CBA7-3685-4EF1-8B30-E5498F9749B0}" sibTransId="{0A7BDC9D-D22F-4551-A72F-C3DC404ECC8D}"/>
    <dgm:cxn modelId="{BD2EE96A-4FB6-443F-B1E5-11415E8EE9F8}" type="presOf" srcId="{343C38B9-9BA4-4961-AC08-F1105934CA6E}" destId="{C6474681-D304-41EA-BD92-6078C857FC3D}" srcOrd="0" destOrd="0" presId="urn:microsoft.com/office/officeart/2005/8/layout/hChevron3"/>
    <dgm:cxn modelId="{E3DAEDA2-0B8F-4E00-A87C-CB9DC4AED8C0}" type="presOf" srcId="{84A61A7C-EFBD-4FA1-A78D-32DA23EEC00B}" destId="{535FBC29-38CB-4839-A74A-C013C478A4AC}" srcOrd="0" destOrd="0" presId="urn:microsoft.com/office/officeart/2005/8/layout/hChevron3"/>
    <dgm:cxn modelId="{9D8AF4EF-030D-4D99-9116-D0DF268F548D}" srcId="{7BFAF601-3209-4826-A434-A6CCF9AA912B}" destId="{84A61A7C-EFBD-4FA1-A78D-32DA23EEC00B}" srcOrd="1" destOrd="0" parTransId="{5B575491-E91D-4715-841F-BA6977D17ADC}" sibTransId="{C24C9D9A-1032-460A-B860-13F2751C96E3}"/>
    <dgm:cxn modelId="{3CCCC1AC-D23A-4A95-A603-738ABFEC21B9}" srcId="{7BFAF601-3209-4826-A434-A6CCF9AA912B}" destId="{FBCF4F75-B3AF-437C-8D4B-7009477E0B29}" srcOrd="4" destOrd="0" parTransId="{BE429E43-3C3B-4E0B-82E8-AA0BEB21D6A6}" sibTransId="{913B74FB-C320-49FD-8ED8-58F2314CB9C0}"/>
    <dgm:cxn modelId="{94890F3E-22B0-410F-8D6F-F41F15727C1F}" type="presOf" srcId="{972A4B20-A34F-47F2-A38D-BD6F486EE8E5}" destId="{C9662259-E36A-47DE-8B4D-42D574B1292D}" srcOrd="0" destOrd="0" presId="urn:microsoft.com/office/officeart/2005/8/layout/hChevron3"/>
    <dgm:cxn modelId="{17E44E72-2E80-4FF6-B761-023440383124}" srcId="{7BFAF601-3209-4826-A434-A6CCF9AA912B}" destId="{74FE91BA-3153-404A-950D-688CF275D83C}" srcOrd="2" destOrd="0" parTransId="{A8089844-DACE-47A8-8B46-FAB32422B56C}" sibTransId="{2F6A8934-D8F5-4DC8-8D5B-83372A891DDA}"/>
    <dgm:cxn modelId="{A0B52810-1A9F-4E6C-B111-006DCB53873D}" type="presParOf" srcId="{F67BCA8B-B889-46FB-BD22-EACD6EA21F23}" destId="{C9662259-E36A-47DE-8B4D-42D574B1292D}" srcOrd="0" destOrd="0" presId="urn:microsoft.com/office/officeart/2005/8/layout/hChevron3"/>
    <dgm:cxn modelId="{28F110C8-2A17-46F9-B424-CAA2BAE3455C}" type="presParOf" srcId="{F67BCA8B-B889-46FB-BD22-EACD6EA21F23}" destId="{77BD80DA-D45A-4ECA-BC7D-01B1BB92EB94}" srcOrd="1" destOrd="0" presId="urn:microsoft.com/office/officeart/2005/8/layout/hChevron3"/>
    <dgm:cxn modelId="{F3138448-0395-4FFE-A42D-B33C945120DD}" type="presParOf" srcId="{F67BCA8B-B889-46FB-BD22-EACD6EA21F23}" destId="{535FBC29-38CB-4839-A74A-C013C478A4AC}" srcOrd="2" destOrd="0" presId="urn:microsoft.com/office/officeart/2005/8/layout/hChevron3"/>
    <dgm:cxn modelId="{773DD03C-045B-4804-8042-87783DB60561}" type="presParOf" srcId="{F67BCA8B-B889-46FB-BD22-EACD6EA21F23}" destId="{3B5C19A9-6734-4380-A77B-D215F4939743}" srcOrd="3" destOrd="0" presId="urn:microsoft.com/office/officeart/2005/8/layout/hChevron3"/>
    <dgm:cxn modelId="{D039230C-AC41-45E6-93A9-53B665626173}" type="presParOf" srcId="{F67BCA8B-B889-46FB-BD22-EACD6EA21F23}" destId="{D7E0B84E-FABF-4F70-8DBB-18D287202EA3}" srcOrd="4" destOrd="0" presId="urn:microsoft.com/office/officeart/2005/8/layout/hChevron3"/>
    <dgm:cxn modelId="{1365454D-7BB6-496D-9080-8D5E69A85748}" type="presParOf" srcId="{F67BCA8B-B889-46FB-BD22-EACD6EA21F23}" destId="{3E216F3D-36FD-48FF-B62D-526E4245AD80}" srcOrd="5" destOrd="0" presId="urn:microsoft.com/office/officeart/2005/8/layout/hChevron3"/>
    <dgm:cxn modelId="{EDCBA76B-3CD4-40FB-87BD-732076F7F566}" type="presParOf" srcId="{F67BCA8B-B889-46FB-BD22-EACD6EA21F23}" destId="{C6474681-D304-41EA-BD92-6078C857FC3D}" srcOrd="6" destOrd="0" presId="urn:microsoft.com/office/officeart/2005/8/layout/hChevron3"/>
    <dgm:cxn modelId="{97868380-47F1-47FC-9903-DF34591E22EF}" type="presParOf" srcId="{F67BCA8B-B889-46FB-BD22-EACD6EA21F23}" destId="{96B05535-DB21-4228-B324-2511A49A9CCB}" srcOrd="7" destOrd="0" presId="urn:microsoft.com/office/officeart/2005/8/layout/hChevron3"/>
    <dgm:cxn modelId="{BFDC8885-0E5F-4515-B093-A0645B723477}" type="presParOf" srcId="{F67BCA8B-B889-46FB-BD22-EACD6EA21F23}" destId="{EF364D32-1F8C-4748-8CE8-AAEE7EC5AD0F}"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AAD2D01-2B0B-4062-B388-EEF05EF79660}"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vi-VN"/>
        </a:p>
      </dgm:t>
    </dgm:pt>
    <dgm:pt modelId="{5EA733F9-2729-43E6-B7AF-9AF6AEC31ACD}">
      <dgm:prSet phldrT="[Text]"/>
      <dgm:spPr/>
      <dgm:t>
        <a:bodyPr/>
        <a:lstStyle/>
        <a:p>
          <a:r>
            <a:rPr lang="en-US"/>
            <a:t>Lập/ cập nhật danh sách/ nội dung từng yêu cầu</a:t>
          </a:r>
          <a:endParaRPr lang="vi-VN"/>
        </a:p>
      </dgm:t>
    </dgm:pt>
    <dgm:pt modelId="{5FD1422E-858F-4F7C-8AC0-EB0A9C322D01}" type="parTrans" cxnId="{568FE7D8-A800-41E6-B6E6-1804E1C46F94}">
      <dgm:prSet/>
      <dgm:spPr/>
      <dgm:t>
        <a:bodyPr/>
        <a:lstStyle/>
        <a:p>
          <a:endParaRPr lang="vi-VN"/>
        </a:p>
      </dgm:t>
    </dgm:pt>
    <dgm:pt modelId="{4B63AD6E-E931-4FCC-976D-C99837EFCC99}" type="sibTrans" cxnId="{568FE7D8-A800-41E6-B6E6-1804E1C46F94}">
      <dgm:prSet/>
      <dgm:spPr/>
      <dgm:t>
        <a:bodyPr/>
        <a:lstStyle/>
        <a:p>
          <a:endParaRPr lang="vi-VN"/>
        </a:p>
      </dgm:t>
    </dgm:pt>
    <dgm:pt modelId="{7575174E-069A-4CAE-8C15-F834EFF5CB8C}">
      <dgm:prSet phldrT="[Text]"/>
      <dgm:spPr/>
      <dgm:t>
        <a:bodyPr/>
        <a:lstStyle/>
        <a:p>
          <a:r>
            <a:rPr lang="en-US"/>
            <a:t>Xác định quan hệ ràng buộc (Matrix tracibility)</a:t>
          </a:r>
          <a:endParaRPr lang="vi-VN"/>
        </a:p>
      </dgm:t>
    </dgm:pt>
    <dgm:pt modelId="{69369ED6-15A2-4252-BE64-6C9E20AD0C8B}" type="parTrans" cxnId="{535AB6EC-E431-4A68-A595-0EAB9136CF38}">
      <dgm:prSet/>
      <dgm:spPr/>
      <dgm:t>
        <a:bodyPr/>
        <a:lstStyle/>
        <a:p>
          <a:endParaRPr lang="vi-VN"/>
        </a:p>
      </dgm:t>
    </dgm:pt>
    <dgm:pt modelId="{A2681678-EF7A-4204-B9BE-9544D0AA55A6}" type="sibTrans" cxnId="{535AB6EC-E431-4A68-A595-0EAB9136CF38}">
      <dgm:prSet/>
      <dgm:spPr/>
      <dgm:t>
        <a:bodyPr/>
        <a:lstStyle/>
        <a:p>
          <a:endParaRPr lang="vi-VN"/>
        </a:p>
      </dgm:t>
    </dgm:pt>
    <dgm:pt modelId="{369209EB-7EED-4948-A2C1-EA72902300A7}">
      <dgm:prSet phldrT="[Text]"/>
      <dgm:spPr/>
      <dgm:t>
        <a:bodyPr/>
        <a:lstStyle/>
        <a:p>
          <a:r>
            <a:rPr lang="en-US"/>
            <a:t>Theo dõi trạng thái hoàn thành</a:t>
          </a:r>
          <a:endParaRPr lang="vi-VN"/>
        </a:p>
      </dgm:t>
    </dgm:pt>
    <dgm:pt modelId="{0E2828F3-6310-461C-B8E5-B0059D218D6E}" type="parTrans" cxnId="{0792A263-F301-46A4-8DFB-547FCA34971F}">
      <dgm:prSet/>
      <dgm:spPr/>
      <dgm:t>
        <a:bodyPr/>
        <a:lstStyle/>
        <a:p>
          <a:endParaRPr lang="vi-VN"/>
        </a:p>
      </dgm:t>
    </dgm:pt>
    <dgm:pt modelId="{D11695F0-931A-4AFF-9AA6-AA3D376ACFE1}" type="sibTrans" cxnId="{0792A263-F301-46A4-8DFB-547FCA34971F}">
      <dgm:prSet/>
      <dgm:spPr/>
      <dgm:t>
        <a:bodyPr/>
        <a:lstStyle/>
        <a:p>
          <a:endParaRPr lang="vi-VN"/>
        </a:p>
      </dgm:t>
    </dgm:pt>
    <dgm:pt modelId="{AB9EFA58-97CA-4A26-980D-FFF5DF12447B}">
      <dgm:prSet phldrT="[Text]"/>
      <dgm:spPr/>
      <dgm:t>
        <a:bodyPr/>
        <a:lstStyle/>
        <a:p>
          <a:r>
            <a:rPr lang="en-US"/>
            <a:t>Đánh giá mức độ ảnh hưởng</a:t>
          </a:r>
          <a:endParaRPr lang="vi-VN"/>
        </a:p>
      </dgm:t>
    </dgm:pt>
    <dgm:pt modelId="{DC174D87-3235-471D-98F4-E66D5B9B1AAD}" type="parTrans" cxnId="{B7081138-A272-4BBA-AD7A-C8A82615F9B0}">
      <dgm:prSet/>
      <dgm:spPr/>
      <dgm:t>
        <a:bodyPr/>
        <a:lstStyle/>
        <a:p>
          <a:endParaRPr lang="vi-VN"/>
        </a:p>
      </dgm:t>
    </dgm:pt>
    <dgm:pt modelId="{051ACCA5-062F-4320-BD40-E7C6AAF7EAFA}" type="sibTrans" cxnId="{B7081138-A272-4BBA-AD7A-C8A82615F9B0}">
      <dgm:prSet/>
      <dgm:spPr/>
      <dgm:t>
        <a:bodyPr/>
        <a:lstStyle/>
        <a:p>
          <a:endParaRPr lang="vi-VN"/>
        </a:p>
      </dgm:t>
    </dgm:pt>
    <dgm:pt modelId="{212A30C9-94AE-4C83-A527-902E6B3C5A06}">
      <dgm:prSet phldrT="[Text]"/>
      <dgm:spPr/>
      <dgm:t>
        <a:bodyPr/>
        <a:lstStyle/>
        <a:p>
          <a:r>
            <a:rPr lang="en-US"/>
            <a:t>Đề xuất giải pháp</a:t>
          </a:r>
          <a:endParaRPr lang="vi-VN"/>
        </a:p>
      </dgm:t>
    </dgm:pt>
    <dgm:pt modelId="{47E5FAA4-CE9A-4485-8EAD-08511898E915}" type="parTrans" cxnId="{0CA99E7B-E32E-4709-A61C-633D6DD1E462}">
      <dgm:prSet/>
      <dgm:spPr/>
      <dgm:t>
        <a:bodyPr/>
        <a:lstStyle/>
        <a:p>
          <a:endParaRPr lang="vi-VN"/>
        </a:p>
      </dgm:t>
    </dgm:pt>
    <dgm:pt modelId="{0847FC81-58AB-4971-B28E-7E92CEA09982}" type="sibTrans" cxnId="{0CA99E7B-E32E-4709-A61C-633D6DD1E462}">
      <dgm:prSet/>
      <dgm:spPr/>
      <dgm:t>
        <a:bodyPr/>
        <a:lstStyle/>
        <a:p>
          <a:endParaRPr lang="vi-VN"/>
        </a:p>
      </dgm:t>
    </dgm:pt>
    <dgm:pt modelId="{C0A2F3BE-A929-4BC6-8DDE-0B605E232D16}">
      <dgm:prSet phldrT="[Text]"/>
      <dgm:spPr/>
      <dgm:t>
        <a:bodyPr/>
        <a:lstStyle/>
        <a:p>
          <a:r>
            <a:rPr lang="en-US"/>
            <a:t>Điều chỉnh yêu cầu</a:t>
          </a:r>
          <a:endParaRPr lang="vi-VN"/>
        </a:p>
      </dgm:t>
    </dgm:pt>
    <dgm:pt modelId="{6C775486-BFCB-4839-ABC1-FA14AD60D0DE}" type="parTrans" cxnId="{53028364-9F38-4406-864C-91F6980FB2BC}">
      <dgm:prSet/>
      <dgm:spPr/>
      <dgm:t>
        <a:bodyPr/>
        <a:lstStyle/>
        <a:p>
          <a:endParaRPr lang="vi-VN"/>
        </a:p>
      </dgm:t>
    </dgm:pt>
    <dgm:pt modelId="{D1D7A490-F3BE-41A6-9769-94919C102301}" type="sibTrans" cxnId="{53028364-9F38-4406-864C-91F6980FB2BC}">
      <dgm:prSet/>
      <dgm:spPr/>
      <dgm:t>
        <a:bodyPr/>
        <a:lstStyle/>
        <a:p>
          <a:endParaRPr lang="vi-VN"/>
        </a:p>
      </dgm:t>
    </dgm:pt>
    <dgm:pt modelId="{DA9D2FD1-7684-4586-9353-4986FCE1B2F1}">
      <dgm:prSet phldrT="[Text]"/>
      <dgm:spPr/>
      <dgm:t>
        <a:bodyPr/>
        <a:lstStyle/>
        <a:p>
          <a:r>
            <a:rPr lang="en-US"/>
            <a:t>Bổ sung nguồn lực</a:t>
          </a:r>
          <a:endParaRPr lang="vi-VN"/>
        </a:p>
      </dgm:t>
    </dgm:pt>
    <dgm:pt modelId="{726B7ACD-75D7-4968-BBC3-366BA2B90E29}" type="parTrans" cxnId="{E41ED37A-9C0B-43F7-AA73-94E9B75CC3D3}">
      <dgm:prSet/>
      <dgm:spPr/>
      <dgm:t>
        <a:bodyPr/>
        <a:lstStyle/>
        <a:p>
          <a:endParaRPr lang="vi-VN"/>
        </a:p>
      </dgm:t>
    </dgm:pt>
    <dgm:pt modelId="{2BF21705-71C0-429F-B82F-0EA26415EFDF}" type="sibTrans" cxnId="{E41ED37A-9C0B-43F7-AA73-94E9B75CC3D3}">
      <dgm:prSet/>
      <dgm:spPr/>
      <dgm:t>
        <a:bodyPr/>
        <a:lstStyle/>
        <a:p>
          <a:endParaRPr lang="vi-VN"/>
        </a:p>
      </dgm:t>
    </dgm:pt>
    <dgm:pt modelId="{F6B558F2-F8B7-4D45-B9F1-54B1E4E1E5B3}">
      <dgm:prSet phldrT="[Text]"/>
      <dgm:spPr/>
      <dgm:t>
        <a:bodyPr/>
        <a:lstStyle/>
        <a:p>
          <a:r>
            <a:rPr lang="en-US"/>
            <a:t>Điều chỉnh hợp đồng/ thỏa thuận</a:t>
          </a:r>
          <a:endParaRPr lang="vi-VN"/>
        </a:p>
      </dgm:t>
    </dgm:pt>
    <dgm:pt modelId="{5959EF03-DB9D-41FA-8B69-A08CFDB42E1A}" type="parTrans" cxnId="{8C1C05F2-B633-41AE-A19D-2D9F2D659D4E}">
      <dgm:prSet/>
      <dgm:spPr/>
      <dgm:t>
        <a:bodyPr/>
        <a:lstStyle/>
        <a:p>
          <a:endParaRPr lang="vi-VN"/>
        </a:p>
      </dgm:t>
    </dgm:pt>
    <dgm:pt modelId="{9EFFAE06-73C5-439C-B45C-686F923E6953}" type="sibTrans" cxnId="{8C1C05F2-B633-41AE-A19D-2D9F2D659D4E}">
      <dgm:prSet/>
      <dgm:spPr/>
      <dgm:t>
        <a:bodyPr/>
        <a:lstStyle/>
        <a:p>
          <a:endParaRPr lang="vi-VN"/>
        </a:p>
      </dgm:t>
    </dgm:pt>
    <dgm:pt modelId="{9D1119C9-926D-48EC-8443-C59591F82F64}">
      <dgm:prSet phldrT="[Text]"/>
      <dgm:spPr/>
      <dgm:t>
        <a:bodyPr/>
        <a:lstStyle/>
        <a:p>
          <a:r>
            <a:rPr lang="en-US"/>
            <a:t>Thực hiện giải pháp</a:t>
          </a:r>
          <a:endParaRPr lang="vi-VN"/>
        </a:p>
      </dgm:t>
    </dgm:pt>
    <dgm:pt modelId="{B19F3922-8F18-4A05-B213-3F9BBBC81F48}" type="parTrans" cxnId="{E7ED8CF3-7F24-44AF-8B31-D66D7E00B02B}">
      <dgm:prSet/>
      <dgm:spPr/>
      <dgm:t>
        <a:bodyPr/>
        <a:lstStyle/>
        <a:p>
          <a:endParaRPr lang="vi-VN"/>
        </a:p>
      </dgm:t>
    </dgm:pt>
    <dgm:pt modelId="{B9AF744A-290D-4BB8-83C7-2194B553F2FB}" type="sibTrans" cxnId="{E7ED8CF3-7F24-44AF-8B31-D66D7E00B02B}">
      <dgm:prSet/>
      <dgm:spPr/>
      <dgm:t>
        <a:bodyPr/>
        <a:lstStyle/>
        <a:p>
          <a:endParaRPr lang="vi-VN"/>
        </a:p>
      </dgm:t>
    </dgm:pt>
    <dgm:pt modelId="{743FB5C9-FB97-4291-9B1B-2C5A55720BFF}" type="pres">
      <dgm:prSet presAssocID="{1AAD2D01-2B0B-4062-B388-EEF05EF79660}" presName="diagram" presStyleCnt="0">
        <dgm:presLayoutVars>
          <dgm:dir/>
          <dgm:resizeHandles val="exact"/>
        </dgm:presLayoutVars>
      </dgm:prSet>
      <dgm:spPr/>
      <dgm:t>
        <a:bodyPr/>
        <a:lstStyle/>
        <a:p>
          <a:endParaRPr lang="en-US"/>
        </a:p>
      </dgm:t>
    </dgm:pt>
    <dgm:pt modelId="{FD3E437D-E7CF-4D61-9CF8-BD961572E1EE}" type="pres">
      <dgm:prSet presAssocID="{5EA733F9-2729-43E6-B7AF-9AF6AEC31ACD}" presName="node" presStyleLbl="node1" presStyleIdx="0" presStyleCnt="6">
        <dgm:presLayoutVars>
          <dgm:bulletEnabled val="1"/>
        </dgm:presLayoutVars>
      </dgm:prSet>
      <dgm:spPr/>
      <dgm:t>
        <a:bodyPr/>
        <a:lstStyle/>
        <a:p>
          <a:endParaRPr lang="en-US"/>
        </a:p>
      </dgm:t>
    </dgm:pt>
    <dgm:pt modelId="{F1A42E5A-4F7E-4F35-9F0A-A2DDF498EAA3}" type="pres">
      <dgm:prSet presAssocID="{4B63AD6E-E931-4FCC-976D-C99837EFCC99}" presName="sibTrans" presStyleLbl="sibTrans2D1" presStyleIdx="0" presStyleCnt="5"/>
      <dgm:spPr/>
      <dgm:t>
        <a:bodyPr/>
        <a:lstStyle/>
        <a:p>
          <a:endParaRPr lang="en-US"/>
        </a:p>
      </dgm:t>
    </dgm:pt>
    <dgm:pt modelId="{D8DCE8EE-56C5-4F2A-839F-816B9EA1B5E4}" type="pres">
      <dgm:prSet presAssocID="{4B63AD6E-E931-4FCC-976D-C99837EFCC99}" presName="connectorText" presStyleLbl="sibTrans2D1" presStyleIdx="0" presStyleCnt="5"/>
      <dgm:spPr/>
      <dgm:t>
        <a:bodyPr/>
        <a:lstStyle/>
        <a:p>
          <a:endParaRPr lang="en-US"/>
        </a:p>
      </dgm:t>
    </dgm:pt>
    <dgm:pt modelId="{0B66B2EF-04F0-4472-8FFD-4DB12ECCC93C}" type="pres">
      <dgm:prSet presAssocID="{7575174E-069A-4CAE-8C15-F834EFF5CB8C}" presName="node" presStyleLbl="node1" presStyleIdx="1" presStyleCnt="6">
        <dgm:presLayoutVars>
          <dgm:bulletEnabled val="1"/>
        </dgm:presLayoutVars>
      </dgm:prSet>
      <dgm:spPr/>
      <dgm:t>
        <a:bodyPr/>
        <a:lstStyle/>
        <a:p>
          <a:endParaRPr lang="en-US"/>
        </a:p>
      </dgm:t>
    </dgm:pt>
    <dgm:pt modelId="{F05B253A-14D5-44CA-8B51-256528B76C2D}" type="pres">
      <dgm:prSet presAssocID="{A2681678-EF7A-4204-B9BE-9544D0AA55A6}" presName="sibTrans" presStyleLbl="sibTrans2D1" presStyleIdx="1" presStyleCnt="5"/>
      <dgm:spPr/>
      <dgm:t>
        <a:bodyPr/>
        <a:lstStyle/>
        <a:p>
          <a:endParaRPr lang="en-US"/>
        </a:p>
      </dgm:t>
    </dgm:pt>
    <dgm:pt modelId="{C1D7D7D7-B93B-4533-9A7B-4CCC18ABB52F}" type="pres">
      <dgm:prSet presAssocID="{A2681678-EF7A-4204-B9BE-9544D0AA55A6}" presName="connectorText" presStyleLbl="sibTrans2D1" presStyleIdx="1" presStyleCnt="5"/>
      <dgm:spPr/>
      <dgm:t>
        <a:bodyPr/>
        <a:lstStyle/>
        <a:p>
          <a:endParaRPr lang="en-US"/>
        </a:p>
      </dgm:t>
    </dgm:pt>
    <dgm:pt modelId="{9B20EB32-3E20-408C-8E34-94C0C6E3A5B1}" type="pres">
      <dgm:prSet presAssocID="{369209EB-7EED-4948-A2C1-EA72902300A7}" presName="node" presStyleLbl="node1" presStyleIdx="2" presStyleCnt="6">
        <dgm:presLayoutVars>
          <dgm:bulletEnabled val="1"/>
        </dgm:presLayoutVars>
      </dgm:prSet>
      <dgm:spPr/>
      <dgm:t>
        <a:bodyPr/>
        <a:lstStyle/>
        <a:p>
          <a:endParaRPr lang="en-US"/>
        </a:p>
      </dgm:t>
    </dgm:pt>
    <dgm:pt modelId="{34558C9D-A34B-41ED-A2D5-A4C20C182449}" type="pres">
      <dgm:prSet presAssocID="{D11695F0-931A-4AFF-9AA6-AA3D376ACFE1}" presName="sibTrans" presStyleLbl="sibTrans2D1" presStyleIdx="2" presStyleCnt="5"/>
      <dgm:spPr/>
      <dgm:t>
        <a:bodyPr/>
        <a:lstStyle/>
        <a:p>
          <a:endParaRPr lang="en-US"/>
        </a:p>
      </dgm:t>
    </dgm:pt>
    <dgm:pt modelId="{E81A1FDC-7CDB-4553-AD1F-108172D32EEA}" type="pres">
      <dgm:prSet presAssocID="{D11695F0-931A-4AFF-9AA6-AA3D376ACFE1}" presName="connectorText" presStyleLbl="sibTrans2D1" presStyleIdx="2" presStyleCnt="5"/>
      <dgm:spPr/>
      <dgm:t>
        <a:bodyPr/>
        <a:lstStyle/>
        <a:p>
          <a:endParaRPr lang="en-US"/>
        </a:p>
      </dgm:t>
    </dgm:pt>
    <dgm:pt modelId="{25BFCAFA-1F7F-409F-8ECC-1B47B6824DB3}" type="pres">
      <dgm:prSet presAssocID="{AB9EFA58-97CA-4A26-980D-FFF5DF12447B}" presName="node" presStyleLbl="node1" presStyleIdx="3" presStyleCnt="6">
        <dgm:presLayoutVars>
          <dgm:bulletEnabled val="1"/>
        </dgm:presLayoutVars>
      </dgm:prSet>
      <dgm:spPr/>
      <dgm:t>
        <a:bodyPr/>
        <a:lstStyle/>
        <a:p>
          <a:endParaRPr lang="en-US"/>
        </a:p>
      </dgm:t>
    </dgm:pt>
    <dgm:pt modelId="{F4AB5047-5646-4C44-AB5E-1BF2B9703036}" type="pres">
      <dgm:prSet presAssocID="{051ACCA5-062F-4320-BD40-E7C6AAF7EAFA}" presName="sibTrans" presStyleLbl="sibTrans2D1" presStyleIdx="3" presStyleCnt="5"/>
      <dgm:spPr/>
      <dgm:t>
        <a:bodyPr/>
        <a:lstStyle/>
        <a:p>
          <a:endParaRPr lang="en-US"/>
        </a:p>
      </dgm:t>
    </dgm:pt>
    <dgm:pt modelId="{07475464-7852-4F17-892C-BED90A5E65CD}" type="pres">
      <dgm:prSet presAssocID="{051ACCA5-062F-4320-BD40-E7C6AAF7EAFA}" presName="connectorText" presStyleLbl="sibTrans2D1" presStyleIdx="3" presStyleCnt="5"/>
      <dgm:spPr/>
      <dgm:t>
        <a:bodyPr/>
        <a:lstStyle/>
        <a:p>
          <a:endParaRPr lang="en-US"/>
        </a:p>
      </dgm:t>
    </dgm:pt>
    <dgm:pt modelId="{A02373CB-08FE-4431-9172-FBAAF115BFAA}" type="pres">
      <dgm:prSet presAssocID="{212A30C9-94AE-4C83-A527-902E6B3C5A06}" presName="node" presStyleLbl="node1" presStyleIdx="4" presStyleCnt="6">
        <dgm:presLayoutVars>
          <dgm:bulletEnabled val="1"/>
        </dgm:presLayoutVars>
      </dgm:prSet>
      <dgm:spPr/>
      <dgm:t>
        <a:bodyPr/>
        <a:lstStyle/>
        <a:p>
          <a:endParaRPr lang="en-US"/>
        </a:p>
      </dgm:t>
    </dgm:pt>
    <dgm:pt modelId="{C6283857-4C5C-45A0-AB56-6D2F6B0A1B52}" type="pres">
      <dgm:prSet presAssocID="{0847FC81-58AB-4971-B28E-7E92CEA09982}" presName="sibTrans" presStyleLbl="sibTrans2D1" presStyleIdx="4" presStyleCnt="5"/>
      <dgm:spPr/>
      <dgm:t>
        <a:bodyPr/>
        <a:lstStyle/>
        <a:p>
          <a:endParaRPr lang="en-US"/>
        </a:p>
      </dgm:t>
    </dgm:pt>
    <dgm:pt modelId="{5344EE84-9BDA-475A-86DA-F77895A03CF7}" type="pres">
      <dgm:prSet presAssocID="{0847FC81-58AB-4971-B28E-7E92CEA09982}" presName="connectorText" presStyleLbl="sibTrans2D1" presStyleIdx="4" presStyleCnt="5"/>
      <dgm:spPr/>
      <dgm:t>
        <a:bodyPr/>
        <a:lstStyle/>
        <a:p>
          <a:endParaRPr lang="en-US"/>
        </a:p>
      </dgm:t>
    </dgm:pt>
    <dgm:pt modelId="{49A46D85-81AB-4F22-BD1C-D9CF389E123C}" type="pres">
      <dgm:prSet presAssocID="{9D1119C9-926D-48EC-8443-C59591F82F64}" presName="node" presStyleLbl="node1" presStyleIdx="5" presStyleCnt="6">
        <dgm:presLayoutVars>
          <dgm:bulletEnabled val="1"/>
        </dgm:presLayoutVars>
      </dgm:prSet>
      <dgm:spPr/>
      <dgm:t>
        <a:bodyPr/>
        <a:lstStyle/>
        <a:p>
          <a:endParaRPr lang="en-US"/>
        </a:p>
      </dgm:t>
    </dgm:pt>
  </dgm:ptLst>
  <dgm:cxnLst>
    <dgm:cxn modelId="{17D478C6-D901-4FC6-A48D-C5CCF3C69E69}" type="presOf" srcId="{369209EB-7EED-4948-A2C1-EA72902300A7}" destId="{9B20EB32-3E20-408C-8E34-94C0C6E3A5B1}" srcOrd="0" destOrd="0" presId="urn:microsoft.com/office/officeart/2005/8/layout/process5"/>
    <dgm:cxn modelId="{A7454409-0358-4662-8658-D3F9E00A99C3}" type="presOf" srcId="{212A30C9-94AE-4C83-A527-902E6B3C5A06}" destId="{A02373CB-08FE-4431-9172-FBAAF115BFAA}" srcOrd="0" destOrd="0" presId="urn:microsoft.com/office/officeart/2005/8/layout/process5"/>
    <dgm:cxn modelId="{971360E2-D1C5-4622-87D4-88AD901121D4}" type="presOf" srcId="{0847FC81-58AB-4971-B28E-7E92CEA09982}" destId="{5344EE84-9BDA-475A-86DA-F77895A03CF7}" srcOrd="1" destOrd="0" presId="urn:microsoft.com/office/officeart/2005/8/layout/process5"/>
    <dgm:cxn modelId="{53028364-9F38-4406-864C-91F6980FB2BC}" srcId="{212A30C9-94AE-4C83-A527-902E6B3C5A06}" destId="{C0A2F3BE-A929-4BC6-8DDE-0B605E232D16}" srcOrd="0" destOrd="0" parTransId="{6C775486-BFCB-4839-ABC1-FA14AD60D0DE}" sibTransId="{D1D7A490-F3BE-41A6-9769-94919C102301}"/>
    <dgm:cxn modelId="{DEA603B5-2382-422C-9C1E-29E556ACCDAE}" type="presOf" srcId="{051ACCA5-062F-4320-BD40-E7C6AAF7EAFA}" destId="{07475464-7852-4F17-892C-BED90A5E65CD}" srcOrd="1" destOrd="0" presId="urn:microsoft.com/office/officeart/2005/8/layout/process5"/>
    <dgm:cxn modelId="{6F7347DD-248D-4B89-9FD0-5AA06B52A836}" type="presOf" srcId="{F6B558F2-F8B7-4D45-B9F1-54B1E4E1E5B3}" destId="{A02373CB-08FE-4431-9172-FBAAF115BFAA}" srcOrd="0" destOrd="3" presId="urn:microsoft.com/office/officeart/2005/8/layout/process5"/>
    <dgm:cxn modelId="{2D91B8C6-9E58-4DCA-B41A-99B244C56C20}" type="presOf" srcId="{A2681678-EF7A-4204-B9BE-9544D0AA55A6}" destId="{C1D7D7D7-B93B-4533-9A7B-4CCC18ABB52F}" srcOrd="1" destOrd="0" presId="urn:microsoft.com/office/officeart/2005/8/layout/process5"/>
    <dgm:cxn modelId="{536A1BE9-4B36-4B21-AACA-EE5058215300}" type="presOf" srcId="{4B63AD6E-E931-4FCC-976D-C99837EFCC99}" destId="{D8DCE8EE-56C5-4F2A-839F-816B9EA1B5E4}" srcOrd="1" destOrd="0" presId="urn:microsoft.com/office/officeart/2005/8/layout/process5"/>
    <dgm:cxn modelId="{0792A263-F301-46A4-8DFB-547FCA34971F}" srcId="{1AAD2D01-2B0B-4062-B388-EEF05EF79660}" destId="{369209EB-7EED-4948-A2C1-EA72902300A7}" srcOrd="2" destOrd="0" parTransId="{0E2828F3-6310-461C-B8E5-B0059D218D6E}" sibTransId="{D11695F0-931A-4AFF-9AA6-AA3D376ACFE1}"/>
    <dgm:cxn modelId="{E41ED37A-9C0B-43F7-AA73-94E9B75CC3D3}" srcId="{212A30C9-94AE-4C83-A527-902E6B3C5A06}" destId="{DA9D2FD1-7684-4586-9353-4986FCE1B2F1}" srcOrd="1" destOrd="0" parTransId="{726B7ACD-75D7-4968-BBC3-366BA2B90E29}" sibTransId="{2BF21705-71C0-429F-B82F-0EA26415EFDF}"/>
    <dgm:cxn modelId="{B7081138-A272-4BBA-AD7A-C8A82615F9B0}" srcId="{1AAD2D01-2B0B-4062-B388-EEF05EF79660}" destId="{AB9EFA58-97CA-4A26-980D-FFF5DF12447B}" srcOrd="3" destOrd="0" parTransId="{DC174D87-3235-471D-98F4-E66D5B9B1AAD}" sibTransId="{051ACCA5-062F-4320-BD40-E7C6AAF7EAFA}"/>
    <dgm:cxn modelId="{771E5E0B-21D3-4854-9F2A-701676FD086B}" type="presOf" srcId="{9D1119C9-926D-48EC-8443-C59591F82F64}" destId="{49A46D85-81AB-4F22-BD1C-D9CF389E123C}" srcOrd="0" destOrd="0" presId="urn:microsoft.com/office/officeart/2005/8/layout/process5"/>
    <dgm:cxn modelId="{1816EFE8-18B0-4820-A307-11ED90575740}" type="presOf" srcId="{0847FC81-58AB-4971-B28E-7E92CEA09982}" destId="{C6283857-4C5C-45A0-AB56-6D2F6B0A1B52}" srcOrd="0" destOrd="0" presId="urn:microsoft.com/office/officeart/2005/8/layout/process5"/>
    <dgm:cxn modelId="{41CB1634-3D79-4943-B8F4-A21CBDC8D2FF}" type="presOf" srcId="{DA9D2FD1-7684-4586-9353-4986FCE1B2F1}" destId="{A02373CB-08FE-4431-9172-FBAAF115BFAA}" srcOrd="0" destOrd="2" presId="urn:microsoft.com/office/officeart/2005/8/layout/process5"/>
    <dgm:cxn modelId="{535AB6EC-E431-4A68-A595-0EAB9136CF38}" srcId="{1AAD2D01-2B0B-4062-B388-EEF05EF79660}" destId="{7575174E-069A-4CAE-8C15-F834EFF5CB8C}" srcOrd="1" destOrd="0" parTransId="{69369ED6-15A2-4252-BE64-6C9E20AD0C8B}" sibTransId="{A2681678-EF7A-4204-B9BE-9544D0AA55A6}"/>
    <dgm:cxn modelId="{568FE7D8-A800-41E6-B6E6-1804E1C46F94}" srcId="{1AAD2D01-2B0B-4062-B388-EEF05EF79660}" destId="{5EA733F9-2729-43E6-B7AF-9AF6AEC31ACD}" srcOrd="0" destOrd="0" parTransId="{5FD1422E-858F-4F7C-8AC0-EB0A9C322D01}" sibTransId="{4B63AD6E-E931-4FCC-976D-C99837EFCC99}"/>
    <dgm:cxn modelId="{27A5AF4E-D00E-4AA7-B88F-547CE06D23E9}" type="presOf" srcId="{AB9EFA58-97CA-4A26-980D-FFF5DF12447B}" destId="{25BFCAFA-1F7F-409F-8ECC-1B47B6824DB3}" srcOrd="0" destOrd="0" presId="urn:microsoft.com/office/officeart/2005/8/layout/process5"/>
    <dgm:cxn modelId="{2259272B-650F-4161-B49A-98E827824570}" type="presOf" srcId="{051ACCA5-062F-4320-BD40-E7C6AAF7EAFA}" destId="{F4AB5047-5646-4C44-AB5E-1BF2B9703036}" srcOrd="0" destOrd="0" presId="urn:microsoft.com/office/officeart/2005/8/layout/process5"/>
    <dgm:cxn modelId="{9FDFB309-E307-4C1E-A63F-6A7A0F96E333}" type="presOf" srcId="{5EA733F9-2729-43E6-B7AF-9AF6AEC31ACD}" destId="{FD3E437D-E7CF-4D61-9CF8-BD961572E1EE}" srcOrd="0" destOrd="0" presId="urn:microsoft.com/office/officeart/2005/8/layout/process5"/>
    <dgm:cxn modelId="{808ACD3E-64E3-4245-B1F3-77FEB4308FDA}" type="presOf" srcId="{7575174E-069A-4CAE-8C15-F834EFF5CB8C}" destId="{0B66B2EF-04F0-4472-8FFD-4DB12ECCC93C}" srcOrd="0" destOrd="0" presId="urn:microsoft.com/office/officeart/2005/8/layout/process5"/>
    <dgm:cxn modelId="{E7ED8CF3-7F24-44AF-8B31-D66D7E00B02B}" srcId="{1AAD2D01-2B0B-4062-B388-EEF05EF79660}" destId="{9D1119C9-926D-48EC-8443-C59591F82F64}" srcOrd="5" destOrd="0" parTransId="{B19F3922-8F18-4A05-B213-3F9BBBC81F48}" sibTransId="{B9AF744A-290D-4BB8-83C7-2194B553F2FB}"/>
    <dgm:cxn modelId="{D6112F75-E947-459F-8D99-7A3E263A9B12}" type="presOf" srcId="{1AAD2D01-2B0B-4062-B388-EEF05EF79660}" destId="{743FB5C9-FB97-4291-9B1B-2C5A55720BFF}" srcOrd="0" destOrd="0" presId="urn:microsoft.com/office/officeart/2005/8/layout/process5"/>
    <dgm:cxn modelId="{0CA99E7B-E32E-4709-A61C-633D6DD1E462}" srcId="{1AAD2D01-2B0B-4062-B388-EEF05EF79660}" destId="{212A30C9-94AE-4C83-A527-902E6B3C5A06}" srcOrd="4" destOrd="0" parTransId="{47E5FAA4-CE9A-4485-8EAD-08511898E915}" sibTransId="{0847FC81-58AB-4971-B28E-7E92CEA09982}"/>
    <dgm:cxn modelId="{2EC1C008-529F-4C65-B12B-89358E91EFA5}" type="presOf" srcId="{A2681678-EF7A-4204-B9BE-9544D0AA55A6}" destId="{F05B253A-14D5-44CA-8B51-256528B76C2D}" srcOrd="0" destOrd="0" presId="urn:microsoft.com/office/officeart/2005/8/layout/process5"/>
    <dgm:cxn modelId="{04F55596-4E88-4D35-9F3B-401D36F5C6B5}" type="presOf" srcId="{4B63AD6E-E931-4FCC-976D-C99837EFCC99}" destId="{F1A42E5A-4F7E-4F35-9F0A-A2DDF498EAA3}" srcOrd="0" destOrd="0" presId="urn:microsoft.com/office/officeart/2005/8/layout/process5"/>
    <dgm:cxn modelId="{7051B3D3-605C-4A68-A93E-D4AA8B20E3EB}" type="presOf" srcId="{D11695F0-931A-4AFF-9AA6-AA3D376ACFE1}" destId="{E81A1FDC-7CDB-4553-AD1F-108172D32EEA}" srcOrd="1" destOrd="0" presId="urn:microsoft.com/office/officeart/2005/8/layout/process5"/>
    <dgm:cxn modelId="{8C1C05F2-B633-41AE-A19D-2D9F2D659D4E}" srcId="{212A30C9-94AE-4C83-A527-902E6B3C5A06}" destId="{F6B558F2-F8B7-4D45-B9F1-54B1E4E1E5B3}" srcOrd="2" destOrd="0" parTransId="{5959EF03-DB9D-41FA-8B69-A08CFDB42E1A}" sibTransId="{9EFFAE06-73C5-439C-B45C-686F923E6953}"/>
    <dgm:cxn modelId="{021A08D7-F602-424E-A8A9-1ABDFBB15E08}" type="presOf" srcId="{C0A2F3BE-A929-4BC6-8DDE-0B605E232D16}" destId="{A02373CB-08FE-4431-9172-FBAAF115BFAA}" srcOrd="0" destOrd="1" presId="urn:microsoft.com/office/officeart/2005/8/layout/process5"/>
    <dgm:cxn modelId="{13A12659-6034-445C-BAFE-42A2D76E0FAC}" type="presOf" srcId="{D11695F0-931A-4AFF-9AA6-AA3D376ACFE1}" destId="{34558C9D-A34B-41ED-A2D5-A4C20C182449}" srcOrd="0" destOrd="0" presId="urn:microsoft.com/office/officeart/2005/8/layout/process5"/>
    <dgm:cxn modelId="{F0F543D3-698A-423C-9E17-C2B32803109D}" type="presParOf" srcId="{743FB5C9-FB97-4291-9B1B-2C5A55720BFF}" destId="{FD3E437D-E7CF-4D61-9CF8-BD961572E1EE}" srcOrd="0" destOrd="0" presId="urn:microsoft.com/office/officeart/2005/8/layout/process5"/>
    <dgm:cxn modelId="{9BB0AE51-9C82-45C7-96D4-D0521A47586F}" type="presParOf" srcId="{743FB5C9-FB97-4291-9B1B-2C5A55720BFF}" destId="{F1A42E5A-4F7E-4F35-9F0A-A2DDF498EAA3}" srcOrd="1" destOrd="0" presId="urn:microsoft.com/office/officeart/2005/8/layout/process5"/>
    <dgm:cxn modelId="{C8E631BB-5A5C-49AA-84D1-6A1599221A6F}" type="presParOf" srcId="{F1A42E5A-4F7E-4F35-9F0A-A2DDF498EAA3}" destId="{D8DCE8EE-56C5-4F2A-839F-816B9EA1B5E4}" srcOrd="0" destOrd="0" presId="urn:microsoft.com/office/officeart/2005/8/layout/process5"/>
    <dgm:cxn modelId="{F18553AE-7176-4A62-83C7-52BF9B179808}" type="presParOf" srcId="{743FB5C9-FB97-4291-9B1B-2C5A55720BFF}" destId="{0B66B2EF-04F0-4472-8FFD-4DB12ECCC93C}" srcOrd="2" destOrd="0" presId="urn:microsoft.com/office/officeart/2005/8/layout/process5"/>
    <dgm:cxn modelId="{6C9F8E34-0F79-41FC-880A-2A1DD5558753}" type="presParOf" srcId="{743FB5C9-FB97-4291-9B1B-2C5A55720BFF}" destId="{F05B253A-14D5-44CA-8B51-256528B76C2D}" srcOrd="3" destOrd="0" presId="urn:microsoft.com/office/officeart/2005/8/layout/process5"/>
    <dgm:cxn modelId="{8BF6548D-82FE-4444-9C6D-F1DB6777D883}" type="presParOf" srcId="{F05B253A-14D5-44CA-8B51-256528B76C2D}" destId="{C1D7D7D7-B93B-4533-9A7B-4CCC18ABB52F}" srcOrd="0" destOrd="0" presId="urn:microsoft.com/office/officeart/2005/8/layout/process5"/>
    <dgm:cxn modelId="{F44762D6-F932-43BB-86DA-81C039DC19AA}" type="presParOf" srcId="{743FB5C9-FB97-4291-9B1B-2C5A55720BFF}" destId="{9B20EB32-3E20-408C-8E34-94C0C6E3A5B1}" srcOrd="4" destOrd="0" presId="urn:microsoft.com/office/officeart/2005/8/layout/process5"/>
    <dgm:cxn modelId="{44181099-9FB6-47ED-A02C-28D298B5AEBB}" type="presParOf" srcId="{743FB5C9-FB97-4291-9B1B-2C5A55720BFF}" destId="{34558C9D-A34B-41ED-A2D5-A4C20C182449}" srcOrd="5" destOrd="0" presId="urn:microsoft.com/office/officeart/2005/8/layout/process5"/>
    <dgm:cxn modelId="{FB0F0476-EA17-479C-BFE2-7FDFCB942220}" type="presParOf" srcId="{34558C9D-A34B-41ED-A2D5-A4C20C182449}" destId="{E81A1FDC-7CDB-4553-AD1F-108172D32EEA}" srcOrd="0" destOrd="0" presId="urn:microsoft.com/office/officeart/2005/8/layout/process5"/>
    <dgm:cxn modelId="{F3D6F623-7B46-4D96-B087-C61EFB4BCF71}" type="presParOf" srcId="{743FB5C9-FB97-4291-9B1B-2C5A55720BFF}" destId="{25BFCAFA-1F7F-409F-8ECC-1B47B6824DB3}" srcOrd="6" destOrd="0" presId="urn:microsoft.com/office/officeart/2005/8/layout/process5"/>
    <dgm:cxn modelId="{8DAE428C-5D2D-4307-8EAA-9CBAE5F597E5}" type="presParOf" srcId="{743FB5C9-FB97-4291-9B1B-2C5A55720BFF}" destId="{F4AB5047-5646-4C44-AB5E-1BF2B9703036}" srcOrd="7" destOrd="0" presId="urn:microsoft.com/office/officeart/2005/8/layout/process5"/>
    <dgm:cxn modelId="{1A420964-1A09-4AD8-8732-F669D87B178E}" type="presParOf" srcId="{F4AB5047-5646-4C44-AB5E-1BF2B9703036}" destId="{07475464-7852-4F17-892C-BED90A5E65CD}" srcOrd="0" destOrd="0" presId="urn:microsoft.com/office/officeart/2005/8/layout/process5"/>
    <dgm:cxn modelId="{E2CF18AC-E39C-45E6-A023-65C8E870F264}" type="presParOf" srcId="{743FB5C9-FB97-4291-9B1B-2C5A55720BFF}" destId="{A02373CB-08FE-4431-9172-FBAAF115BFAA}" srcOrd="8" destOrd="0" presId="urn:microsoft.com/office/officeart/2005/8/layout/process5"/>
    <dgm:cxn modelId="{DCC20F4F-0819-477C-B723-E23B4880D866}" type="presParOf" srcId="{743FB5C9-FB97-4291-9B1B-2C5A55720BFF}" destId="{C6283857-4C5C-45A0-AB56-6D2F6B0A1B52}" srcOrd="9" destOrd="0" presId="urn:microsoft.com/office/officeart/2005/8/layout/process5"/>
    <dgm:cxn modelId="{E86B5DDA-A3E2-4B46-BB42-330FC7D66B44}" type="presParOf" srcId="{C6283857-4C5C-45A0-AB56-6D2F6B0A1B52}" destId="{5344EE84-9BDA-475A-86DA-F77895A03CF7}" srcOrd="0" destOrd="0" presId="urn:microsoft.com/office/officeart/2005/8/layout/process5"/>
    <dgm:cxn modelId="{FEDBCCD0-8383-40D5-B16D-B55744CA96CF}" type="presParOf" srcId="{743FB5C9-FB97-4291-9B1B-2C5A55720BFF}" destId="{49A46D85-81AB-4F22-BD1C-D9CF389E123C}" srcOrd="1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B294EED-7E3A-4E34-AEAD-A929C86FDC27}"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B391E79C-393D-412C-9762-8BF913C5BB2D}">
      <dgm:prSet/>
      <dgm:spPr/>
      <dgm:t>
        <a:bodyPr/>
        <a:lstStyle/>
        <a:p>
          <a:r>
            <a:rPr lang="en-US"/>
            <a:t>Chúng ta sẽ khảo sát nghiệp vụ gì? (</a:t>
          </a:r>
          <a:r>
            <a:rPr lang="en-US" i="1"/>
            <a:t>căn cứ vào hợp đồng hoặc thỏa thuận/đặt hàng</a:t>
          </a:r>
          <a:r>
            <a:rPr lang="en-US"/>
            <a:t>)</a:t>
          </a:r>
        </a:p>
      </dgm:t>
    </dgm:pt>
    <dgm:pt modelId="{188F72B9-3ADA-464C-9B17-306C6E22059C}" type="parTrans" cxnId="{35D35DF7-142D-40FA-8425-59C9A5A2BD0D}">
      <dgm:prSet/>
      <dgm:spPr/>
      <dgm:t>
        <a:bodyPr/>
        <a:lstStyle/>
        <a:p>
          <a:endParaRPr lang="en-US"/>
        </a:p>
      </dgm:t>
    </dgm:pt>
    <dgm:pt modelId="{0F9BD0F0-5C86-4201-BB73-AC028A6B9D47}" type="sibTrans" cxnId="{35D35DF7-142D-40FA-8425-59C9A5A2BD0D}">
      <dgm:prSet/>
      <dgm:spPr/>
      <dgm:t>
        <a:bodyPr/>
        <a:lstStyle/>
        <a:p>
          <a:endParaRPr lang="en-US"/>
        </a:p>
      </dgm:t>
    </dgm:pt>
    <dgm:pt modelId="{CAF73B88-7B59-4511-B561-29F5AB89C8EC}">
      <dgm:prSet/>
      <dgm:spPr/>
      <dgm:t>
        <a:bodyPr/>
        <a:lstStyle/>
        <a:p>
          <a:r>
            <a:rPr lang="en-US"/>
            <a:t>Liệu nghiệp vụ đó sẽ thế nào? Dựa trên văn bản nào?</a:t>
          </a:r>
        </a:p>
      </dgm:t>
    </dgm:pt>
    <dgm:pt modelId="{B0461027-B70A-4D2C-A78C-2A6F472C0C29}" type="parTrans" cxnId="{BACDDA54-CD49-458D-AB72-0BB62ECE6658}">
      <dgm:prSet/>
      <dgm:spPr/>
      <dgm:t>
        <a:bodyPr/>
        <a:lstStyle/>
        <a:p>
          <a:endParaRPr lang="en-US"/>
        </a:p>
      </dgm:t>
    </dgm:pt>
    <dgm:pt modelId="{33D37F8A-23A7-49A2-A9B0-D7D191886F12}" type="sibTrans" cxnId="{BACDDA54-CD49-458D-AB72-0BB62ECE6658}">
      <dgm:prSet/>
      <dgm:spPr/>
      <dgm:t>
        <a:bodyPr/>
        <a:lstStyle/>
        <a:p>
          <a:endParaRPr lang="en-US"/>
        </a:p>
      </dgm:t>
    </dgm:pt>
    <dgm:pt modelId="{C39432A6-1F93-4223-BC78-C0156A748734}">
      <dgm:prSet/>
      <dgm:spPr/>
      <dgm:t>
        <a:bodyPr/>
        <a:lstStyle/>
        <a:p>
          <a:r>
            <a:rPr lang="en-US"/>
            <a:t>Có Quy trình gì liên quan</a:t>
          </a:r>
        </a:p>
      </dgm:t>
    </dgm:pt>
    <dgm:pt modelId="{20C6A412-B92D-4327-957A-ABEB1CBAAEDB}" type="parTrans" cxnId="{F44910A0-4D81-45D2-BD50-30E5553175A8}">
      <dgm:prSet/>
      <dgm:spPr/>
      <dgm:t>
        <a:bodyPr/>
        <a:lstStyle/>
        <a:p>
          <a:endParaRPr lang="en-US"/>
        </a:p>
      </dgm:t>
    </dgm:pt>
    <dgm:pt modelId="{B0377FC9-AFF0-4381-9280-99BABDBAF0BB}" type="sibTrans" cxnId="{F44910A0-4D81-45D2-BD50-30E5553175A8}">
      <dgm:prSet/>
      <dgm:spPr/>
      <dgm:t>
        <a:bodyPr/>
        <a:lstStyle/>
        <a:p>
          <a:endParaRPr lang="en-US"/>
        </a:p>
      </dgm:t>
    </dgm:pt>
    <dgm:pt modelId="{7261923A-E973-4797-90A5-4C0B34EED443}">
      <dgm:prSet/>
      <dgm:spPr/>
      <dgm:t>
        <a:bodyPr/>
        <a:lstStyle/>
        <a:p>
          <a:r>
            <a:rPr lang="en-US"/>
            <a:t>Có Biểu mẫu gì liên quan</a:t>
          </a:r>
        </a:p>
      </dgm:t>
    </dgm:pt>
    <dgm:pt modelId="{D87D7FA7-FBED-49F8-A21C-9EEF1D99A984}" type="parTrans" cxnId="{485227F1-7AA0-4DC1-953E-7D1C9F41CE8D}">
      <dgm:prSet/>
      <dgm:spPr/>
      <dgm:t>
        <a:bodyPr/>
        <a:lstStyle/>
        <a:p>
          <a:endParaRPr lang="en-US"/>
        </a:p>
      </dgm:t>
    </dgm:pt>
    <dgm:pt modelId="{CB8D5E72-5EBA-41A8-8DD9-F4DADA53B7A0}" type="sibTrans" cxnId="{485227F1-7AA0-4DC1-953E-7D1C9F41CE8D}">
      <dgm:prSet/>
      <dgm:spPr/>
      <dgm:t>
        <a:bodyPr/>
        <a:lstStyle/>
        <a:p>
          <a:endParaRPr lang="en-US"/>
        </a:p>
      </dgm:t>
    </dgm:pt>
    <dgm:pt modelId="{6A64B960-358B-4647-9AE2-88A827BCC356}">
      <dgm:prSet/>
      <dgm:spPr/>
      <dgm:t>
        <a:bodyPr/>
        <a:lstStyle/>
        <a:p>
          <a:r>
            <a:rPr lang="en-US"/>
            <a:t>Cần có loại Báo cáo nào theo yêu cầu của ai, tổ chức nào</a:t>
          </a:r>
        </a:p>
      </dgm:t>
    </dgm:pt>
    <dgm:pt modelId="{73E5522E-732F-49A6-B5F8-DB10C0624119}" type="parTrans" cxnId="{79069B2D-67BB-4184-8C72-9722D702D2D2}">
      <dgm:prSet/>
      <dgm:spPr/>
      <dgm:t>
        <a:bodyPr/>
        <a:lstStyle/>
        <a:p>
          <a:endParaRPr lang="en-US"/>
        </a:p>
      </dgm:t>
    </dgm:pt>
    <dgm:pt modelId="{0F4EE5F3-FF81-4993-A5A8-E0F1003A00B1}" type="sibTrans" cxnId="{79069B2D-67BB-4184-8C72-9722D702D2D2}">
      <dgm:prSet/>
      <dgm:spPr/>
      <dgm:t>
        <a:bodyPr/>
        <a:lstStyle/>
        <a:p>
          <a:endParaRPr lang="en-US"/>
        </a:p>
      </dgm:t>
    </dgm:pt>
    <dgm:pt modelId="{E436FA77-C77E-469B-9A88-5623B81B5915}">
      <dgm:prSet/>
      <dgm:spPr/>
      <dgm:t>
        <a:bodyPr/>
        <a:lstStyle/>
        <a:p>
          <a:r>
            <a:rPr lang="en-US"/>
            <a:t>Văn bản liên quan (luật, thông tư, nghị định)</a:t>
          </a:r>
        </a:p>
      </dgm:t>
    </dgm:pt>
    <dgm:pt modelId="{F9175000-84BA-45C6-955C-49C6FD6D2016}" type="parTrans" cxnId="{AFA8530A-B5CD-4EB4-A3E6-21AA8E8E5F2A}">
      <dgm:prSet/>
      <dgm:spPr/>
      <dgm:t>
        <a:bodyPr/>
        <a:lstStyle/>
        <a:p>
          <a:endParaRPr lang="en-US"/>
        </a:p>
      </dgm:t>
    </dgm:pt>
    <dgm:pt modelId="{22CC8F53-EDAC-427E-BE83-23DD24F63EBF}" type="sibTrans" cxnId="{AFA8530A-B5CD-4EB4-A3E6-21AA8E8E5F2A}">
      <dgm:prSet/>
      <dgm:spPr/>
      <dgm:t>
        <a:bodyPr/>
        <a:lstStyle/>
        <a:p>
          <a:endParaRPr lang="en-US"/>
        </a:p>
      </dgm:t>
    </dgm:pt>
    <dgm:pt modelId="{6F724C56-A6CD-48D6-BCA0-D3D584A51800}">
      <dgm:prSet/>
      <dgm:spPr/>
      <dgm:t>
        <a:bodyPr/>
        <a:lstStyle/>
        <a:p>
          <a:r>
            <a:rPr lang="en-US"/>
            <a:t>Công ty mình đã có sản phẩm gì tương tự đáp ứng hoặc đáp ứng 1 phần nghiệp vụ đó.</a:t>
          </a:r>
        </a:p>
      </dgm:t>
    </dgm:pt>
    <dgm:pt modelId="{6CF28ABB-B40C-4864-83AE-9F236B23B1B5}" type="parTrans" cxnId="{D657E55A-EFBE-4FB1-93FD-5750DCA291F1}">
      <dgm:prSet/>
      <dgm:spPr/>
      <dgm:t>
        <a:bodyPr/>
        <a:lstStyle/>
        <a:p>
          <a:endParaRPr lang="en-US"/>
        </a:p>
      </dgm:t>
    </dgm:pt>
    <dgm:pt modelId="{A14E36E1-70A5-450B-95F7-121B11434AB3}" type="sibTrans" cxnId="{D657E55A-EFBE-4FB1-93FD-5750DCA291F1}">
      <dgm:prSet/>
      <dgm:spPr/>
      <dgm:t>
        <a:bodyPr/>
        <a:lstStyle/>
        <a:p>
          <a:endParaRPr lang="en-US"/>
        </a:p>
      </dgm:t>
    </dgm:pt>
    <dgm:pt modelId="{59611953-000A-4331-8FC4-BC71ED8A7FA4}">
      <dgm:prSet/>
      <dgm:spPr/>
      <dgm:t>
        <a:bodyPr/>
        <a:lstStyle/>
        <a:p>
          <a:r>
            <a:rPr lang="en-US"/>
            <a:t>Thị trường đang có xu hướng thế nào?</a:t>
          </a:r>
        </a:p>
      </dgm:t>
    </dgm:pt>
    <dgm:pt modelId="{A893F39A-421E-45A2-9530-A81C362BCE4D}" type="parTrans" cxnId="{90FC7060-5C6F-41E7-91A7-A170625FFA24}">
      <dgm:prSet/>
      <dgm:spPr/>
      <dgm:t>
        <a:bodyPr/>
        <a:lstStyle/>
        <a:p>
          <a:endParaRPr lang="en-US"/>
        </a:p>
      </dgm:t>
    </dgm:pt>
    <dgm:pt modelId="{62F33FE2-E300-485D-921E-F0AD8F8A6A66}" type="sibTrans" cxnId="{90FC7060-5C6F-41E7-91A7-A170625FFA24}">
      <dgm:prSet/>
      <dgm:spPr/>
      <dgm:t>
        <a:bodyPr/>
        <a:lstStyle/>
        <a:p>
          <a:endParaRPr lang="en-US"/>
        </a:p>
      </dgm:t>
    </dgm:pt>
    <dgm:pt modelId="{A910D09A-5C6A-469D-AA2C-65A4A9718E03}">
      <dgm:prSet/>
      <dgm:spPr/>
      <dgm:t>
        <a:bodyPr/>
        <a:lstStyle/>
        <a:p>
          <a:r>
            <a:rPr lang="en-US"/>
            <a:t>Giải pháp của mình dự kiến thế nào?</a:t>
          </a:r>
        </a:p>
      </dgm:t>
    </dgm:pt>
    <dgm:pt modelId="{F8FD64CD-CE81-4F17-9085-B0D2DB01FC0C}" type="parTrans" cxnId="{91A1B051-710F-4FC9-AFBE-3D822030F977}">
      <dgm:prSet/>
      <dgm:spPr/>
      <dgm:t>
        <a:bodyPr/>
        <a:lstStyle/>
        <a:p>
          <a:endParaRPr lang="en-US"/>
        </a:p>
      </dgm:t>
    </dgm:pt>
    <dgm:pt modelId="{58BF54DE-EF2C-48BC-A8D4-C9BD652E662F}" type="sibTrans" cxnId="{91A1B051-710F-4FC9-AFBE-3D822030F977}">
      <dgm:prSet/>
      <dgm:spPr/>
      <dgm:t>
        <a:bodyPr/>
        <a:lstStyle/>
        <a:p>
          <a:endParaRPr lang="en-US"/>
        </a:p>
      </dgm:t>
    </dgm:pt>
    <dgm:pt modelId="{80BDDF38-8623-435F-AE60-B27B28B64B1A}" type="pres">
      <dgm:prSet presAssocID="{4B294EED-7E3A-4E34-AEAD-A929C86FDC27}" presName="linear" presStyleCnt="0">
        <dgm:presLayoutVars>
          <dgm:animLvl val="lvl"/>
          <dgm:resizeHandles val="exact"/>
        </dgm:presLayoutVars>
      </dgm:prSet>
      <dgm:spPr/>
      <dgm:t>
        <a:bodyPr/>
        <a:lstStyle/>
        <a:p>
          <a:endParaRPr lang="en-US"/>
        </a:p>
      </dgm:t>
    </dgm:pt>
    <dgm:pt modelId="{40DA621A-961B-4C36-9CB5-C760F1C02BEB}" type="pres">
      <dgm:prSet presAssocID="{B391E79C-393D-412C-9762-8BF913C5BB2D}" presName="parentText" presStyleLbl="node1" presStyleIdx="0" presStyleCnt="5">
        <dgm:presLayoutVars>
          <dgm:chMax val="0"/>
          <dgm:bulletEnabled val="1"/>
        </dgm:presLayoutVars>
      </dgm:prSet>
      <dgm:spPr/>
      <dgm:t>
        <a:bodyPr/>
        <a:lstStyle/>
        <a:p>
          <a:endParaRPr lang="en-US"/>
        </a:p>
      </dgm:t>
    </dgm:pt>
    <dgm:pt modelId="{BFA3F8A8-9AB1-46D4-A583-E9BA72E81924}" type="pres">
      <dgm:prSet presAssocID="{0F9BD0F0-5C86-4201-BB73-AC028A6B9D47}" presName="spacer" presStyleCnt="0"/>
      <dgm:spPr/>
    </dgm:pt>
    <dgm:pt modelId="{B40E872D-B04C-4EA6-A29C-CB7FF0BD785B}" type="pres">
      <dgm:prSet presAssocID="{CAF73B88-7B59-4511-B561-29F5AB89C8EC}" presName="parentText" presStyleLbl="node1" presStyleIdx="1" presStyleCnt="5">
        <dgm:presLayoutVars>
          <dgm:chMax val="0"/>
          <dgm:bulletEnabled val="1"/>
        </dgm:presLayoutVars>
      </dgm:prSet>
      <dgm:spPr/>
      <dgm:t>
        <a:bodyPr/>
        <a:lstStyle/>
        <a:p>
          <a:endParaRPr lang="en-US"/>
        </a:p>
      </dgm:t>
    </dgm:pt>
    <dgm:pt modelId="{87B28677-01F0-4B9B-85A6-E0FD037F6F01}" type="pres">
      <dgm:prSet presAssocID="{CAF73B88-7B59-4511-B561-29F5AB89C8EC}" presName="childText" presStyleLbl="revTx" presStyleIdx="0" presStyleCnt="1">
        <dgm:presLayoutVars>
          <dgm:bulletEnabled val="1"/>
        </dgm:presLayoutVars>
      </dgm:prSet>
      <dgm:spPr/>
      <dgm:t>
        <a:bodyPr/>
        <a:lstStyle/>
        <a:p>
          <a:endParaRPr lang="en-US"/>
        </a:p>
      </dgm:t>
    </dgm:pt>
    <dgm:pt modelId="{F1288417-AE7C-47D4-B615-292D6119C1D6}" type="pres">
      <dgm:prSet presAssocID="{6F724C56-A6CD-48D6-BCA0-D3D584A51800}" presName="parentText" presStyleLbl="node1" presStyleIdx="2" presStyleCnt="5">
        <dgm:presLayoutVars>
          <dgm:chMax val="0"/>
          <dgm:bulletEnabled val="1"/>
        </dgm:presLayoutVars>
      </dgm:prSet>
      <dgm:spPr/>
      <dgm:t>
        <a:bodyPr/>
        <a:lstStyle/>
        <a:p>
          <a:endParaRPr lang="en-US"/>
        </a:p>
      </dgm:t>
    </dgm:pt>
    <dgm:pt modelId="{575F00A5-0FAC-4082-806D-18B8BCC5A1C1}" type="pres">
      <dgm:prSet presAssocID="{A14E36E1-70A5-450B-95F7-121B11434AB3}" presName="spacer" presStyleCnt="0"/>
      <dgm:spPr/>
    </dgm:pt>
    <dgm:pt modelId="{F0BB8B0D-59BC-47FD-A912-C247C4B704F3}" type="pres">
      <dgm:prSet presAssocID="{59611953-000A-4331-8FC4-BC71ED8A7FA4}" presName="parentText" presStyleLbl="node1" presStyleIdx="3" presStyleCnt="5">
        <dgm:presLayoutVars>
          <dgm:chMax val="0"/>
          <dgm:bulletEnabled val="1"/>
        </dgm:presLayoutVars>
      </dgm:prSet>
      <dgm:spPr/>
      <dgm:t>
        <a:bodyPr/>
        <a:lstStyle/>
        <a:p>
          <a:endParaRPr lang="en-US"/>
        </a:p>
      </dgm:t>
    </dgm:pt>
    <dgm:pt modelId="{9F7911B6-83CA-42D5-8D59-188F602E6EB4}" type="pres">
      <dgm:prSet presAssocID="{62F33FE2-E300-485D-921E-F0AD8F8A6A66}" presName="spacer" presStyleCnt="0"/>
      <dgm:spPr/>
    </dgm:pt>
    <dgm:pt modelId="{EE849191-4DFA-4898-98AA-BC6D500244BA}" type="pres">
      <dgm:prSet presAssocID="{A910D09A-5C6A-469D-AA2C-65A4A9718E03}" presName="parentText" presStyleLbl="node1" presStyleIdx="4" presStyleCnt="5">
        <dgm:presLayoutVars>
          <dgm:chMax val="0"/>
          <dgm:bulletEnabled val="1"/>
        </dgm:presLayoutVars>
      </dgm:prSet>
      <dgm:spPr/>
      <dgm:t>
        <a:bodyPr/>
        <a:lstStyle/>
        <a:p>
          <a:endParaRPr lang="en-US"/>
        </a:p>
      </dgm:t>
    </dgm:pt>
  </dgm:ptLst>
  <dgm:cxnLst>
    <dgm:cxn modelId="{485227F1-7AA0-4DC1-953E-7D1C9F41CE8D}" srcId="{CAF73B88-7B59-4511-B561-29F5AB89C8EC}" destId="{7261923A-E973-4797-90A5-4C0B34EED443}" srcOrd="1" destOrd="0" parTransId="{D87D7FA7-FBED-49F8-A21C-9EEF1D99A984}" sibTransId="{CB8D5E72-5EBA-41A8-8DD9-F4DADA53B7A0}"/>
    <dgm:cxn modelId="{E65EFBF8-160D-49E9-A25B-033C5DA6DAC3}" type="presOf" srcId="{B391E79C-393D-412C-9762-8BF913C5BB2D}" destId="{40DA621A-961B-4C36-9CB5-C760F1C02BEB}" srcOrd="0" destOrd="0" presId="urn:microsoft.com/office/officeart/2005/8/layout/vList2"/>
    <dgm:cxn modelId="{3DFF65EA-FC0F-4DD3-829E-CA84054C40B8}" type="presOf" srcId="{4B294EED-7E3A-4E34-AEAD-A929C86FDC27}" destId="{80BDDF38-8623-435F-AE60-B27B28B64B1A}" srcOrd="0" destOrd="0" presId="urn:microsoft.com/office/officeart/2005/8/layout/vList2"/>
    <dgm:cxn modelId="{3F8604C5-83BC-4D54-8161-510E98C69916}" type="presOf" srcId="{59611953-000A-4331-8FC4-BC71ED8A7FA4}" destId="{F0BB8B0D-59BC-47FD-A912-C247C4B704F3}" srcOrd="0" destOrd="0" presId="urn:microsoft.com/office/officeart/2005/8/layout/vList2"/>
    <dgm:cxn modelId="{35D35DF7-142D-40FA-8425-59C9A5A2BD0D}" srcId="{4B294EED-7E3A-4E34-AEAD-A929C86FDC27}" destId="{B391E79C-393D-412C-9762-8BF913C5BB2D}" srcOrd="0" destOrd="0" parTransId="{188F72B9-3ADA-464C-9B17-306C6E22059C}" sibTransId="{0F9BD0F0-5C86-4201-BB73-AC028A6B9D47}"/>
    <dgm:cxn modelId="{BACDDA54-CD49-458D-AB72-0BB62ECE6658}" srcId="{4B294EED-7E3A-4E34-AEAD-A929C86FDC27}" destId="{CAF73B88-7B59-4511-B561-29F5AB89C8EC}" srcOrd="1" destOrd="0" parTransId="{B0461027-B70A-4D2C-A78C-2A6F472C0C29}" sibTransId="{33D37F8A-23A7-49A2-A9B0-D7D191886F12}"/>
    <dgm:cxn modelId="{226C6462-A766-4DB6-96C2-0331B4A1614C}" type="presOf" srcId="{E436FA77-C77E-469B-9A88-5623B81B5915}" destId="{87B28677-01F0-4B9B-85A6-E0FD037F6F01}" srcOrd="0" destOrd="3" presId="urn:microsoft.com/office/officeart/2005/8/layout/vList2"/>
    <dgm:cxn modelId="{F44910A0-4D81-45D2-BD50-30E5553175A8}" srcId="{CAF73B88-7B59-4511-B561-29F5AB89C8EC}" destId="{C39432A6-1F93-4223-BC78-C0156A748734}" srcOrd="0" destOrd="0" parTransId="{20C6A412-B92D-4327-957A-ABEB1CBAAEDB}" sibTransId="{B0377FC9-AFF0-4381-9280-99BABDBAF0BB}"/>
    <dgm:cxn modelId="{AFA8530A-B5CD-4EB4-A3E6-21AA8E8E5F2A}" srcId="{CAF73B88-7B59-4511-B561-29F5AB89C8EC}" destId="{E436FA77-C77E-469B-9A88-5623B81B5915}" srcOrd="3" destOrd="0" parTransId="{F9175000-84BA-45C6-955C-49C6FD6D2016}" sibTransId="{22CC8F53-EDAC-427E-BE83-23DD24F63EBF}"/>
    <dgm:cxn modelId="{90FC7060-5C6F-41E7-91A7-A170625FFA24}" srcId="{4B294EED-7E3A-4E34-AEAD-A929C86FDC27}" destId="{59611953-000A-4331-8FC4-BC71ED8A7FA4}" srcOrd="3" destOrd="0" parTransId="{A893F39A-421E-45A2-9530-A81C362BCE4D}" sibTransId="{62F33FE2-E300-485D-921E-F0AD8F8A6A66}"/>
    <dgm:cxn modelId="{91A1B051-710F-4FC9-AFBE-3D822030F977}" srcId="{4B294EED-7E3A-4E34-AEAD-A929C86FDC27}" destId="{A910D09A-5C6A-469D-AA2C-65A4A9718E03}" srcOrd="4" destOrd="0" parTransId="{F8FD64CD-CE81-4F17-9085-B0D2DB01FC0C}" sibTransId="{58BF54DE-EF2C-48BC-A8D4-C9BD652E662F}"/>
    <dgm:cxn modelId="{92CFD872-FE96-424B-86FB-2D7B01E4AAB2}" type="presOf" srcId="{C39432A6-1F93-4223-BC78-C0156A748734}" destId="{87B28677-01F0-4B9B-85A6-E0FD037F6F01}" srcOrd="0" destOrd="0" presId="urn:microsoft.com/office/officeart/2005/8/layout/vList2"/>
    <dgm:cxn modelId="{D657E55A-EFBE-4FB1-93FD-5750DCA291F1}" srcId="{4B294EED-7E3A-4E34-AEAD-A929C86FDC27}" destId="{6F724C56-A6CD-48D6-BCA0-D3D584A51800}" srcOrd="2" destOrd="0" parTransId="{6CF28ABB-B40C-4864-83AE-9F236B23B1B5}" sibTransId="{A14E36E1-70A5-450B-95F7-121B11434AB3}"/>
    <dgm:cxn modelId="{D114C480-7EBB-47F9-AFFC-2B41BFE6053D}" type="presOf" srcId="{6F724C56-A6CD-48D6-BCA0-D3D584A51800}" destId="{F1288417-AE7C-47D4-B615-292D6119C1D6}" srcOrd="0" destOrd="0" presId="urn:microsoft.com/office/officeart/2005/8/layout/vList2"/>
    <dgm:cxn modelId="{D7CE3B68-5901-416E-8CE2-A0C10FB271E0}" type="presOf" srcId="{7261923A-E973-4797-90A5-4C0B34EED443}" destId="{87B28677-01F0-4B9B-85A6-E0FD037F6F01}" srcOrd="0" destOrd="1" presId="urn:microsoft.com/office/officeart/2005/8/layout/vList2"/>
    <dgm:cxn modelId="{79069B2D-67BB-4184-8C72-9722D702D2D2}" srcId="{CAF73B88-7B59-4511-B561-29F5AB89C8EC}" destId="{6A64B960-358B-4647-9AE2-88A827BCC356}" srcOrd="2" destOrd="0" parTransId="{73E5522E-732F-49A6-B5F8-DB10C0624119}" sibTransId="{0F4EE5F3-FF81-4993-A5A8-E0F1003A00B1}"/>
    <dgm:cxn modelId="{188ACEB2-82D2-44E6-AB09-23A766A77B58}" type="presOf" srcId="{A910D09A-5C6A-469D-AA2C-65A4A9718E03}" destId="{EE849191-4DFA-4898-98AA-BC6D500244BA}" srcOrd="0" destOrd="0" presId="urn:microsoft.com/office/officeart/2005/8/layout/vList2"/>
    <dgm:cxn modelId="{9961E125-7AE6-4557-84F3-CA8B230FA5D7}" type="presOf" srcId="{CAF73B88-7B59-4511-B561-29F5AB89C8EC}" destId="{B40E872D-B04C-4EA6-A29C-CB7FF0BD785B}" srcOrd="0" destOrd="0" presId="urn:microsoft.com/office/officeart/2005/8/layout/vList2"/>
    <dgm:cxn modelId="{3FDCD531-19CC-44F9-BBA1-35E6ADB15540}" type="presOf" srcId="{6A64B960-358B-4647-9AE2-88A827BCC356}" destId="{87B28677-01F0-4B9B-85A6-E0FD037F6F01}" srcOrd="0" destOrd="2" presId="urn:microsoft.com/office/officeart/2005/8/layout/vList2"/>
    <dgm:cxn modelId="{4E7E47AA-4D47-499F-81C1-D931FC7BBD7D}" type="presParOf" srcId="{80BDDF38-8623-435F-AE60-B27B28B64B1A}" destId="{40DA621A-961B-4C36-9CB5-C760F1C02BEB}" srcOrd="0" destOrd="0" presId="urn:microsoft.com/office/officeart/2005/8/layout/vList2"/>
    <dgm:cxn modelId="{52E96D6D-F9C8-4932-B876-64B96E06A740}" type="presParOf" srcId="{80BDDF38-8623-435F-AE60-B27B28B64B1A}" destId="{BFA3F8A8-9AB1-46D4-A583-E9BA72E81924}" srcOrd="1" destOrd="0" presId="urn:microsoft.com/office/officeart/2005/8/layout/vList2"/>
    <dgm:cxn modelId="{74FB8E17-ADBA-4F21-8ED4-FCE7448EFC20}" type="presParOf" srcId="{80BDDF38-8623-435F-AE60-B27B28B64B1A}" destId="{B40E872D-B04C-4EA6-A29C-CB7FF0BD785B}" srcOrd="2" destOrd="0" presId="urn:microsoft.com/office/officeart/2005/8/layout/vList2"/>
    <dgm:cxn modelId="{0946F1BB-B7CA-4F38-8228-1E9014E5745F}" type="presParOf" srcId="{80BDDF38-8623-435F-AE60-B27B28B64B1A}" destId="{87B28677-01F0-4B9B-85A6-E0FD037F6F01}" srcOrd="3" destOrd="0" presId="urn:microsoft.com/office/officeart/2005/8/layout/vList2"/>
    <dgm:cxn modelId="{CC1D2B0C-CB48-464A-B41D-3819D39A95D5}" type="presParOf" srcId="{80BDDF38-8623-435F-AE60-B27B28B64B1A}" destId="{F1288417-AE7C-47D4-B615-292D6119C1D6}" srcOrd="4" destOrd="0" presId="urn:microsoft.com/office/officeart/2005/8/layout/vList2"/>
    <dgm:cxn modelId="{62C8C7E9-D809-425E-B362-7342173D0CD7}" type="presParOf" srcId="{80BDDF38-8623-435F-AE60-B27B28B64B1A}" destId="{575F00A5-0FAC-4082-806D-18B8BCC5A1C1}" srcOrd="5" destOrd="0" presId="urn:microsoft.com/office/officeart/2005/8/layout/vList2"/>
    <dgm:cxn modelId="{8837AB72-98B5-4AC7-AEA4-9ECBABEA8381}" type="presParOf" srcId="{80BDDF38-8623-435F-AE60-B27B28B64B1A}" destId="{F0BB8B0D-59BC-47FD-A912-C247C4B704F3}" srcOrd="6" destOrd="0" presId="urn:microsoft.com/office/officeart/2005/8/layout/vList2"/>
    <dgm:cxn modelId="{FDCDDAE2-127A-412F-AB33-99963B221884}" type="presParOf" srcId="{80BDDF38-8623-435F-AE60-B27B28B64B1A}" destId="{9F7911B6-83CA-42D5-8D59-188F602E6EB4}" srcOrd="7" destOrd="0" presId="urn:microsoft.com/office/officeart/2005/8/layout/vList2"/>
    <dgm:cxn modelId="{38374753-7AA0-4BF3-AF5F-6F0A6D40B8A4}" type="presParOf" srcId="{80BDDF38-8623-435F-AE60-B27B28B64B1A}" destId="{EE849191-4DFA-4898-98AA-BC6D500244BA}"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5DEB4C8-B7C3-4FB4-AFCF-84C6BD860516}"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5EE4706-0532-4B80-9A09-1C60A6092D3C}">
      <dgm:prSet/>
      <dgm:spPr/>
      <dgm:t>
        <a:bodyPr/>
        <a:lstStyle/>
        <a:p>
          <a:r>
            <a:rPr lang="en-US"/>
            <a:t>Sau khi áp dụng giải pháp của mình thì quy trình nghiệp vụ ban đầu sẽ điều chỉnh thế nào?</a:t>
          </a:r>
        </a:p>
      </dgm:t>
    </dgm:pt>
    <dgm:pt modelId="{F458006B-3348-415C-B36D-B035A628A429}" type="parTrans" cxnId="{4AD14FDB-CD4A-4747-9455-E21780DD5BEE}">
      <dgm:prSet/>
      <dgm:spPr/>
      <dgm:t>
        <a:bodyPr/>
        <a:lstStyle/>
        <a:p>
          <a:endParaRPr lang="en-US"/>
        </a:p>
      </dgm:t>
    </dgm:pt>
    <dgm:pt modelId="{62575F52-3CF0-451D-80F5-C7ED295BBE36}" type="sibTrans" cxnId="{4AD14FDB-CD4A-4747-9455-E21780DD5BEE}">
      <dgm:prSet/>
      <dgm:spPr/>
      <dgm:t>
        <a:bodyPr/>
        <a:lstStyle/>
        <a:p>
          <a:endParaRPr lang="en-US"/>
        </a:p>
      </dgm:t>
    </dgm:pt>
    <dgm:pt modelId="{43CA8B53-59FF-4998-BA60-18112D210319}">
      <dgm:prSet/>
      <dgm:spPr/>
      <dgm:t>
        <a:bodyPr/>
        <a:lstStyle/>
        <a:p>
          <a:r>
            <a:rPr lang="en-US"/>
            <a:t>Quy trình?</a:t>
          </a:r>
        </a:p>
      </dgm:t>
    </dgm:pt>
    <dgm:pt modelId="{2DE7DEEB-30B5-4377-8C59-0BEB2AF0A1C9}" type="parTrans" cxnId="{1B488A43-2C97-4959-820B-5110BC154FCF}">
      <dgm:prSet/>
      <dgm:spPr/>
      <dgm:t>
        <a:bodyPr/>
        <a:lstStyle/>
        <a:p>
          <a:endParaRPr lang="en-US"/>
        </a:p>
      </dgm:t>
    </dgm:pt>
    <dgm:pt modelId="{D70BE445-E953-4BA3-A606-52B422CC7BBE}" type="sibTrans" cxnId="{1B488A43-2C97-4959-820B-5110BC154FCF}">
      <dgm:prSet/>
      <dgm:spPr/>
      <dgm:t>
        <a:bodyPr/>
        <a:lstStyle/>
        <a:p>
          <a:endParaRPr lang="en-US"/>
        </a:p>
      </dgm:t>
    </dgm:pt>
    <dgm:pt modelId="{EEF55B22-2A89-4BFE-A772-10B77AFFCCD9}">
      <dgm:prSet/>
      <dgm:spPr/>
      <dgm:t>
        <a:bodyPr/>
        <a:lstStyle/>
        <a:p>
          <a:r>
            <a:rPr lang="en-US"/>
            <a:t>Biểu mẫu?</a:t>
          </a:r>
        </a:p>
      </dgm:t>
    </dgm:pt>
    <dgm:pt modelId="{7E01E1C5-9B63-48FD-B68D-A35274ABE18A}" type="parTrans" cxnId="{57A72912-29CF-4BAF-BB16-B1D9B7EA55CE}">
      <dgm:prSet/>
      <dgm:spPr/>
      <dgm:t>
        <a:bodyPr/>
        <a:lstStyle/>
        <a:p>
          <a:endParaRPr lang="en-US"/>
        </a:p>
      </dgm:t>
    </dgm:pt>
    <dgm:pt modelId="{FFF04987-7628-459C-A047-54E99FB16995}" type="sibTrans" cxnId="{57A72912-29CF-4BAF-BB16-B1D9B7EA55CE}">
      <dgm:prSet/>
      <dgm:spPr/>
      <dgm:t>
        <a:bodyPr/>
        <a:lstStyle/>
        <a:p>
          <a:endParaRPr lang="en-US"/>
        </a:p>
      </dgm:t>
    </dgm:pt>
    <dgm:pt modelId="{38C77A09-BEAC-401D-A311-8F58764ED388}">
      <dgm:prSet/>
      <dgm:spPr/>
      <dgm:t>
        <a:bodyPr/>
        <a:lstStyle/>
        <a:p>
          <a:r>
            <a:rPr lang="en-US"/>
            <a:t>Báo cáo?</a:t>
          </a:r>
        </a:p>
      </dgm:t>
    </dgm:pt>
    <dgm:pt modelId="{4F9E0341-9429-425F-9D71-21D139E555A8}" type="parTrans" cxnId="{F73ED771-76A8-4573-AB3A-151845DA50C2}">
      <dgm:prSet/>
      <dgm:spPr/>
      <dgm:t>
        <a:bodyPr/>
        <a:lstStyle/>
        <a:p>
          <a:endParaRPr lang="en-US"/>
        </a:p>
      </dgm:t>
    </dgm:pt>
    <dgm:pt modelId="{C6805923-F6D7-44C5-BF3A-055B18E61A26}" type="sibTrans" cxnId="{F73ED771-76A8-4573-AB3A-151845DA50C2}">
      <dgm:prSet/>
      <dgm:spPr/>
      <dgm:t>
        <a:bodyPr/>
        <a:lstStyle/>
        <a:p>
          <a:endParaRPr lang="en-US"/>
        </a:p>
      </dgm:t>
    </dgm:pt>
    <dgm:pt modelId="{D30407EF-94CD-4889-B2A6-1C931A711C09}">
      <dgm:prSet/>
      <dgm:spPr/>
      <dgm:t>
        <a:bodyPr/>
        <a:lstStyle/>
        <a:p>
          <a:r>
            <a:rPr lang="en-US"/>
            <a:t>Chuẩn bị Phiếu Câu hỏi, Biên bản khảo sát</a:t>
          </a:r>
        </a:p>
      </dgm:t>
    </dgm:pt>
    <dgm:pt modelId="{5770AEBF-FAE9-425C-9070-BF90F07731BF}" type="parTrans" cxnId="{36249CB1-79CA-429A-AD84-1393CE1A12DC}">
      <dgm:prSet/>
      <dgm:spPr/>
      <dgm:t>
        <a:bodyPr/>
        <a:lstStyle/>
        <a:p>
          <a:endParaRPr lang="en-US"/>
        </a:p>
      </dgm:t>
    </dgm:pt>
    <dgm:pt modelId="{26A2BD8F-7A69-4105-9ED8-19856B5E902F}" type="sibTrans" cxnId="{36249CB1-79CA-429A-AD84-1393CE1A12DC}">
      <dgm:prSet/>
      <dgm:spPr/>
      <dgm:t>
        <a:bodyPr/>
        <a:lstStyle/>
        <a:p>
          <a:endParaRPr lang="en-US"/>
        </a:p>
      </dgm:t>
    </dgm:pt>
    <dgm:pt modelId="{779CC5C2-CAC7-42BC-949B-F3DFA34C86B3}">
      <dgm:prSet/>
      <dgm:spPr/>
      <dgm:t>
        <a:bodyPr/>
        <a:lstStyle/>
        <a:p>
          <a:r>
            <a:rPr lang="en-US"/>
            <a:t>Chuẩn bị gặp khách hàng (xác nhận thời gian, địa điểm, thành phần, trang thiết bị cần thiết (máy chiếu, ghi âm, …)</a:t>
          </a:r>
        </a:p>
      </dgm:t>
    </dgm:pt>
    <dgm:pt modelId="{86C88B78-0209-496C-B133-BD8639077660}" type="parTrans" cxnId="{CE789A2A-116C-4AC5-B18D-6F1EE08AEB47}">
      <dgm:prSet/>
      <dgm:spPr/>
      <dgm:t>
        <a:bodyPr/>
        <a:lstStyle/>
        <a:p>
          <a:endParaRPr lang="en-US"/>
        </a:p>
      </dgm:t>
    </dgm:pt>
    <dgm:pt modelId="{39C79E78-88C3-4470-8136-E361188B4AE5}" type="sibTrans" cxnId="{CE789A2A-116C-4AC5-B18D-6F1EE08AEB47}">
      <dgm:prSet/>
      <dgm:spPr/>
      <dgm:t>
        <a:bodyPr/>
        <a:lstStyle/>
        <a:p>
          <a:endParaRPr lang="en-US"/>
        </a:p>
      </dgm:t>
    </dgm:pt>
    <dgm:pt modelId="{7DD96FE2-B1FD-45F4-B5E6-4CF96A30A408}" type="pres">
      <dgm:prSet presAssocID="{35DEB4C8-B7C3-4FB4-AFCF-84C6BD860516}" presName="linear" presStyleCnt="0">
        <dgm:presLayoutVars>
          <dgm:animLvl val="lvl"/>
          <dgm:resizeHandles val="exact"/>
        </dgm:presLayoutVars>
      </dgm:prSet>
      <dgm:spPr/>
      <dgm:t>
        <a:bodyPr/>
        <a:lstStyle/>
        <a:p>
          <a:endParaRPr lang="en-US"/>
        </a:p>
      </dgm:t>
    </dgm:pt>
    <dgm:pt modelId="{8FEF5A6A-1152-404E-9F60-798ABEF6F729}" type="pres">
      <dgm:prSet presAssocID="{45EE4706-0532-4B80-9A09-1C60A6092D3C}" presName="parentText" presStyleLbl="node1" presStyleIdx="0" presStyleCnt="3">
        <dgm:presLayoutVars>
          <dgm:chMax val="0"/>
          <dgm:bulletEnabled val="1"/>
        </dgm:presLayoutVars>
      </dgm:prSet>
      <dgm:spPr/>
      <dgm:t>
        <a:bodyPr/>
        <a:lstStyle/>
        <a:p>
          <a:endParaRPr lang="en-US"/>
        </a:p>
      </dgm:t>
    </dgm:pt>
    <dgm:pt modelId="{72FA8109-D7B4-471D-90D4-C767969438E2}" type="pres">
      <dgm:prSet presAssocID="{45EE4706-0532-4B80-9A09-1C60A6092D3C}" presName="childText" presStyleLbl="revTx" presStyleIdx="0" presStyleCnt="1">
        <dgm:presLayoutVars>
          <dgm:bulletEnabled val="1"/>
        </dgm:presLayoutVars>
      </dgm:prSet>
      <dgm:spPr/>
      <dgm:t>
        <a:bodyPr/>
        <a:lstStyle/>
        <a:p>
          <a:endParaRPr lang="en-US"/>
        </a:p>
      </dgm:t>
    </dgm:pt>
    <dgm:pt modelId="{8756C62A-DA07-4C47-AD50-6A9BB8672B5F}" type="pres">
      <dgm:prSet presAssocID="{D30407EF-94CD-4889-B2A6-1C931A711C09}" presName="parentText" presStyleLbl="node1" presStyleIdx="1" presStyleCnt="3">
        <dgm:presLayoutVars>
          <dgm:chMax val="0"/>
          <dgm:bulletEnabled val="1"/>
        </dgm:presLayoutVars>
      </dgm:prSet>
      <dgm:spPr/>
      <dgm:t>
        <a:bodyPr/>
        <a:lstStyle/>
        <a:p>
          <a:endParaRPr lang="en-US"/>
        </a:p>
      </dgm:t>
    </dgm:pt>
    <dgm:pt modelId="{C1CB3459-9964-41C4-BA94-8BE067654310}" type="pres">
      <dgm:prSet presAssocID="{26A2BD8F-7A69-4105-9ED8-19856B5E902F}" presName="spacer" presStyleCnt="0"/>
      <dgm:spPr/>
    </dgm:pt>
    <dgm:pt modelId="{D759F44D-5597-4EFE-938E-C3AD6924BA46}" type="pres">
      <dgm:prSet presAssocID="{779CC5C2-CAC7-42BC-949B-F3DFA34C86B3}" presName="parentText" presStyleLbl="node1" presStyleIdx="2" presStyleCnt="3">
        <dgm:presLayoutVars>
          <dgm:chMax val="0"/>
          <dgm:bulletEnabled val="1"/>
        </dgm:presLayoutVars>
      </dgm:prSet>
      <dgm:spPr/>
      <dgm:t>
        <a:bodyPr/>
        <a:lstStyle/>
        <a:p>
          <a:endParaRPr lang="en-US"/>
        </a:p>
      </dgm:t>
    </dgm:pt>
  </dgm:ptLst>
  <dgm:cxnLst>
    <dgm:cxn modelId="{4AD14FDB-CD4A-4747-9455-E21780DD5BEE}" srcId="{35DEB4C8-B7C3-4FB4-AFCF-84C6BD860516}" destId="{45EE4706-0532-4B80-9A09-1C60A6092D3C}" srcOrd="0" destOrd="0" parTransId="{F458006B-3348-415C-B36D-B035A628A429}" sibTransId="{62575F52-3CF0-451D-80F5-C7ED295BBE36}"/>
    <dgm:cxn modelId="{1B488A43-2C97-4959-820B-5110BC154FCF}" srcId="{45EE4706-0532-4B80-9A09-1C60A6092D3C}" destId="{43CA8B53-59FF-4998-BA60-18112D210319}" srcOrd="0" destOrd="0" parTransId="{2DE7DEEB-30B5-4377-8C59-0BEB2AF0A1C9}" sibTransId="{D70BE445-E953-4BA3-A606-52B422CC7BBE}"/>
    <dgm:cxn modelId="{CE789A2A-116C-4AC5-B18D-6F1EE08AEB47}" srcId="{35DEB4C8-B7C3-4FB4-AFCF-84C6BD860516}" destId="{779CC5C2-CAC7-42BC-949B-F3DFA34C86B3}" srcOrd="2" destOrd="0" parTransId="{86C88B78-0209-496C-B133-BD8639077660}" sibTransId="{39C79E78-88C3-4470-8136-E361188B4AE5}"/>
    <dgm:cxn modelId="{F554E9D2-D414-4A06-8BDF-AFD7B9E36BD4}" type="presOf" srcId="{45EE4706-0532-4B80-9A09-1C60A6092D3C}" destId="{8FEF5A6A-1152-404E-9F60-798ABEF6F729}" srcOrd="0" destOrd="0" presId="urn:microsoft.com/office/officeart/2005/8/layout/vList2"/>
    <dgm:cxn modelId="{36249CB1-79CA-429A-AD84-1393CE1A12DC}" srcId="{35DEB4C8-B7C3-4FB4-AFCF-84C6BD860516}" destId="{D30407EF-94CD-4889-B2A6-1C931A711C09}" srcOrd="1" destOrd="0" parTransId="{5770AEBF-FAE9-425C-9070-BF90F07731BF}" sibTransId="{26A2BD8F-7A69-4105-9ED8-19856B5E902F}"/>
    <dgm:cxn modelId="{906ADF41-5389-4774-885B-5C364C80DC70}" type="presOf" srcId="{35DEB4C8-B7C3-4FB4-AFCF-84C6BD860516}" destId="{7DD96FE2-B1FD-45F4-B5E6-4CF96A30A408}" srcOrd="0" destOrd="0" presId="urn:microsoft.com/office/officeart/2005/8/layout/vList2"/>
    <dgm:cxn modelId="{57A72912-29CF-4BAF-BB16-B1D9B7EA55CE}" srcId="{45EE4706-0532-4B80-9A09-1C60A6092D3C}" destId="{EEF55B22-2A89-4BFE-A772-10B77AFFCCD9}" srcOrd="1" destOrd="0" parTransId="{7E01E1C5-9B63-48FD-B68D-A35274ABE18A}" sibTransId="{FFF04987-7628-459C-A047-54E99FB16995}"/>
    <dgm:cxn modelId="{F73ED771-76A8-4573-AB3A-151845DA50C2}" srcId="{45EE4706-0532-4B80-9A09-1C60A6092D3C}" destId="{38C77A09-BEAC-401D-A311-8F58764ED388}" srcOrd="2" destOrd="0" parTransId="{4F9E0341-9429-425F-9D71-21D139E555A8}" sibTransId="{C6805923-F6D7-44C5-BF3A-055B18E61A26}"/>
    <dgm:cxn modelId="{6ABD4E93-FCAD-4B73-9F80-91435D577A84}" type="presOf" srcId="{38C77A09-BEAC-401D-A311-8F58764ED388}" destId="{72FA8109-D7B4-471D-90D4-C767969438E2}" srcOrd="0" destOrd="2" presId="urn:microsoft.com/office/officeart/2005/8/layout/vList2"/>
    <dgm:cxn modelId="{FEA4EE24-1902-4390-97F1-EC3280DE444F}" type="presOf" srcId="{D30407EF-94CD-4889-B2A6-1C931A711C09}" destId="{8756C62A-DA07-4C47-AD50-6A9BB8672B5F}" srcOrd="0" destOrd="0" presId="urn:microsoft.com/office/officeart/2005/8/layout/vList2"/>
    <dgm:cxn modelId="{6AB112EE-70E9-4A5A-B702-7F851F9BA449}" type="presOf" srcId="{43CA8B53-59FF-4998-BA60-18112D210319}" destId="{72FA8109-D7B4-471D-90D4-C767969438E2}" srcOrd="0" destOrd="0" presId="urn:microsoft.com/office/officeart/2005/8/layout/vList2"/>
    <dgm:cxn modelId="{EC62C5DC-EC2F-41F8-A794-07294386E612}" type="presOf" srcId="{779CC5C2-CAC7-42BC-949B-F3DFA34C86B3}" destId="{D759F44D-5597-4EFE-938E-C3AD6924BA46}" srcOrd="0" destOrd="0" presId="urn:microsoft.com/office/officeart/2005/8/layout/vList2"/>
    <dgm:cxn modelId="{F84C7D72-AF45-41ED-9BC6-77185E53897A}" type="presOf" srcId="{EEF55B22-2A89-4BFE-A772-10B77AFFCCD9}" destId="{72FA8109-D7B4-471D-90D4-C767969438E2}" srcOrd="0" destOrd="1" presId="urn:microsoft.com/office/officeart/2005/8/layout/vList2"/>
    <dgm:cxn modelId="{54AA09D3-DB3D-4109-A55A-E0E9B9AE7B6B}" type="presParOf" srcId="{7DD96FE2-B1FD-45F4-B5E6-4CF96A30A408}" destId="{8FEF5A6A-1152-404E-9F60-798ABEF6F729}" srcOrd="0" destOrd="0" presId="urn:microsoft.com/office/officeart/2005/8/layout/vList2"/>
    <dgm:cxn modelId="{15B7C4A9-4B96-492E-B155-E45C68EAE8BF}" type="presParOf" srcId="{7DD96FE2-B1FD-45F4-B5E6-4CF96A30A408}" destId="{72FA8109-D7B4-471D-90D4-C767969438E2}" srcOrd="1" destOrd="0" presId="urn:microsoft.com/office/officeart/2005/8/layout/vList2"/>
    <dgm:cxn modelId="{C2EDA536-C391-45B2-87FC-682AD474D9CF}" type="presParOf" srcId="{7DD96FE2-B1FD-45F4-B5E6-4CF96A30A408}" destId="{8756C62A-DA07-4C47-AD50-6A9BB8672B5F}" srcOrd="2" destOrd="0" presId="urn:microsoft.com/office/officeart/2005/8/layout/vList2"/>
    <dgm:cxn modelId="{32D11B02-1231-4849-A63A-905EE294B216}" type="presParOf" srcId="{7DD96FE2-B1FD-45F4-B5E6-4CF96A30A408}" destId="{C1CB3459-9964-41C4-BA94-8BE067654310}" srcOrd="3" destOrd="0" presId="urn:microsoft.com/office/officeart/2005/8/layout/vList2"/>
    <dgm:cxn modelId="{C622297A-892F-4435-A6B4-424C6ED238B5}" type="presParOf" srcId="{7DD96FE2-B1FD-45F4-B5E6-4CF96A30A408}" destId="{D759F44D-5597-4EFE-938E-C3AD6924BA46}"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D8073399-FD5D-4B27-A435-56CB36AB3A75}" type="doc">
      <dgm:prSet loTypeId="urn:microsoft.com/office/officeart/2008/layout/LinedList" loCatId="list" qsTypeId="urn:microsoft.com/office/officeart/2005/8/quickstyle/simple5" qsCatId="simple" csTypeId="urn:microsoft.com/office/officeart/2005/8/colors/colorful1" csCatId="colorful" phldr="1"/>
      <dgm:spPr/>
      <dgm:t>
        <a:bodyPr/>
        <a:lstStyle/>
        <a:p>
          <a:endParaRPr lang="en-US"/>
        </a:p>
      </dgm:t>
    </dgm:pt>
    <dgm:pt modelId="{5906777C-5ED4-41F4-B762-E4297B207D19}">
      <dgm:prSet/>
      <dgm:spPr/>
      <dgm:t>
        <a:bodyPr/>
        <a:lstStyle/>
        <a:p>
          <a:r>
            <a:rPr lang="en-US"/>
            <a:t>Nghiệp vụ gì? </a:t>
          </a:r>
        </a:p>
      </dgm:t>
    </dgm:pt>
    <dgm:pt modelId="{74D895B5-2EEB-4913-923F-979D4080DCDF}" type="parTrans" cxnId="{48CEF085-E6E3-4976-9E13-DC08751DD02B}">
      <dgm:prSet/>
      <dgm:spPr/>
      <dgm:t>
        <a:bodyPr/>
        <a:lstStyle/>
        <a:p>
          <a:endParaRPr lang="en-US"/>
        </a:p>
      </dgm:t>
    </dgm:pt>
    <dgm:pt modelId="{EB0F76C1-EBA1-4AA6-BF96-7BDB7F95510C}" type="sibTrans" cxnId="{48CEF085-E6E3-4976-9E13-DC08751DD02B}">
      <dgm:prSet/>
      <dgm:spPr/>
      <dgm:t>
        <a:bodyPr/>
        <a:lstStyle/>
        <a:p>
          <a:endParaRPr lang="en-US"/>
        </a:p>
      </dgm:t>
    </dgm:pt>
    <dgm:pt modelId="{75009EBC-01D5-4270-860C-95D45CD8F94B}">
      <dgm:prSet/>
      <dgm:spPr/>
      <dgm:t>
        <a:bodyPr/>
        <a:lstStyle/>
        <a:p>
          <a:r>
            <a:rPr lang="en-US"/>
            <a:t>Mục đích, mục tiêu của nghiệp vụ?</a:t>
          </a:r>
        </a:p>
      </dgm:t>
    </dgm:pt>
    <dgm:pt modelId="{BBED94BD-3ABF-4316-84C8-5B063DB03497}" type="parTrans" cxnId="{DE1E50C2-9097-4516-8C56-CA74B6A3EDE7}">
      <dgm:prSet/>
      <dgm:spPr/>
      <dgm:t>
        <a:bodyPr/>
        <a:lstStyle/>
        <a:p>
          <a:endParaRPr lang="en-US"/>
        </a:p>
      </dgm:t>
    </dgm:pt>
    <dgm:pt modelId="{54C3AA13-EEA6-4A20-8ED1-330009C16D2C}" type="sibTrans" cxnId="{DE1E50C2-9097-4516-8C56-CA74B6A3EDE7}">
      <dgm:prSet/>
      <dgm:spPr/>
      <dgm:t>
        <a:bodyPr/>
        <a:lstStyle/>
        <a:p>
          <a:endParaRPr lang="en-US"/>
        </a:p>
      </dgm:t>
    </dgm:pt>
    <dgm:pt modelId="{282B5583-2232-48DC-8FC5-CCCAABB5ACD9}">
      <dgm:prSet/>
      <dgm:spPr/>
      <dgm:t>
        <a:bodyPr/>
        <a:lstStyle/>
        <a:p>
          <a:r>
            <a:rPr lang="en-US"/>
            <a:t>Dùng cho đối tượng nào?</a:t>
          </a:r>
        </a:p>
      </dgm:t>
    </dgm:pt>
    <dgm:pt modelId="{5E427B70-970A-43AB-98D4-FDC44E498465}" type="parTrans" cxnId="{E0AC84BF-8ECE-4FC9-B313-421DC19E8B75}">
      <dgm:prSet/>
      <dgm:spPr/>
      <dgm:t>
        <a:bodyPr/>
        <a:lstStyle/>
        <a:p>
          <a:endParaRPr lang="en-US"/>
        </a:p>
      </dgm:t>
    </dgm:pt>
    <dgm:pt modelId="{CD4BDE87-E5F2-4AF4-9F6D-DA25CBB9FA40}" type="sibTrans" cxnId="{E0AC84BF-8ECE-4FC9-B313-421DC19E8B75}">
      <dgm:prSet/>
      <dgm:spPr/>
      <dgm:t>
        <a:bodyPr/>
        <a:lstStyle/>
        <a:p>
          <a:endParaRPr lang="en-US"/>
        </a:p>
      </dgm:t>
    </dgm:pt>
    <dgm:pt modelId="{14CE01E2-A388-4FDA-8F55-84C46D3FD380}">
      <dgm:prSet/>
      <dgm:spPr/>
      <dgm:t>
        <a:bodyPr/>
        <a:lstStyle/>
        <a:p>
          <a:r>
            <a:rPr lang="en-US"/>
            <a:t>Có chức năng nhiệm vụ gì?</a:t>
          </a:r>
        </a:p>
      </dgm:t>
    </dgm:pt>
    <dgm:pt modelId="{6C0BAA01-13B9-473A-989D-2FF1DE22C35C}" type="parTrans" cxnId="{07C1A7E7-DA3E-4E17-BEB3-843849176E83}">
      <dgm:prSet/>
      <dgm:spPr/>
      <dgm:t>
        <a:bodyPr/>
        <a:lstStyle/>
        <a:p>
          <a:endParaRPr lang="en-US"/>
        </a:p>
      </dgm:t>
    </dgm:pt>
    <dgm:pt modelId="{E33CF693-0F0B-40FA-B4E3-BF72F8F52815}" type="sibTrans" cxnId="{07C1A7E7-DA3E-4E17-BEB3-843849176E83}">
      <dgm:prSet/>
      <dgm:spPr/>
      <dgm:t>
        <a:bodyPr/>
        <a:lstStyle/>
        <a:p>
          <a:endParaRPr lang="en-US"/>
        </a:p>
      </dgm:t>
    </dgm:pt>
    <dgm:pt modelId="{FDE8A431-F270-4EFB-98CD-627A97AA207C}">
      <dgm:prSet/>
      <dgm:spPr/>
      <dgm:t>
        <a:bodyPr/>
        <a:lstStyle/>
        <a:p>
          <a:r>
            <a:rPr lang="en-US"/>
            <a:t>Cơ cấu tổ chức liên quan</a:t>
          </a:r>
        </a:p>
      </dgm:t>
    </dgm:pt>
    <dgm:pt modelId="{3B8285FE-DFFE-4C0F-8758-4C1B3311F35E}" type="parTrans" cxnId="{F1D311E6-33EE-4327-AC1C-98E68A4B9CCE}">
      <dgm:prSet/>
      <dgm:spPr/>
      <dgm:t>
        <a:bodyPr/>
        <a:lstStyle/>
        <a:p>
          <a:endParaRPr lang="en-US"/>
        </a:p>
      </dgm:t>
    </dgm:pt>
    <dgm:pt modelId="{3BEB2A80-95F6-454A-BF03-F617387BA352}" type="sibTrans" cxnId="{F1D311E6-33EE-4327-AC1C-98E68A4B9CCE}">
      <dgm:prSet/>
      <dgm:spPr/>
      <dgm:t>
        <a:bodyPr/>
        <a:lstStyle/>
        <a:p>
          <a:endParaRPr lang="en-US"/>
        </a:p>
      </dgm:t>
    </dgm:pt>
    <dgm:pt modelId="{85E78DCC-9BA4-4038-B16F-763230CA2AEE}">
      <dgm:prSet/>
      <dgm:spPr/>
      <dgm:t>
        <a:bodyPr/>
        <a:lstStyle/>
        <a:p>
          <a:r>
            <a:rPr lang="en-US" err="1"/>
            <a:t>Các</a:t>
          </a:r>
          <a:r>
            <a:rPr lang="en-US"/>
            <a:t> contact </a:t>
          </a:r>
          <a:r>
            <a:rPr lang="en-US" err="1"/>
            <a:t>liên</a:t>
          </a:r>
          <a:r>
            <a:rPr lang="en-US"/>
            <a:t> </a:t>
          </a:r>
          <a:r>
            <a:rPr lang="en-US" err="1"/>
            <a:t>quan</a:t>
          </a:r>
          <a:endParaRPr lang="en-US"/>
        </a:p>
      </dgm:t>
    </dgm:pt>
    <dgm:pt modelId="{50FC60D3-2CB3-4E28-A04C-1B6532287298}" type="parTrans" cxnId="{36534DE6-B7A3-46B4-BB04-534A7081C1DC}">
      <dgm:prSet/>
      <dgm:spPr/>
      <dgm:t>
        <a:bodyPr/>
        <a:lstStyle/>
        <a:p>
          <a:endParaRPr lang="en-US"/>
        </a:p>
      </dgm:t>
    </dgm:pt>
    <dgm:pt modelId="{DD74B2B6-FDC1-43C2-9DE0-8D41E7C5DFD6}" type="sibTrans" cxnId="{36534DE6-B7A3-46B4-BB04-534A7081C1DC}">
      <dgm:prSet/>
      <dgm:spPr/>
      <dgm:t>
        <a:bodyPr/>
        <a:lstStyle/>
        <a:p>
          <a:endParaRPr lang="en-US"/>
        </a:p>
      </dgm:t>
    </dgm:pt>
    <dgm:pt modelId="{632AFA30-98A0-4987-B885-0C4C32901248}">
      <dgm:prSet/>
      <dgm:spPr/>
      <dgm:t>
        <a:bodyPr/>
        <a:lstStyle/>
        <a:p>
          <a:r>
            <a:rPr lang="en-US"/>
            <a:t>Văn bản pháp luật liên quan</a:t>
          </a:r>
        </a:p>
      </dgm:t>
    </dgm:pt>
    <dgm:pt modelId="{A5AF9AEC-6120-40A8-B7FD-0CCF73DC1B37}" type="parTrans" cxnId="{2A702955-B5AE-4450-A3A5-9933335869B0}">
      <dgm:prSet/>
      <dgm:spPr/>
      <dgm:t>
        <a:bodyPr/>
        <a:lstStyle/>
        <a:p>
          <a:endParaRPr lang="en-US"/>
        </a:p>
      </dgm:t>
    </dgm:pt>
    <dgm:pt modelId="{8DAC6A64-5C44-4CDE-BDCB-70E029825A7B}" type="sibTrans" cxnId="{2A702955-B5AE-4450-A3A5-9933335869B0}">
      <dgm:prSet/>
      <dgm:spPr/>
      <dgm:t>
        <a:bodyPr/>
        <a:lstStyle/>
        <a:p>
          <a:endParaRPr lang="en-US"/>
        </a:p>
      </dgm:t>
    </dgm:pt>
    <dgm:pt modelId="{1ECFDF4B-F540-4E50-8710-11FE2047A3E7}">
      <dgm:prSet/>
      <dgm:spPr/>
      <dgm:t>
        <a:bodyPr/>
        <a:lstStyle/>
        <a:p>
          <a:r>
            <a:rPr lang="en-US" err="1"/>
            <a:t>Quy</a:t>
          </a:r>
          <a:r>
            <a:rPr lang="en-US"/>
            <a:t> </a:t>
          </a:r>
          <a:r>
            <a:rPr lang="en-US" err="1"/>
            <a:t>trình</a:t>
          </a:r>
          <a:r>
            <a:rPr lang="en-US"/>
            <a:t>, </a:t>
          </a:r>
          <a:r>
            <a:rPr lang="en-US" err="1"/>
            <a:t>biểu</a:t>
          </a:r>
          <a:r>
            <a:rPr lang="en-US"/>
            <a:t> </a:t>
          </a:r>
          <a:r>
            <a:rPr lang="en-US" err="1"/>
            <a:t>mẫu</a:t>
          </a:r>
          <a:r>
            <a:rPr lang="en-US"/>
            <a:t>, </a:t>
          </a:r>
          <a:r>
            <a:rPr lang="en-US" err="1"/>
            <a:t>báo</a:t>
          </a:r>
          <a:r>
            <a:rPr lang="en-US"/>
            <a:t> </a:t>
          </a:r>
          <a:r>
            <a:rPr lang="en-US" err="1"/>
            <a:t>cáo</a:t>
          </a:r>
          <a:r>
            <a:rPr lang="en-US"/>
            <a:t> </a:t>
          </a:r>
          <a:r>
            <a:rPr lang="en-US" err="1"/>
            <a:t>hiện</a:t>
          </a:r>
          <a:r>
            <a:rPr lang="en-US"/>
            <a:t> </a:t>
          </a:r>
          <a:r>
            <a:rPr lang="en-US" err="1"/>
            <a:t>tại</a:t>
          </a:r>
          <a:r>
            <a:rPr lang="en-US"/>
            <a:t>, </a:t>
          </a:r>
          <a:r>
            <a:rPr lang="en-US" err="1"/>
            <a:t>yêu</a:t>
          </a:r>
          <a:r>
            <a:rPr lang="en-US"/>
            <a:t> </a:t>
          </a:r>
          <a:r>
            <a:rPr lang="en-US" err="1"/>
            <a:t>cầu</a:t>
          </a:r>
          <a:r>
            <a:rPr lang="en-US"/>
            <a:t> </a:t>
          </a:r>
          <a:r>
            <a:rPr lang="en-US" err="1"/>
            <a:t>đầu</a:t>
          </a:r>
          <a:r>
            <a:rPr lang="en-US"/>
            <a:t> </a:t>
          </a:r>
          <a:r>
            <a:rPr lang="en-US" err="1"/>
            <a:t>vào</a:t>
          </a:r>
          <a:r>
            <a:rPr lang="en-US"/>
            <a:t>/ </a:t>
          </a:r>
          <a:r>
            <a:rPr lang="en-US" err="1"/>
            <a:t>đầu</a:t>
          </a:r>
          <a:r>
            <a:rPr lang="en-US"/>
            <a:t> ra.</a:t>
          </a:r>
        </a:p>
      </dgm:t>
    </dgm:pt>
    <dgm:pt modelId="{83BBF45D-8F01-430A-8EA0-5E065F773686}" type="parTrans" cxnId="{D2D4760F-FD64-43B4-B6B3-4DA2187BE25D}">
      <dgm:prSet/>
      <dgm:spPr/>
      <dgm:t>
        <a:bodyPr/>
        <a:lstStyle/>
        <a:p>
          <a:endParaRPr lang="en-US"/>
        </a:p>
      </dgm:t>
    </dgm:pt>
    <dgm:pt modelId="{E50FE2AF-4908-4DD4-B89E-CFDBCEECADE5}" type="sibTrans" cxnId="{D2D4760F-FD64-43B4-B6B3-4DA2187BE25D}">
      <dgm:prSet/>
      <dgm:spPr/>
      <dgm:t>
        <a:bodyPr/>
        <a:lstStyle/>
        <a:p>
          <a:endParaRPr lang="en-US"/>
        </a:p>
      </dgm:t>
    </dgm:pt>
    <dgm:pt modelId="{F0C4EBCD-4762-4C65-89B0-4ACA84AE8037}">
      <dgm:prSet/>
      <dgm:spPr/>
      <dgm:t>
        <a:bodyPr/>
        <a:lstStyle/>
        <a:p>
          <a:r>
            <a:rPr lang="en-US" err="1"/>
            <a:t>Số</a:t>
          </a:r>
          <a:r>
            <a:rPr lang="en-US"/>
            <a:t> </a:t>
          </a:r>
          <a:r>
            <a:rPr lang="en-US" err="1"/>
            <a:t>lượng</a:t>
          </a:r>
          <a:r>
            <a:rPr lang="en-US"/>
            <a:t> </a:t>
          </a:r>
          <a:r>
            <a:rPr lang="en-US" err="1"/>
            <a:t>hồ</a:t>
          </a:r>
          <a:r>
            <a:rPr lang="en-US"/>
            <a:t> </a:t>
          </a:r>
          <a:r>
            <a:rPr lang="en-US" err="1"/>
            <a:t>sơ</a:t>
          </a:r>
          <a:endParaRPr lang="en-US"/>
        </a:p>
      </dgm:t>
    </dgm:pt>
    <dgm:pt modelId="{C6737F76-28D0-473B-B2FD-BC3EBAB62351}" type="parTrans" cxnId="{C4D32047-34DF-4BCE-AB89-7653583FC840}">
      <dgm:prSet/>
      <dgm:spPr/>
      <dgm:t>
        <a:bodyPr/>
        <a:lstStyle/>
        <a:p>
          <a:endParaRPr lang="en-US"/>
        </a:p>
      </dgm:t>
    </dgm:pt>
    <dgm:pt modelId="{4CB76ECA-81E9-466C-8D62-42072CD8869F}" type="sibTrans" cxnId="{C4D32047-34DF-4BCE-AB89-7653583FC840}">
      <dgm:prSet/>
      <dgm:spPr/>
      <dgm:t>
        <a:bodyPr/>
        <a:lstStyle/>
        <a:p>
          <a:endParaRPr lang="en-US"/>
        </a:p>
      </dgm:t>
    </dgm:pt>
    <dgm:pt modelId="{6EEB0D82-8F68-424D-A147-1EBAC82A8F4C}">
      <dgm:prSet/>
      <dgm:spPr/>
      <dgm:t>
        <a:bodyPr/>
        <a:lstStyle/>
        <a:p>
          <a:r>
            <a:rPr lang="en-US"/>
            <a:t>Hạ tầng, mạng, các phần mềm hiện tại</a:t>
          </a:r>
        </a:p>
      </dgm:t>
    </dgm:pt>
    <dgm:pt modelId="{7ABC67C7-0A0C-4149-9D7F-0B7A7398A4EF}" type="parTrans" cxnId="{81776798-7F57-4AEB-879A-4A6FA21993FA}">
      <dgm:prSet/>
      <dgm:spPr/>
      <dgm:t>
        <a:bodyPr/>
        <a:lstStyle/>
        <a:p>
          <a:endParaRPr lang="en-US"/>
        </a:p>
      </dgm:t>
    </dgm:pt>
    <dgm:pt modelId="{1F98DBB9-74A1-4EE2-BCC9-6E635D3D5808}" type="sibTrans" cxnId="{81776798-7F57-4AEB-879A-4A6FA21993FA}">
      <dgm:prSet/>
      <dgm:spPr/>
      <dgm:t>
        <a:bodyPr/>
        <a:lstStyle/>
        <a:p>
          <a:endParaRPr lang="en-US"/>
        </a:p>
      </dgm:t>
    </dgm:pt>
    <dgm:pt modelId="{D10A6185-679D-41EC-9F9C-212361735BD1}" type="pres">
      <dgm:prSet presAssocID="{D8073399-FD5D-4B27-A435-56CB36AB3A75}" presName="vert0" presStyleCnt="0">
        <dgm:presLayoutVars>
          <dgm:dir/>
          <dgm:animOne val="branch"/>
          <dgm:animLvl val="lvl"/>
        </dgm:presLayoutVars>
      </dgm:prSet>
      <dgm:spPr/>
      <dgm:t>
        <a:bodyPr/>
        <a:lstStyle/>
        <a:p>
          <a:endParaRPr lang="en-US"/>
        </a:p>
      </dgm:t>
    </dgm:pt>
    <dgm:pt modelId="{8FBD2D73-DD38-4D08-B121-51F84EFCE7DA}" type="pres">
      <dgm:prSet presAssocID="{5906777C-5ED4-41F4-B762-E4297B207D19}" presName="thickLine" presStyleLbl="alignNode1" presStyleIdx="0" presStyleCnt="10"/>
      <dgm:spPr/>
    </dgm:pt>
    <dgm:pt modelId="{CDBE9176-3C03-48AF-BAE3-87C5C6DD9A57}" type="pres">
      <dgm:prSet presAssocID="{5906777C-5ED4-41F4-B762-E4297B207D19}" presName="horz1" presStyleCnt="0"/>
      <dgm:spPr/>
    </dgm:pt>
    <dgm:pt modelId="{6DFF6842-3C53-4BB9-9E93-05E89DA56753}" type="pres">
      <dgm:prSet presAssocID="{5906777C-5ED4-41F4-B762-E4297B207D19}" presName="tx1" presStyleLbl="revTx" presStyleIdx="0" presStyleCnt="10"/>
      <dgm:spPr/>
      <dgm:t>
        <a:bodyPr/>
        <a:lstStyle/>
        <a:p>
          <a:endParaRPr lang="en-US"/>
        </a:p>
      </dgm:t>
    </dgm:pt>
    <dgm:pt modelId="{2B16BBE1-AE59-4989-AB0B-F30B546BBFD8}" type="pres">
      <dgm:prSet presAssocID="{5906777C-5ED4-41F4-B762-E4297B207D19}" presName="vert1" presStyleCnt="0"/>
      <dgm:spPr/>
    </dgm:pt>
    <dgm:pt modelId="{63A44C26-AD2E-4314-A0B6-1934429074DC}" type="pres">
      <dgm:prSet presAssocID="{75009EBC-01D5-4270-860C-95D45CD8F94B}" presName="thickLine" presStyleLbl="alignNode1" presStyleIdx="1" presStyleCnt="10"/>
      <dgm:spPr/>
    </dgm:pt>
    <dgm:pt modelId="{6F9E82F3-9896-4ABE-AA39-32E93146EF42}" type="pres">
      <dgm:prSet presAssocID="{75009EBC-01D5-4270-860C-95D45CD8F94B}" presName="horz1" presStyleCnt="0"/>
      <dgm:spPr/>
    </dgm:pt>
    <dgm:pt modelId="{030EFA03-FA31-4432-A821-91F30D9777BA}" type="pres">
      <dgm:prSet presAssocID="{75009EBC-01D5-4270-860C-95D45CD8F94B}" presName="tx1" presStyleLbl="revTx" presStyleIdx="1" presStyleCnt="10"/>
      <dgm:spPr/>
      <dgm:t>
        <a:bodyPr/>
        <a:lstStyle/>
        <a:p>
          <a:endParaRPr lang="en-US"/>
        </a:p>
      </dgm:t>
    </dgm:pt>
    <dgm:pt modelId="{F731B897-AF8C-4172-91F0-3823FC75A00E}" type="pres">
      <dgm:prSet presAssocID="{75009EBC-01D5-4270-860C-95D45CD8F94B}" presName="vert1" presStyleCnt="0"/>
      <dgm:spPr/>
    </dgm:pt>
    <dgm:pt modelId="{EC9222CF-C946-4406-A2E7-E753C0726468}" type="pres">
      <dgm:prSet presAssocID="{282B5583-2232-48DC-8FC5-CCCAABB5ACD9}" presName="thickLine" presStyleLbl="alignNode1" presStyleIdx="2" presStyleCnt="10"/>
      <dgm:spPr/>
    </dgm:pt>
    <dgm:pt modelId="{2598E502-3FB2-4521-A35E-54500DADFE93}" type="pres">
      <dgm:prSet presAssocID="{282B5583-2232-48DC-8FC5-CCCAABB5ACD9}" presName="horz1" presStyleCnt="0"/>
      <dgm:spPr/>
    </dgm:pt>
    <dgm:pt modelId="{01EA52A4-4C89-4763-82BF-B3616CE49BFF}" type="pres">
      <dgm:prSet presAssocID="{282B5583-2232-48DC-8FC5-CCCAABB5ACD9}" presName="tx1" presStyleLbl="revTx" presStyleIdx="2" presStyleCnt="10"/>
      <dgm:spPr/>
      <dgm:t>
        <a:bodyPr/>
        <a:lstStyle/>
        <a:p>
          <a:endParaRPr lang="en-US"/>
        </a:p>
      </dgm:t>
    </dgm:pt>
    <dgm:pt modelId="{DA5F0B11-2F78-4889-A026-97258A397909}" type="pres">
      <dgm:prSet presAssocID="{282B5583-2232-48DC-8FC5-CCCAABB5ACD9}" presName="vert1" presStyleCnt="0"/>
      <dgm:spPr/>
    </dgm:pt>
    <dgm:pt modelId="{D58F384C-1425-4631-8D66-B2D942059ED6}" type="pres">
      <dgm:prSet presAssocID="{14CE01E2-A388-4FDA-8F55-84C46D3FD380}" presName="thickLine" presStyleLbl="alignNode1" presStyleIdx="3" presStyleCnt="10"/>
      <dgm:spPr/>
    </dgm:pt>
    <dgm:pt modelId="{1746BC67-5332-4D2C-9FA5-5FDD91676EFA}" type="pres">
      <dgm:prSet presAssocID="{14CE01E2-A388-4FDA-8F55-84C46D3FD380}" presName="horz1" presStyleCnt="0"/>
      <dgm:spPr/>
    </dgm:pt>
    <dgm:pt modelId="{6C6C2CF3-A3C7-4C7F-BEF3-9E8CDA1B2D58}" type="pres">
      <dgm:prSet presAssocID="{14CE01E2-A388-4FDA-8F55-84C46D3FD380}" presName="tx1" presStyleLbl="revTx" presStyleIdx="3" presStyleCnt="10"/>
      <dgm:spPr/>
      <dgm:t>
        <a:bodyPr/>
        <a:lstStyle/>
        <a:p>
          <a:endParaRPr lang="en-US"/>
        </a:p>
      </dgm:t>
    </dgm:pt>
    <dgm:pt modelId="{120A7789-460B-4B0D-8787-76C7A20F02D7}" type="pres">
      <dgm:prSet presAssocID="{14CE01E2-A388-4FDA-8F55-84C46D3FD380}" presName="vert1" presStyleCnt="0"/>
      <dgm:spPr/>
    </dgm:pt>
    <dgm:pt modelId="{8DEAE3EA-BAD5-4C39-B006-9BF401BE3B22}" type="pres">
      <dgm:prSet presAssocID="{FDE8A431-F270-4EFB-98CD-627A97AA207C}" presName="thickLine" presStyleLbl="alignNode1" presStyleIdx="4" presStyleCnt="10"/>
      <dgm:spPr/>
    </dgm:pt>
    <dgm:pt modelId="{8F0FC726-9F69-4716-8BB2-3FEBEEF70592}" type="pres">
      <dgm:prSet presAssocID="{FDE8A431-F270-4EFB-98CD-627A97AA207C}" presName="horz1" presStyleCnt="0"/>
      <dgm:spPr/>
    </dgm:pt>
    <dgm:pt modelId="{2BFBCB7D-2341-411C-A1ED-B3923E897BB4}" type="pres">
      <dgm:prSet presAssocID="{FDE8A431-F270-4EFB-98CD-627A97AA207C}" presName="tx1" presStyleLbl="revTx" presStyleIdx="4" presStyleCnt="10"/>
      <dgm:spPr/>
      <dgm:t>
        <a:bodyPr/>
        <a:lstStyle/>
        <a:p>
          <a:endParaRPr lang="en-US"/>
        </a:p>
      </dgm:t>
    </dgm:pt>
    <dgm:pt modelId="{32371F6F-112C-4DDA-B4DA-98EE1726C6B7}" type="pres">
      <dgm:prSet presAssocID="{FDE8A431-F270-4EFB-98CD-627A97AA207C}" presName="vert1" presStyleCnt="0"/>
      <dgm:spPr/>
    </dgm:pt>
    <dgm:pt modelId="{9EC4C9A7-C506-4B9F-B47D-1EE52B618DB7}" type="pres">
      <dgm:prSet presAssocID="{85E78DCC-9BA4-4038-B16F-763230CA2AEE}" presName="thickLine" presStyleLbl="alignNode1" presStyleIdx="5" presStyleCnt="10"/>
      <dgm:spPr/>
    </dgm:pt>
    <dgm:pt modelId="{F92605AF-88D4-4C44-865E-8BD61C07EFB1}" type="pres">
      <dgm:prSet presAssocID="{85E78DCC-9BA4-4038-B16F-763230CA2AEE}" presName="horz1" presStyleCnt="0"/>
      <dgm:spPr/>
    </dgm:pt>
    <dgm:pt modelId="{D5D97849-88D9-4AE7-86C7-8FC4471FD60A}" type="pres">
      <dgm:prSet presAssocID="{85E78DCC-9BA4-4038-B16F-763230CA2AEE}" presName="tx1" presStyleLbl="revTx" presStyleIdx="5" presStyleCnt="10"/>
      <dgm:spPr/>
      <dgm:t>
        <a:bodyPr/>
        <a:lstStyle/>
        <a:p>
          <a:endParaRPr lang="en-US"/>
        </a:p>
      </dgm:t>
    </dgm:pt>
    <dgm:pt modelId="{B108BB27-B8A1-4C7B-8365-1F97EF5600B8}" type="pres">
      <dgm:prSet presAssocID="{85E78DCC-9BA4-4038-B16F-763230CA2AEE}" presName="vert1" presStyleCnt="0"/>
      <dgm:spPr/>
    </dgm:pt>
    <dgm:pt modelId="{8317F7A2-5F44-4F94-AB44-A9987F7BE808}" type="pres">
      <dgm:prSet presAssocID="{632AFA30-98A0-4987-B885-0C4C32901248}" presName="thickLine" presStyleLbl="alignNode1" presStyleIdx="6" presStyleCnt="10"/>
      <dgm:spPr/>
    </dgm:pt>
    <dgm:pt modelId="{48688598-5F68-40E2-967B-276BE77C4436}" type="pres">
      <dgm:prSet presAssocID="{632AFA30-98A0-4987-B885-0C4C32901248}" presName="horz1" presStyleCnt="0"/>
      <dgm:spPr/>
    </dgm:pt>
    <dgm:pt modelId="{C9CC8540-4A0E-477E-BEBF-04FAB2F5506B}" type="pres">
      <dgm:prSet presAssocID="{632AFA30-98A0-4987-B885-0C4C32901248}" presName="tx1" presStyleLbl="revTx" presStyleIdx="6" presStyleCnt="10"/>
      <dgm:spPr/>
      <dgm:t>
        <a:bodyPr/>
        <a:lstStyle/>
        <a:p>
          <a:endParaRPr lang="en-US"/>
        </a:p>
      </dgm:t>
    </dgm:pt>
    <dgm:pt modelId="{790A27A3-8116-48E3-8227-AEFA9344F31D}" type="pres">
      <dgm:prSet presAssocID="{632AFA30-98A0-4987-B885-0C4C32901248}" presName="vert1" presStyleCnt="0"/>
      <dgm:spPr/>
    </dgm:pt>
    <dgm:pt modelId="{3C751E98-0C2E-49F5-AC2C-FDFC60E028FE}" type="pres">
      <dgm:prSet presAssocID="{1ECFDF4B-F540-4E50-8710-11FE2047A3E7}" presName="thickLine" presStyleLbl="alignNode1" presStyleIdx="7" presStyleCnt="10"/>
      <dgm:spPr/>
    </dgm:pt>
    <dgm:pt modelId="{81ACA7FC-51D1-47DC-AD6E-1A800AE9AB91}" type="pres">
      <dgm:prSet presAssocID="{1ECFDF4B-F540-4E50-8710-11FE2047A3E7}" presName="horz1" presStyleCnt="0"/>
      <dgm:spPr/>
    </dgm:pt>
    <dgm:pt modelId="{B3F986C8-B948-40D6-8AA5-23DF764D0F88}" type="pres">
      <dgm:prSet presAssocID="{1ECFDF4B-F540-4E50-8710-11FE2047A3E7}" presName="tx1" presStyleLbl="revTx" presStyleIdx="7" presStyleCnt="10"/>
      <dgm:spPr/>
      <dgm:t>
        <a:bodyPr/>
        <a:lstStyle/>
        <a:p>
          <a:endParaRPr lang="en-US"/>
        </a:p>
      </dgm:t>
    </dgm:pt>
    <dgm:pt modelId="{5F0D9D46-860A-4E7D-8E7F-8ED7B43D0D94}" type="pres">
      <dgm:prSet presAssocID="{1ECFDF4B-F540-4E50-8710-11FE2047A3E7}" presName="vert1" presStyleCnt="0"/>
      <dgm:spPr/>
    </dgm:pt>
    <dgm:pt modelId="{75626C13-4678-418A-A82C-5E5BAD9426A4}" type="pres">
      <dgm:prSet presAssocID="{F0C4EBCD-4762-4C65-89B0-4ACA84AE8037}" presName="thickLine" presStyleLbl="alignNode1" presStyleIdx="8" presStyleCnt="10"/>
      <dgm:spPr/>
    </dgm:pt>
    <dgm:pt modelId="{A0B089C7-42A3-4799-BE3D-DE217BCF0603}" type="pres">
      <dgm:prSet presAssocID="{F0C4EBCD-4762-4C65-89B0-4ACA84AE8037}" presName="horz1" presStyleCnt="0"/>
      <dgm:spPr/>
    </dgm:pt>
    <dgm:pt modelId="{9553FC4E-FF91-4AFA-83BE-D83E355DF9B7}" type="pres">
      <dgm:prSet presAssocID="{F0C4EBCD-4762-4C65-89B0-4ACA84AE8037}" presName="tx1" presStyleLbl="revTx" presStyleIdx="8" presStyleCnt="10"/>
      <dgm:spPr/>
      <dgm:t>
        <a:bodyPr/>
        <a:lstStyle/>
        <a:p>
          <a:endParaRPr lang="en-US"/>
        </a:p>
      </dgm:t>
    </dgm:pt>
    <dgm:pt modelId="{AC798310-CF85-4761-B9B9-156B295F1458}" type="pres">
      <dgm:prSet presAssocID="{F0C4EBCD-4762-4C65-89B0-4ACA84AE8037}" presName="vert1" presStyleCnt="0"/>
      <dgm:spPr/>
    </dgm:pt>
    <dgm:pt modelId="{F132E54B-4C97-468F-B716-82D544C8F78D}" type="pres">
      <dgm:prSet presAssocID="{6EEB0D82-8F68-424D-A147-1EBAC82A8F4C}" presName="thickLine" presStyleLbl="alignNode1" presStyleIdx="9" presStyleCnt="10"/>
      <dgm:spPr/>
    </dgm:pt>
    <dgm:pt modelId="{A0AD30D7-BE4C-42CE-A6C5-4F36B75294F9}" type="pres">
      <dgm:prSet presAssocID="{6EEB0D82-8F68-424D-A147-1EBAC82A8F4C}" presName="horz1" presStyleCnt="0"/>
      <dgm:spPr/>
    </dgm:pt>
    <dgm:pt modelId="{784FA78E-E01B-4FE0-B1C7-BE9F329507DD}" type="pres">
      <dgm:prSet presAssocID="{6EEB0D82-8F68-424D-A147-1EBAC82A8F4C}" presName="tx1" presStyleLbl="revTx" presStyleIdx="9" presStyleCnt="10"/>
      <dgm:spPr/>
      <dgm:t>
        <a:bodyPr/>
        <a:lstStyle/>
        <a:p>
          <a:endParaRPr lang="en-US"/>
        </a:p>
      </dgm:t>
    </dgm:pt>
    <dgm:pt modelId="{A83C418B-D0E6-4DEF-A780-C9877D606A7A}" type="pres">
      <dgm:prSet presAssocID="{6EEB0D82-8F68-424D-A147-1EBAC82A8F4C}" presName="vert1" presStyleCnt="0"/>
      <dgm:spPr/>
    </dgm:pt>
  </dgm:ptLst>
  <dgm:cxnLst>
    <dgm:cxn modelId="{F0FFD367-02BD-45BD-AA6F-C0E7FE41E65F}" type="presOf" srcId="{6EEB0D82-8F68-424D-A147-1EBAC82A8F4C}" destId="{784FA78E-E01B-4FE0-B1C7-BE9F329507DD}" srcOrd="0" destOrd="0" presId="urn:microsoft.com/office/officeart/2008/layout/LinedList"/>
    <dgm:cxn modelId="{2A702955-B5AE-4450-A3A5-9933335869B0}" srcId="{D8073399-FD5D-4B27-A435-56CB36AB3A75}" destId="{632AFA30-98A0-4987-B885-0C4C32901248}" srcOrd="6" destOrd="0" parTransId="{A5AF9AEC-6120-40A8-B7FD-0CCF73DC1B37}" sibTransId="{8DAC6A64-5C44-4CDE-BDCB-70E029825A7B}"/>
    <dgm:cxn modelId="{1B5B8C20-A31A-47B7-9C2B-8B8B66D913DE}" type="presOf" srcId="{632AFA30-98A0-4987-B885-0C4C32901248}" destId="{C9CC8540-4A0E-477E-BEBF-04FAB2F5506B}" srcOrd="0" destOrd="0" presId="urn:microsoft.com/office/officeart/2008/layout/LinedList"/>
    <dgm:cxn modelId="{140F8C63-51DF-455E-81E5-D5DD6989A2F6}" type="presOf" srcId="{FDE8A431-F270-4EFB-98CD-627A97AA207C}" destId="{2BFBCB7D-2341-411C-A1ED-B3923E897BB4}" srcOrd="0" destOrd="0" presId="urn:microsoft.com/office/officeart/2008/layout/LinedList"/>
    <dgm:cxn modelId="{B7071576-59E6-4EFF-852F-9DE5F159AB26}" type="presOf" srcId="{85E78DCC-9BA4-4038-B16F-763230CA2AEE}" destId="{D5D97849-88D9-4AE7-86C7-8FC4471FD60A}" srcOrd="0" destOrd="0" presId="urn:microsoft.com/office/officeart/2008/layout/LinedList"/>
    <dgm:cxn modelId="{D2D4760F-FD64-43B4-B6B3-4DA2187BE25D}" srcId="{D8073399-FD5D-4B27-A435-56CB36AB3A75}" destId="{1ECFDF4B-F540-4E50-8710-11FE2047A3E7}" srcOrd="7" destOrd="0" parTransId="{83BBF45D-8F01-430A-8EA0-5E065F773686}" sibTransId="{E50FE2AF-4908-4DD4-B89E-CFDBCEECADE5}"/>
    <dgm:cxn modelId="{24D6B053-53DC-4C4C-9006-B01702E97556}" type="presOf" srcId="{F0C4EBCD-4762-4C65-89B0-4ACA84AE8037}" destId="{9553FC4E-FF91-4AFA-83BE-D83E355DF9B7}" srcOrd="0" destOrd="0" presId="urn:microsoft.com/office/officeart/2008/layout/LinedList"/>
    <dgm:cxn modelId="{07C1A7E7-DA3E-4E17-BEB3-843849176E83}" srcId="{D8073399-FD5D-4B27-A435-56CB36AB3A75}" destId="{14CE01E2-A388-4FDA-8F55-84C46D3FD380}" srcOrd="3" destOrd="0" parTransId="{6C0BAA01-13B9-473A-989D-2FF1DE22C35C}" sibTransId="{E33CF693-0F0B-40FA-B4E3-BF72F8F52815}"/>
    <dgm:cxn modelId="{F1D311E6-33EE-4327-AC1C-98E68A4B9CCE}" srcId="{D8073399-FD5D-4B27-A435-56CB36AB3A75}" destId="{FDE8A431-F270-4EFB-98CD-627A97AA207C}" srcOrd="4" destOrd="0" parTransId="{3B8285FE-DFFE-4C0F-8758-4C1B3311F35E}" sibTransId="{3BEB2A80-95F6-454A-BF03-F617387BA352}"/>
    <dgm:cxn modelId="{29AB46E5-B084-45FD-93A4-38A0263C583E}" type="presOf" srcId="{1ECFDF4B-F540-4E50-8710-11FE2047A3E7}" destId="{B3F986C8-B948-40D6-8AA5-23DF764D0F88}" srcOrd="0" destOrd="0" presId="urn:microsoft.com/office/officeart/2008/layout/LinedList"/>
    <dgm:cxn modelId="{A2127944-1009-4535-B365-0BABC044EDD0}" type="presOf" srcId="{282B5583-2232-48DC-8FC5-CCCAABB5ACD9}" destId="{01EA52A4-4C89-4763-82BF-B3616CE49BFF}" srcOrd="0" destOrd="0" presId="urn:microsoft.com/office/officeart/2008/layout/LinedList"/>
    <dgm:cxn modelId="{C4D32047-34DF-4BCE-AB89-7653583FC840}" srcId="{D8073399-FD5D-4B27-A435-56CB36AB3A75}" destId="{F0C4EBCD-4762-4C65-89B0-4ACA84AE8037}" srcOrd="8" destOrd="0" parTransId="{C6737F76-28D0-473B-B2FD-BC3EBAB62351}" sibTransId="{4CB76ECA-81E9-466C-8D62-42072CD8869F}"/>
    <dgm:cxn modelId="{38123B9E-F2E5-49A9-ABFE-48FA9CF9968C}" type="presOf" srcId="{5906777C-5ED4-41F4-B762-E4297B207D19}" destId="{6DFF6842-3C53-4BB9-9E93-05E89DA56753}" srcOrd="0" destOrd="0" presId="urn:microsoft.com/office/officeart/2008/layout/LinedList"/>
    <dgm:cxn modelId="{36534DE6-B7A3-46B4-BB04-534A7081C1DC}" srcId="{D8073399-FD5D-4B27-A435-56CB36AB3A75}" destId="{85E78DCC-9BA4-4038-B16F-763230CA2AEE}" srcOrd="5" destOrd="0" parTransId="{50FC60D3-2CB3-4E28-A04C-1B6532287298}" sibTransId="{DD74B2B6-FDC1-43C2-9DE0-8D41E7C5DFD6}"/>
    <dgm:cxn modelId="{95B08E65-90CD-4709-93A5-FF33C726EAF8}" type="presOf" srcId="{D8073399-FD5D-4B27-A435-56CB36AB3A75}" destId="{D10A6185-679D-41EC-9F9C-212361735BD1}" srcOrd="0" destOrd="0" presId="urn:microsoft.com/office/officeart/2008/layout/LinedList"/>
    <dgm:cxn modelId="{48CEF085-E6E3-4976-9E13-DC08751DD02B}" srcId="{D8073399-FD5D-4B27-A435-56CB36AB3A75}" destId="{5906777C-5ED4-41F4-B762-E4297B207D19}" srcOrd="0" destOrd="0" parTransId="{74D895B5-2EEB-4913-923F-979D4080DCDF}" sibTransId="{EB0F76C1-EBA1-4AA6-BF96-7BDB7F95510C}"/>
    <dgm:cxn modelId="{DE1E50C2-9097-4516-8C56-CA74B6A3EDE7}" srcId="{D8073399-FD5D-4B27-A435-56CB36AB3A75}" destId="{75009EBC-01D5-4270-860C-95D45CD8F94B}" srcOrd="1" destOrd="0" parTransId="{BBED94BD-3ABF-4316-84C8-5B063DB03497}" sibTransId="{54C3AA13-EEA6-4A20-8ED1-330009C16D2C}"/>
    <dgm:cxn modelId="{B8A9B6E1-155E-49A8-A224-991AC46B35F6}" type="presOf" srcId="{75009EBC-01D5-4270-860C-95D45CD8F94B}" destId="{030EFA03-FA31-4432-A821-91F30D9777BA}" srcOrd="0" destOrd="0" presId="urn:microsoft.com/office/officeart/2008/layout/LinedList"/>
    <dgm:cxn modelId="{F32AB897-BBC7-48B1-BD0F-E86D54BB8637}" type="presOf" srcId="{14CE01E2-A388-4FDA-8F55-84C46D3FD380}" destId="{6C6C2CF3-A3C7-4C7F-BEF3-9E8CDA1B2D58}" srcOrd="0" destOrd="0" presId="urn:microsoft.com/office/officeart/2008/layout/LinedList"/>
    <dgm:cxn modelId="{E0AC84BF-8ECE-4FC9-B313-421DC19E8B75}" srcId="{D8073399-FD5D-4B27-A435-56CB36AB3A75}" destId="{282B5583-2232-48DC-8FC5-CCCAABB5ACD9}" srcOrd="2" destOrd="0" parTransId="{5E427B70-970A-43AB-98D4-FDC44E498465}" sibTransId="{CD4BDE87-E5F2-4AF4-9F6D-DA25CBB9FA40}"/>
    <dgm:cxn modelId="{81776798-7F57-4AEB-879A-4A6FA21993FA}" srcId="{D8073399-FD5D-4B27-A435-56CB36AB3A75}" destId="{6EEB0D82-8F68-424D-A147-1EBAC82A8F4C}" srcOrd="9" destOrd="0" parTransId="{7ABC67C7-0A0C-4149-9D7F-0B7A7398A4EF}" sibTransId="{1F98DBB9-74A1-4EE2-BCC9-6E635D3D5808}"/>
    <dgm:cxn modelId="{82AC1A9C-C33B-47C1-8A1D-2A4ED5CF7458}" type="presParOf" srcId="{D10A6185-679D-41EC-9F9C-212361735BD1}" destId="{8FBD2D73-DD38-4D08-B121-51F84EFCE7DA}" srcOrd="0" destOrd="0" presId="urn:microsoft.com/office/officeart/2008/layout/LinedList"/>
    <dgm:cxn modelId="{92F44E67-84CF-41A7-94D1-9BC315390B5C}" type="presParOf" srcId="{D10A6185-679D-41EC-9F9C-212361735BD1}" destId="{CDBE9176-3C03-48AF-BAE3-87C5C6DD9A57}" srcOrd="1" destOrd="0" presId="urn:microsoft.com/office/officeart/2008/layout/LinedList"/>
    <dgm:cxn modelId="{7C44D6A0-E255-406E-8AAB-AC9EB792E358}" type="presParOf" srcId="{CDBE9176-3C03-48AF-BAE3-87C5C6DD9A57}" destId="{6DFF6842-3C53-4BB9-9E93-05E89DA56753}" srcOrd="0" destOrd="0" presId="urn:microsoft.com/office/officeart/2008/layout/LinedList"/>
    <dgm:cxn modelId="{089D61DD-7237-4BE7-88AB-42591D7FC85B}" type="presParOf" srcId="{CDBE9176-3C03-48AF-BAE3-87C5C6DD9A57}" destId="{2B16BBE1-AE59-4989-AB0B-F30B546BBFD8}" srcOrd="1" destOrd="0" presId="urn:microsoft.com/office/officeart/2008/layout/LinedList"/>
    <dgm:cxn modelId="{E8C81ECB-0466-4D27-B44F-3962D9348F90}" type="presParOf" srcId="{D10A6185-679D-41EC-9F9C-212361735BD1}" destId="{63A44C26-AD2E-4314-A0B6-1934429074DC}" srcOrd="2" destOrd="0" presId="urn:microsoft.com/office/officeart/2008/layout/LinedList"/>
    <dgm:cxn modelId="{DF992B7B-B9C7-4BE7-B5D7-E475C4B8995B}" type="presParOf" srcId="{D10A6185-679D-41EC-9F9C-212361735BD1}" destId="{6F9E82F3-9896-4ABE-AA39-32E93146EF42}" srcOrd="3" destOrd="0" presId="urn:microsoft.com/office/officeart/2008/layout/LinedList"/>
    <dgm:cxn modelId="{72E5AB6D-56C0-436C-AF0D-D6BC0689B079}" type="presParOf" srcId="{6F9E82F3-9896-4ABE-AA39-32E93146EF42}" destId="{030EFA03-FA31-4432-A821-91F30D9777BA}" srcOrd="0" destOrd="0" presId="urn:microsoft.com/office/officeart/2008/layout/LinedList"/>
    <dgm:cxn modelId="{F704AD0E-D630-479A-BC6B-3CBF152C3F47}" type="presParOf" srcId="{6F9E82F3-9896-4ABE-AA39-32E93146EF42}" destId="{F731B897-AF8C-4172-91F0-3823FC75A00E}" srcOrd="1" destOrd="0" presId="urn:microsoft.com/office/officeart/2008/layout/LinedList"/>
    <dgm:cxn modelId="{C54DC723-40C1-4271-9E81-904AE21BF155}" type="presParOf" srcId="{D10A6185-679D-41EC-9F9C-212361735BD1}" destId="{EC9222CF-C946-4406-A2E7-E753C0726468}" srcOrd="4" destOrd="0" presId="urn:microsoft.com/office/officeart/2008/layout/LinedList"/>
    <dgm:cxn modelId="{C336FCF6-925E-498D-827C-EABB40BA5ADD}" type="presParOf" srcId="{D10A6185-679D-41EC-9F9C-212361735BD1}" destId="{2598E502-3FB2-4521-A35E-54500DADFE93}" srcOrd="5" destOrd="0" presId="urn:microsoft.com/office/officeart/2008/layout/LinedList"/>
    <dgm:cxn modelId="{72611154-634E-4210-8524-656C4DC9B38B}" type="presParOf" srcId="{2598E502-3FB2-4521-A35E-54500DADFE93}" destId="{01EA52A4-4C89-4763-82BF-B3616CE49BFF}" srcOrd="0" destOrd="0" presId="urn:microsoft.com/office/officeart/2008/layout/LinedList"/>
    <dgm:cxn modelId="{29A67425-CFFA-446A-AF1D-08C83D15C09F}" type="presParOf" srcId="{2598E502-3FB2-4521-A35E-54500DADFE93}" destId="{DA5F0B11-2F78-4889-A026-97258A397909}" srcOrd="1" destOrd="0" presId="urn:microsoft.com/office/officeart/2008/layout/LinedList"/>
    <dgm:cxn modelId="{314827D9-6321-4393-91DD-CBCED4A236B5}" type="presParOf" srcId="{D10A6185-679D-41EC-9F9C-212361735BD1}" destId="{D58F384C-1425-4631-8D66-B2D942059ED6}" srcOrd="6" destOrd="0" presId="urn:microsoft.com/office/officeart/2008/layout/LinedList"/>
    <dgm:cxn modelId="{6E7C99E8-2897-4993-858D-C59C00935086}" type="presParOf" srcId="{D10A6185-679D-41EC-9F9C-212361735BD1}" destId="{1746BC67-5332-4D2C-9FA5-5FDD91676EFA}" srcOrd="7" destOrd="0" presId="urn:microsoft.com/office/officeart/2008/layout/LinedList"/>
    <dgm:cxn modelId="{23E45F7A-B178-4D1D-8AC0-AAC0C9DB19CD}" type="presParOf" srcId="{1746BC67-5332-4D2C-9FA5-5FDD91676EFA}" destId="{6C6C2CF3-A3C7-4C7F-BEF3-9E8CDA1B2D58}" srcOrd="0" destOrd="0" presId="urn:microsoft.com/office/officeart/2008/layout/LinedList"/>
    <dgm:cxn modelId="{493DA8D8-DF4F-46EE-8379-16BA56F53AAB}" type="presParOf" srcId="{1746BC67-5332-4D2C-9FA5-5FDD91676EFA}" destId="{120A7789-460B-4B0D-8787-76C7A20F02D7}" srcOrd="1" destOrd="0" presId="urn:microsoft.com/office/officeart/2008/layout/LinedList"/>
    <dgm:cxn modelId="{FA71B998-03E6-4C0F-BE10-2C517C68B03F}" type="presParOf" srcId="{D10A6185-679D-41EC-9F9C-212361735BD1}" destId="{8DEAE3EA-BAD5-4C39-B006-9BF401BE3B22}" srcOrd="8" destOrd="0" presId="urn:microsoft.com/office/officeart/2008/layout/LinedList"/>
    <dgm:cxn modelId="{97CC64EF-9F8A-4C2F-A046-43F2112CBEC4}" type="presParOf" srcId="{D10A6185-679D-41EC-9F9C-212361735BD1}" destId="{8F0FC726-9F69-4716-8BB2-3FEBEEF70592}" srcOrd="9" destOrd="0" presId="urn:microsoft.com/office/officeart/2008/layout/LinedList"/>
    <dgm:cxn modelId="{3574C473-4522-4686-8184-49454C41FBEC}" type="presParOf" srcId="{8F0FC726-9F69-4716-8BB2-3FEBEEF70592}" destId="{2BFBCB7D-2341-411C-A1ED-B3923E897BB4}" srcOrd="0" destOrd="0" presId="urn:microsoft.com/office/officeart/2008/layout/LinedList"/>
    <dgm:cxn modelId="{631712D6-97CC-4F21-8E2A-2C9F08A734BB}" type="presParOf" srcId="{8F0FC726-9F69-4716-8BB2-3FEBEEF70592}" destId="{32371F6F-112C-4DDA-B4DA-98EE1726C6B7}" srcOrd="1" destOrd="0" presId="urn:microsoft.com/office/officeart/2008/layout/LinedList"/>
    <dgm:cxn modelId="{6F9D31DB-140C-47B6-870B-1D2A0C7EBA2F}" type="presParOf" srcId="{D10A6185-679D-41EC-9F9C-212361735BD1}" destId="{9EC4C9A7-C506-4B9F-B47D-1EE52B618DB7}" srcOrd="10" destOrd="0" presId="urn:microsoft.com/office/officeart/2008/layout/LinedList"/>
    <dgm:cxn modelId="{AE8A8DF0-6135-40F9-B392-BE8450106A26}" type="presParOf" srcId="{D10A6185-679D-41EC-9F9C-212361735BD1}" destId="{F92605AF-88D4-4C44-865E-8BD61C07EFB1}" srcOrd="11" destOrd="0" presId="urn:microsoft.com/office/officeart/2008/layout/LinedList"/>
    <dgm:cxn modelId="{3F31EC7E-0D66-4A3E-8B0E-322E33806E68}" type="presParOf" srcId="{F92605AF-88D4-4C44-865E-8BD61C07EFB1}" destId="{D5D97849-88D9-4AE7-86C7-8FC4471FD60A}" srcOrd="0" destOrd="0" presId="urn:microsoft.com/office/officeart/2008/layout/LinedList"/>
    <dgm:cxn modelId="{044DC558-F1EF-49DA-B287-7D9C1BDA2408}" type="presParOf" srcId="{F92605AF-88D4-4C44-865E-8BD61C07EFB1}" destId="{B108BB27-B8A1-4C7B-8365-1F97EF5600B8}" srcOrd="1" destOrd="0" presId="urn:microsoft.com/office/officeart/2008/layout/LinedList"/>
    <dgm:cxn modelId="{64B75E98-135A-4069-B580-067F4D477653}" type="presParOf" srcId="{D10A6185-679D-41EC-9F9C-212361735BD1}" destId="{8317F7A2-5F44-4F94-AB44-A9987F7BE808}" srcOrd="12" destOrd="0" presId="urn:microsoft.com/office/officeart/2008/layout/LinedList"/>
    <dgm:cxn modelId="{49631740-C52E-4A5C-A0DE-042968FF9BB5}" type="presParOf" srcId="{D10A6185-679D-41EC-9F9C-212361735BD1}" destId="{48688598-5F68-40E2-967B-276BE77C4436}" srcOrd="13" destOrd="0" presId="urn:microsoft.com/office/officeart/2008/layout/LinedList"/>
    <dgm:cxn modelId="{92A93F2C-5571-4C2F-9B12-AE454C53CF31}" type="presParOf" srcId="{48688598-5F68-40E2-967B-276BE77C4436}" destId="{C9CC8540-4A0E-477E-BEBF-04FAB2F5506B}" srcOrd="0" destOrd="0" presId="urn:microsoft.com/office/officeart/2008/layout/LinedList"/>
    <dgm:cxn modelId="{4DB82F03-ED74-4E91-B572-013BA276A560}" type="presParOf" srcId="{48688598-5F68-40E2-967B-276BE77C4436}" destId="{790A27A3-8116-48E3-8227-AEFA9344F31D}" srcOrd="1" destOrd="0" presId="urn:microsoft.com/office/officeart/2008/layout/LinedList"/>
    <dgm:cxn modelId="{F876EB42-A410-4552-A44D-624AA54A2B42}" type="presParOf" srcId="{D10A6185-679D-41EC-9F9C-212361735BD1}" destId="{3C751E98-0C2E-49F5-AC2C-FDFC60E028FE}" srcOrd="14" destOrd="0" presId="urn:microsoft.com/office/officeart/2008/layout/LinedList"/>
    <dgm:cxn modelId="{F55F50C8-F322-44FD-83ED-F66ED1AAE7B8}" type="presParOf" srcId="{D10A6185-679D-41EC-9F9C-212361735BD1}" destId="{81ACA7FC-51D1-47DC-AD6E-1A800AE9AB91}" srcOrd="15" destOrd="0" presId="urn:microsoft.com/office/officeart/2008/layout/LinedList"/>
    <dgm:cxn modelId="{59747976-DB99-494A-8812-D603E2FF5C0F}" type="presParOf" srcId="{81ACA7FC-51D1-47DC-AD6E-1A800AE9AB91}" destId="{B3F986C8-B948-40D6-8AA5-23DF764D0F88}" srcOrd="0" destOrd="0" presId="urn:microsoft.com/office/officeart/2008/layout/LinedList"/>
    <dgm:cxn modelId="{C3739067-6090-4178-A816-70FF3632D212}" type="presParOf" srcId="{81ACA7FC-51D1-47DC-AD6E-1A800AE9AB91}" destId="{5F0D9D46-860A-4E7D-8E7F-8ED7B43D0D94}" srcOrd="1" destOrd="0" presId="urn:microsoft.com/office/officeart/2008/layout/LinedList"/>
    <dgm:cxn modelId="{D57F9FB8-633A-4DFC-BFCD-52139AD5F0CB}" type="presParOf" srcId="{D10A6185-679D-41EC-9F9C-212361735BD1}" destId="{75626C13-4678-418A-A82C-5E5BAD9426A4}" srcOrd="16" destOrd="0" presId="urn:microsoft.com/office/officeart/2008/layout/LinedList"/>
    <dgm:cxn modelId="{253743CE-733F-4873-B33C-C81376C42F9C}" type="presParOf" srcId="{D10A6185-679D-41EC-9F9C-212361735BD1}" destId="{A0B089C7-42A3-4799-BE3D-DE217BCF0603}" srcOrd="17" destOrd="0" presId="urn:microsoft.com/office/officeart/2008/layout/LinedList"/>
    <dgm:cxn modelId="{DB795EB2-2A74-466D-9F28-817E61C188DA}" type="presParOf" srcId="{A0B089C7-42A3-4799-BE3D-DE217BCF0603}" destId="{9553FC4E-FF91-4AFA-83BE-D83E355DF9B7}" srcOrd="0" destOrd="0" presId="urn:microsoft.com/office/officeart/2008/layout/LinedList"/>
    <dgm:cxn modelId="{7873A673-30E7-472F-B4FE-D61F418E90B0}" type="presParOf" srcId="{A0B089C7-42A3-4799-BE3D-DE217BCF0603}" destId="{AC798310-CF85-4761-B9B9-156B295F1458}" srcOrd="1" destOrd="0" presId="urn:microsoft.com/office/officeart/2008/layout/LinedList"/>
    <dgm:cxn modelId="{7E7F3753-8E7B-4433-98E3-CEE71CB46C74}" type="presParOf" srcId="{D10A6185-679D-41EC-9F9C-212361735BD1}" destId="{F132E54B-4C97-468F-B716-82D544C8F78D}" srcOrd="18" destOrd="0" presId="urn:microsoft.com/office/officeart/2008/layout/LinedList"/>
    <dgm:cxn modelId="{A5611EA2-6D31-471B-AE2A-4D044EB4500F}" type="presParOf" srcId="{D10A6185-679D-41EC-9F9C-212361735BD1}" destId="{A0AD30D7-BE4C-42CE-A6C5-4F36B75294F9}" srcOrd="19" destOrd="0" presId="urn:microsoft.com/office/officeart/2008/layout/LinedList"/>
    <dgm:cxn modelId="{80F58F9A-C28C-431E-96B7-448F4B0CF4B2}" type="presParOf" srcId="{A0AD30D7-BE4C-42CE-A6C5-4F36B75294F9}" destId="{784FA78E-E01B-4FE0-B1C7-BE9F329507DD}" srcOrd="0" destOrd="0" presId="urn:microsoft.com/office/officeart/2008/layout/LinedList"/>
    <dgm:cxn modelId="{08577B64-F15D-472F-808C-B11759CA45AC}" type="presParOf" srcId="{A0AD30D7-BE4C-42CE-A6C5-4F36B75294F9}" destId="{A83C418B-D0E6-4DEF-A780-C9877D606A7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D8073399-FD5D-4B27-A435-56CB36AB3A75}" type="doc">
      <dgm:prSet loTypeId="urn:microsoft.com/office/officeart/2008/layout/LinedList" loCatId="list" qsTypeId="urn:microsoft.com/office/officeart/2005/8/quickstyle/simple2" qsCatId="simple" csTypeId="urn:microsoft.com/office/officeart/2005/8/colors/accent5_2" csCatId="accent5" phldr="1"/>
      <dgm:spPr/>
      <dgm:t>
        <a:bodyPr/>
        <a:lstStyle/>
        <a:p>
          <a:endParaRPr lang="en-US"/>
        </a:p>
      </dgm:t>
    </dgm:pt>
    <dgm:pt modelId="{1D7996F7-4254-4F27-B7E4-04405B0223C4}">
      <dgm:prSet/>
      <dgm:spPr/>
      <dgm:t>
        <a:bodyPr/>
        <a:lstStyle/>
        <a:p>
          <a:r>
            <a:rPr lang="en-US"/>
            <a:t>Ai tham gia, vai trò chức danh là gì?</a:t>
          </a:r>
        </a:p>
      </dgm:t>
    </dgm:pt>
    <dgm:pt modelId="{6922F496-93B4-4047-A12B-6146A7664FED}" type="parTrans" cxnId="{3B2E28B3-8B21-4348-96DC-55684C714D74}">
      <dgm:prSet/>
      <dgm:spPr/>
      <dgm:t>
        <a:bodyPr/>
        <a:lstStyle/>
        <a:p>
          <a:endParaRPr lang="en-US"/>
        </a:p>
      </dgm:t>
    </dgm:pt>
    <dgm:pt modelId="{A413547F-7264-41AB-8082-170487329834}" type="sibTrans" cxnId="{3B2E28B3-8B21-4348-96DC-55684C714D74}">
      <dgm:prSet/>
      <dgm:spPr/>
      <dgm:t>
        <a:bodyPr/>
        <a:lstStyle/>
        <a:p>
          <a:endParaRPr lang="en-US"/>
        </a:p>
      </dgm:t>
    </dgm:pt>
    <dgm:pt modelId="{B7834D2D-220C-4697-9462-33FB8F778675}">
      <dgm:prSet/>
      <dgm:spPr/>
      <dgm:t>
        <a:bodyPr/>
        <a:lstStyle/>
        <a:p>
          <a:r>
            <a:rPr lang="en-US"/>
            <a:t>Thời gian</a:t>
          </a:r>
        </a:p>
      </dgm:t>
    </dgm:pt>
    <dgm:pt modelId="{21863139-A51A-44B9-8E9B-E2EE1FEE4B40}" type="parTrans" cxnId="{48B1C4CB-DD74-4CDC-BEB4-D098EBDC29C0}">
      <dgm:prSet/>
      <dgm:spPr/>
      <dgm:t>
        <a:bodyPr/>
        <a:lstStyle/>
        <a:p>
          <a:endParaRPr lang="en-US"/>
        </a:p>
      </dgm:t>
    </dgm:pt>
    <dgm:pt modelId="{649A3F73-3FAB-4339-B376-65A72D1FFE86}" type="sibTrans" cxnId="{48B1C4CB-DD74-4CDC-BEB4-D098EBDC29C0}">
      <dgm:prSet/>
      <dgm:spPr/>
      <dgm:t>
        <a:bodyPr/>
        <a:lstStyle/>
        <a:p>
          <a:endParaRPr lang="en-US"/>
        </a:p>
      </dgm:t>
    </dgm:pt>
    <dgm:pt modelId="{094F18B6-F0BE-499F-ACB9-81CCD92489A3}">
      <dgm:prSet/>
      <dgm:spPr/>
      <dgm:t>
        <a:bodyPr/>
        <a:lstStyle/>
        <a:p>
          <a:r>
            <a:rPr lang="en-US"/>
            <a:t>Địa điểm</a:t>
          </a:r>
        </a:p>
      </dgm:t>
    </dgm:pt>
    <dgm:pt modelId="{80AC6AA9-002B-408E-800D-D665D9CCB4FC}" type="parTrans" cxnId="{17ECF6AB-FC8E-4704-87EE-0BC47A703DEE}">
      <dgm:prSet/>
      <dgm:spPr/>
      <dgm:t>
        <a:bodyPr/>
        <a:lstStyle/>
        <a:p>
          <a:endParaRPr lang="en-US"/>
        </a:p>
      </dgm:t>
    </dgm:pt>
    <dgm:pt modelId="{7AF1CC5A-C306-4B46-9E9D-48C2AD5E024F}" type="sibTrans" cxnId="{17ECF6AB-FC8E-4704-87EE-0BC47A703DEE}">
      <dgm:prSet/>
      <dgm:spPr/>
      <dgm:t>
        <a:bodyPr/>
        <a:lstStyle/>
        <a:p>
          <a:endParaRPr lang="en-US"/>
        </a:p>
      </dgm:t>
    </dgm:pt>
    <dgm:pt modelId="{229E9B88-19A8-4F9B-A26A-5CB8899F2614}">
      <dgm:prSet/>
      <dgm:spPr/>
      <dgm:t>
        <a:bodyPr/>
        <a:lstStyle/>
        <a:p>
          <a:r>
            <a:rPr lang="en-US"/>
            <a:t>Nội dung khảo sát</a:t>
          </a:r>
        </a:p>
      </dgm:t>
    </dgm:pt>
    <dgm:pt modelId="{ACD00A28-4E36-47AA-A57A-C2078CC21E5D}" type="parTrans" cxnId="{FDA36E81-5BB1-4395-B449-23FE526A152C}">
      <dgm:prSet/>
      <dgm:spPr/>
      <dgm:t>
        <a:bodyPr/>
        <a:lstStyle/>
        <a:p>
          <a:endParaRPr lang="en-US"/>
        </a:p>
      </dgm:t>
    </dgm:pt>
    <dgm:pt modelId="{18390DAA-61C2-45AC-B655-BD61DD6A4AF4}" type="sibTrans" cxnId="{FDA36E81-5BB1-4395-B449-23FE526A152C}">
      <dgm:prSet/>
      <dgm:spPr/>
      <dgm:t>
        <a:bodyPr/>
        <a:lstStyle/>
        <a:p>
          <a:endParaRPr lang="en-US"/>
        </a:p>
      </dgm:t>
    </dgm:pt>
    <dgm:pt modelId="{F609A1B8-A195-467C-B8C6-F71B52425165}">
      <dgm:prSet/>
      <dgm:spPr/>
      <dgm:t>
        <a:bodyPr/>
        <a:lstStyle/>
        <a:p>
          <a:r>
            <a:rPr lang="en-US"/>
            <a:t>Các nội dung đã thống nhất</a:t>
          </a:r>
        </a:p>
      </dgm:t>
    </dgm:pt>
    <dgm:pt modelId="{09C97DBA-293B-4753-AA7A-E31286DD50E0}" type="parTrans" cxnId="{9C430255-50F0-4EA9-826B-4E00D2D3089B}">
      <dgm:prSet/>
      <dgm:spPr/>
      <dgm:t>
        <a:bodyPr/>
        <a:lstStyle/>
        <a:p>
          <a:endParaRPr lang="en-US"/>
        </a:p>
      </dgm:t>
    </dgm:pt>
    <dgm:pt modelId="{716BF169-2C4B-4542-9B67-BAC82C232EF0}" type="sibTrans" cxnId="{9C430255-50F0-4EA9-826B-4E00D2D3089B}">
      <dgm:prSet/>
      <dgm:spPr/>
      <dgm:t>
        <a:bodyPr/>
        <a:lstStyle/>
        <a:p>
          <a:endParaRPr lang="en-US"/>
        </a:p>
      </dgm:t>
    </dgm:pt>
    <dgm:pt modelId="{02762CF3-6068-4FA3-BEBA-D6C7B389A7BC}">
      <dgm:prSet/>
      <dgm:spPr/>
      <dgm:t>
        <a:bodyPr/>
        <a:lstStyle/>
        <a:p>
          <a:r>
            <a:rPr lang="en-US" err="1"/>
            <a:t>Các</a:t>
          </a:r>
          <a:r>
            <a:rPr lang="en-US"/>
            <a:t> </a:t>
          </a:r>
          <a:r>
            <a:rPr lang="en-US" err="1"/>
            <a:t>nội</a:t>
          </a:r>
          <a:r>
            <a:rPr lang="en-US"/>
            <a:t> dung </a:t>
          </a:r>
          <a:r>
            <a:rPr lang="en-US" err="1"/>
            <a:t>cần</a:t>
          </a:r>
          <a:r>
            <a:rPr lang="en-US"/>
            <a:t> </a:t>
          </a:r>
          <a:r>
            <a:rPr lang="en-US" err="1"/>
            <a:t>tìm</a:t>
          </a:r>
          <a:r>
            <a:rPr lang="en-US"/>
            <a:t> </a:t>
          </a:r>
          <a:r>
            <a:rPr lang="en-US" err="1"/>
            <a:t>hiểu</a:t>
          </a:r>
          <a:r>
            <a:rPr lang="en-US"/>
            <a:t>/</a:t>
          </a:r>
          <a:r>
            <a:rPr lang="en-US" err="1"/>
            <a:t>xin</a:t>
          </a:r>
          <a:r>
            <a:rPr lang="en-US"/>
            <a:t> ý </a:t>
          </a:r>
          <a:r>
            <a:rPr lang="en-US" err="1"/>
            <a:t>kiến</a:t>
          </a:r>
          <a:r>
            <a:rPr lang="en-US"/>
            <a:t> </a:t>
          </a:r>
          <a:r>
            <a:rPr lang="en-US" err="1"/>
            <a:t>thêm</a:t>
          </a:r>
          <a:r>
            <a:rPr lang="en-US"/>
            <a:t>, </a:t>
          </a:r>
          <a:r>
            <a:rPr lang="en-US" err="1"/>
            <a:t>thời</a:t>
          </a:r>
          <a:r>
            <a:rPr lang="en-US"/>
            <a:t> </a:t>
          </a:r>
          <a:r>
            <a:rPr lang="en-US" err="1"/>
            <a:t>hạn</a:t>
          </a:r>
          <a:endParaRPr lang="en-US"/>
        </a:p>
      </dgm:t>
    </dgm:pt>
    <dgm:pt modelId="{5CF9C61D-03FE-486C-B168-4672A39132DB}" type="parTrans" cxnId="{12931E38-9C97-4445-9AD1-C2026129206B}">
      <dgm:prSet/>
      <dgm:spPr/>
      <dgm:t>
        <a:bodyPr/>
        <a:lstStyle/>
        <a:p>
          <a:endParaRPr lang="en-US"/>
        </a:p>
      </dgm:t>
    </dgm:pt>
    <dgm:pt modelId="{02D9060C-B101-4275-8FBA-4BCCB47BAF01}" type="sibTrans" cxnId="{12931E38-9C97-4445-9AD1-C2026129206B}">
      <dgm:prSet/>
      <dgm:spPr/>
      <dgm:t>
        <a:bodyPr/>
        <a:lstStyle/>
        <a:p>
          <a:endParaRPr lang="en-US"/>
        </a:p>
      </dgm:t>
    </dgm:pt>
    <dgm:pt modelId="{55C197DC-7074-4406-ABA4-8A5FAE3ACD5E}">
      <dgm:prSet/>
      <dgm:spPr/>
      <dgm:t>
        <a:bodyPr/>
        <a:lstStyle/>
        <a:p>
          <a:r>
            <a:rPr lang="en-US"/>
            <a:t>Các deadline đã chốt</a:t>
          </a:r>
        </a:p>
      </dgm:t>
    </dgm:pt>
    <dgm:pt modelId="{D24B9177-FCA9-4923-9AFD-E96539AEC255}" type="parTrans" cxnId="{ADA956DB-470B-494C-95A8-0E91B02885E4}">
      <dgm:prSet/>
      <dgm:spPr/>
      <dgm:t>
        <a:bodyPr/>
        <a:lstStyle/>
        <a:p>
          <a:endParaRPr lang="en-US"/>
        </a:p>
      </dgm:t>
    </dgm:pt>
    <dgm:pt modelId="{59698F50-0280-4572-8F77-D4A86E0A18C0}" type="sibTrans" cxnId="{ADA956DB-470B-494C-95A8-0E91B02885E4}">
      <dgm:prSet/>
      <dgm:spPr/>
      <dgm:t>
        <a:bodyPr/>
        <a:lstStyle/>
        <a:p>
          <a:endParaRPr lang="en-US"/>
        </a:p>
      </dgm:t>
    </dgm:pt>
    <dgm:pt modelId="{D0C37684-55E9-487A-B73E-F2ECBC3C4C5D}">
      <dgm:prSet/>
      <dgm:spPr/>
      <dgm:t>
        <a:bodyPr/>
        <a:lstStyle/>
        <a:p>
          <a:r>
            <a:rPr lang="en-US"/>
            <a:t>Các hồ sơ, tài liệu đã chia sẻ</a:t>
          </a:r>
        </a:p>
      </dgm:t>
    </dgm:pt>
    <dgm:pt modelId="{E5C61F2A-6070-48DE-8A07-740CD489CC2F}" type="parTrans" cxnId="{812D0196-6B6B-42E3-AE30-C484962C917D}">
      <dgm:prSet/>
      <dgm:spPr/>
      <dgm:t>
        <a:bodyPr/>
        <a:lstStyle/>
        <a:p>
          <a:endParaRPr lang="en-US"/>
        </a:p>
      </dgm:t>
    </dgm:pt>
    <dgm:pt modelId="{EB1DD422-97FD-4BB2-83FF-00D37897214D}" type="sibTrans" cxnId="{812D0196-6B6B-42E3-AE30-C484962C917D}">
      <dgm:prSet/>
      <dgm:spPr/>
      <dgm:t>
        <a:bodyPr/>
        <a:lstStyle/>
        <a:p>
          <a:endParaRPr lang="en-US"/>
        </a:p>
      </dgm:t>
    </dgm:pt>
    <dgm:pt modelId="{D8660F8B-C86E-4FD0-85D5-5FE511306DDA}" type="pres">
      <dgm:prSet presAssocID="{D8073399-FD5D-4B27-A435-56CB36AB3A75}" presName="vert0" presStyleCnt="0">
        <dgm:presLayoutVars>
          <dgm:dir/>
          <dgm:animOne val="branch"/>
          <dgm:animLvl val="lvl"/>
        </dgm:presLayoutVars>
      </dgm:prSet>
      <dgm:spPr/>
      <dgm:t>
        <a:bodyPr/>
        <a:lstStyle/>
        <a:p>
          <a:endParaRPr lang="en-US"/>
        </a:p>
      </dgm:t>
    </dgm:pt>
    <dgm:pt modelId="{0AB5C095-492F-44BE-8C72-699D2EFD01A8}" type="pres">
      <dgm:prSet presAssocID="{1D7996F7-4254-4F27-B7E4-04405B0223C4}" presName="thickLine" presStyleLbl="alignNode1" presStyleIdx="0" presStyleCnt="8"/>
      <dgm:spPr/>
    </dgm:pt>
    <dgm:pt modelId="{859E83AB-BCE9-432A-BEB9-1A9B56DBD0F6}" type="pres">
      <dgm:prSet presAssocID="{1D7996F7-4254-4F27-B7E4-04405B0223C4}" presName="horz1" presStyleCnt="0"/>
      <dgm:spPr/>
    </dgm:pt>
    <dgm:pt modelId="{D7276BAF-5551-4634-942D-EA212E789AE1}" type="pres">
      <dgm:prSet presAssocID="{1D7996F7-4254-4F27-B7E4-04405B0223C4}" presName="tx1" presStyleLbl="revTx" presStyleIdx="0" presStyleCnt="8"/>
      <dgm:spPr/>
      <dgm:t>
        <a:bodyPr/>
        <a:lstStyle/>
        <a:p>
          <a:endParaRPr lang="en-US"/>
        </a:p>
      </dgm:t>
    </dgm:pt>
    <dgm:pt modelId="{4E8CDEEA-E729-4C13-BF89-0EF72835A40C}" type="pres">
      <dgm:prSet presAssocID="{1D7996F7-4254-4F27-B7E4-04405B0223C4}" presName="vert1" presStyleCnt="0"/>
      <dgm:spPr/>
    </dgm:pt>
    <dgm:pt modelId="{03B20376-5C68-4A46-8876-20760ABCDDDE}" type="pres">
      <dgm:prSet presAssocID="{B7834D2D-220C-4697-9462-33FB8F778675}" presName="thickLine" presStyleLbl="alignNode1" presStyleIdx="1" presStyleCnt="8"/>
      <dgm:spPr/>
    </dgm:pt>
    <dgm:pt modelId="{3CCAF50B-7C75-4B8C-8923-05E96E772029}" type="pres">
      <dgm:prSet presAssocID="{B7834D2D-220C-4697-9462-33FB8F778675}" presName="horz1" presStyleCnt="0"/>
      <dgm:spPr/>
    </dgm:pt>
    <dgm:pt modelId="{AD1BC832-87F0-4085-8076-220EC2EBA428}" type="pres">
      <dgm:prSet presAssocID="{B7834D2D-220C-4697-9462-33FB8F778675}" presName="tx1" presStyleLbl="revTx" presStyleIdx="1" presStyleCnt="8"/>
      <dgm:spPr/>
      <dgm:t>
        <a:bodyPr/>
        <a:lstStyle/>
        <a:p>
          <a:endParaRPr lang="en-US"/>
        </a:p>
      </dgm:t>
    </dgm:pt>
    <dgm:pt modelId="{53F9672C-4590-4822-A510-4FAE74AC4DA7}" type="pres">
      <dgm:prSet presAssocID="{B7834D2D-220C-4697-9462-33FB8F778675}" presName="vert1" presStyleCnt="0"/>
      <dgm:spPr/>
    </dgm:pt>
    <dgm:pt modelId="{84211A00-0A24-4AF4-8870-2FC980EE993E}" type="pres">
      <dgm:prSet presAssocID="{094F18B6-F0BE-499F-ACB9-81CCD92489A3}" presName="thickLine" presStyleLbl="alignNode1" presStyleIdx="2" presStyleCnt="8"/>
      <dgm:spPr/>
    </dgm:pt>
    <dgm:pt modelId="{CE7EC37B-ADD7-4640-9C56-FEF5D3142ED8}" type="pres">
      <dgm:prSet presAssocID="{094F18B6-F0BE-499F-ACB9-81CCD92489A3}" presName="horz1" presStyleCnt="0"/>
      <dgm:spPr/>
    </dgm:pt>
    <dgm:pt modelId="{DCBA7556-ED30-486D-BB21-6B1828E8835A}" type="pres">
      <dgm:prSet presAssocID="{094F18B6-F0BE-499F-ACB9-81CCD92489A3}" presName="tx1" presStyleLbl="revTx" presStyleIdx="2" presStyleCnt="8"/>
      <dgm:spPr/>
      <dgm:t>
        <a:bodyPr/>
        <a:lstStyle/>
        <a:p>
          <a:endParaRPr lang="en-US"/>
        </a:p>
      </dgm:t>
    </dgm:pt>
    <dgm:pt modelId="{42576B99-F448-44F9-A7B8-1F6C05518DBF}" type="pres">
      <dgm:prSet presAssocID="{094F18B6-F0BE-499F-ACB9-81CCD92489A3}" presName="vert1" presStyleCnt="0"/>
      <dgm:spPr/>
    </dgm:pt>
    <dgm:pt modelId="{C71F85D1-AF96-43B6-8F00-744D68EF6641}" type="pres">
      <dgm:prSet presAssocID="{229E9B88-19A8-4F9B-A26A-5CB8899F2614}" presName="thickLine" presStyleLbl="alignNode1" presStyleIdx="3" presStyleCnt="8"/>
      <dgm:spPr/>
    </dgm:pt>
    <dgm:pt modelId="{75FDF1ED-7B2C-460E-985B-DABFD0E34956}" type="pres">
      <dgm:prSet presAssocID="{229E9B88-19A8-4F9B-A26A-5CB8899F2614}" presName="horz1" presStyleCnt="0"/>
      <dgm:spPr/>
    </dgm:pt>
    <dgm:pt modelId="{835930B0-4F57-4775-A5DB-4FB76217E919}" type="pres">
      <dgm:prSet presAssocID="{229E9B88-19A8-4F9B-A26A-5CB8899F2614}" presName="tx1" presStyleLbl="revTx" presStyleIdx="3" presStyleCnt="8"/>
      <dgm:spPr/>
      <dgm:t>
        <a:bodyPr/>
        <a:lstStyle/>
        <a:p>
          <a:endParaRPr lang="en-US"/>
        </a:p>
      </dgm:t>
    </dgm:pt>
    <dgm:pt modelId="{E4F46496-87B6-4BB4-BFB3-8B7B8AA694CE}" type="pres">
      <dgm:prSet presAssocID="{229E9B88-19A8-4F9B-A26A-5CB8899F2614}" presName="vert1" presStyleCnt="0"/>
      <dgm:spPr/>
    </dgm:pt>
    <dgm:pt modelId="{37289ED6-43B2-46B2-8276-CF10CAFADCB8}" type="pres">
      <dgm:prSet presAssocID="{F609A1B8-A195-467C-B8C6-F71B52425165}" presName="thickLine" presStyleLbl="alignNode1" presStyleIdx="4" presStyleCnt="8"/>
      <dgm:spPr/>
    </dgm:pt>
    <dgm:pt modelId="{D6ED4673-EA35-448D-9B3F-D9E9520FCDD2}" type="pres">
      <dgm:prSet presAssocID="{F609A1B8-A195-467C-B8C6-F71B52425165}" presName="horz1" presStyleCnt="0"/>
      <dgm:spPr/>
    </dgm:pt>
    <dgm:pt modelId="{64948BB5-0D3D-4B6F-8C1D-CDB4489E3E43}" type="pres">
      <dgm:prSet presAssocID="{F609A1B8-A195-467C-B8C6-F71B52425165}" presName="tx1" presStyleLbl="revTx" presStyleIdx="4" presStyleCnt="8"/>
      <dgm:spPr/>
      <dgm:t>
        <a:bodyPr/>
        <a:lstStyle/>
        <a:p>
          <a:endParaRPr lang="en-US"/>
        </a:p>
      </dgm:t>
    </dgm:pt>
    <dgm:pt modelId="{62CEBCAC-5BBF-4D13-9A07-C079CB98B219}" type="pres">
      <dgm:prSet presAssocID="{F609A1B8-A195-467C-B8C6-F71B52425165}" presName="vert1" presStyleCnt="0"/>
      <dgm:spPr/>
    </dgm:pt>
    <dgm:pt modelId="{3EF0E39B-565C-4B54-B5FB-0C50D99B60ED}" type="pres">
      <dgm:prSet presAssocID="{02762CF3-6068-4FA3-BEBA-D6C7B389A7BC}" presName="thickLine" presStyleLbl="alignNode1" presStyleIdx="5" presStyleCnt="8"/>
      <dgm:spPr/>
    </dgm:pt>
    <dgm:pt modelId="{DC6DABD2-667C-412C-9521-E13809315B37}" type="pres">
      <dgm:prSet presAssocID="{02762CF3-6068-4FA3-BEBA-D6C7B389A7BC}" presName="horz1" presStyleCnt="0"/>
      <dgm:spPr/>
    </dgm:pt>
    <dgm:pt modelId="{7DD85414-8EBE-42AA-A448-082E394EDADF}" type="pres">
      <dgm:prSet presAssocID="{02762CF3-6068-4FA3-BEBA-D6C7B389A7BC}" presName="tx1" presStyleLbl="revTx" presStyleIdx="5" presStyleCnt="8"/>
      <dgm:spPr/>
      <dgm:t>
        <a:bodyPr/>
        <a:lstStyle/>
        <a:p>
          <a:endParaRPr lang="en-US"/>
        </a:p>
      </dgm:t>
    </dgm:pt>
    <dgm:pt modelId="{1C9CCDD6-480C-4CC7-A6BD-23B5C8C7E0CF}" type="pres">
      <dgm:prSet presAssocID="{02762CF3-6068-4FA3-BEBA-D6C7B389A7BC}" presName="vert1" presStyleCnt="0"/>
      <dgm:spPr/>
    </dgm:pt>
    <dgm:pt modelId="{92A4B2B7-0209-4E6C-AD25-525D92D43C4A}" type="pres">
      <dgm:prSet presAssocID="{55C197DC-7074-4406-ABA4-8A5FAE3ACD5E}" presName="thickLine" presStyleLbl="alignNode1" presStyleIdx="6" presStyleCnt="8"/>
      <dgm:spPr/>
    </dgm:pt>
    <dgm:pt modelId="{FB62EB72-70FF-4418-8286-887E3007DB89}" type="pres">
      <dgm:prSet presAssocID="{55C197DC-7074-4406-ABA4-8A5FAE3ACD5E}" presName="horz1" presStyleCnt="0"/>
      <dgm:spPr/>
    </dgm:pt>
    <dgm:pt modelId="{59A3456A-A6C3-4B86-B15E-B91291BE8936}" type="pres">
      <dgm:prSet presAssocID="{55C197DC-7074-4406-ABA4-8A5FAE3ACD5E}" presName="tx1" presStyleLbl="revTx" presStyleIdx="6" presStyleCnt="8"/>
      <dgm:spPr/>
      <dgm:t>
        <a:bodyPr/>
        <a:lstStyle/>
        <a:p>
          <a:endParaRPr lang="en-US"/>
        </a:p>
      </dgm:t>
    </dgm:pt>
    <dgm:pt modelId="{77A1F5DE-4622-4135-B607-793DC5AF8A9B}" type="pres">
      <dgm:prSet presAssocID="{55C197DC-7074-4406-ABA4-8A5FAE3ACD5E}" presName="vert1" presStyleCnt="0"/>
      <dgm:spPr/>
    </dgm:pt>
    <dgm:pt modelId="{8A56A0D0-0FF3-42ED-9736-9B3F88AD4CA9}" type="pres">
      <dgm:prSet presAssocID="{D0C37684-55E9-487A-B73E-F2ECBC3C4C5D}" presName="thickLine" presStyleLbl="alignNode1" presStyleIdx="7" presStyleCnt="8"/>
      <dgm:spPr/>
    </dgm:pt>
    <dgm:pt modelId="{BD579FFB-F1B4-481D-897A-C2108CEE0059}" type="pres">
      <dgm:prSet presAssocID="{D0C37684-55E9-487A-B73E-F2ECBC3C4C5D}" presName="horz1" presStyleCnt="0"/>
      <dgm:spPr/>
    </dgm:pt>
    <dgm:pt modelId="{D55C6935-5FF2-48D6-A21E-3DD8381B6E8E}" type="pres">
      <dgm:prSet presAssocID="{D0C37684-55E9-487A-B73E-F2ECBC3C4C5D}" presName="tx1" presStyleLbl="revTx" presStyleIdx="7" presStyleCnt="8"/>
      <dgm:spPr/>
      <dgm:t>
        <a:bodyPr/>
        <a:lstStyle/>
        <a:p>
          <a:endParaRPr lang="en-US"/>
        </a:p>
      </dgm:t>
    </dgm:pt>
    <dgm:pt modelId="{C7C474C5-FFD0-4891-823C-3ABE6F1877DA}" type="pres">
      <dgm:prSet presAssocID="{D0C37684-55E9-487A-B73E-F2ECBC3C4C5D}" presName="vert1" presStyleCnt="0"/>
      <dgm:spPr/>
    </dgm:pt>
  </dgm:ptLst>
  <dgm:cxnLst>
    <dgm:cxn modelId="{812D0196-6B6B-42E3-AE30-C484962C917D}" srcId="{D8073399-FD5D-4B27-A435-56CB36AB3A75}" destId="{D0C37684-55E9-487A-B73E-F2ECBC3C4C5D}" srcOrd="7" destOrd="0" parTransId="{E5C61F2A-6070-48DE-8A07-740CD489CC2F}" sibTransId="{EB1DD422-97FD-4BB2-83FF-00D37897214D}"/>
    <dgm:cxn modelId="{FDA36E81-5BB1-4395-B449-23FE526A152C}" srcId="{D8073399-FD5D-4B27-A435-56CB36AB3A75}" destId="{229E9B88-19A8-4F9B-A26A-5CB8899F2614}" srcOrd="3" destOrd="0" parTransId="{ACD00A28-4E36-47AA-A57A-C2078CC21E5D}" sibTransId="{18390DAA-61C2-45AC-B655-BD61DD6A4AF4}"/>
    <dgm:cxn modelId="{09CDDB21-0C1B-4A69-8F19-E086EF9396B9}" type="presOf" srcId="{B7834D2D-220C-4697-9462-33FB8F778675}" destId="{AD1BC832-87F0-4085-8076-220EC2EBA428}" srcOrd="0" destOrd="0" presId="urn:microsoft.com/office/officeart/2008/layout/LinedList"/>
    <dgm:cxn modelId="{17ECF6AB-FC8E-4704-87EE-0BC47A703DEE}" srcId="{D8073399-FD5D-4B27-A435-56CB36AB3A75}" destId="{094F18B6-F0BE-499F-ACB9-81CCD92489A3}" srcOrd="2" destOrd="0" parTransId="{80AC6AA9-002B-408E-800D-D665D9CCB4FC}" sibTransId="{7AF1CC5A-C306-4B46-9E9D-48C2AD5E024F}"/>
    <dgm:cxn modelId="{0E58C88B-1145-4F65-B81A-1F16585882C6}" type="presOf" srcId="{D0C37684-55E9-487A-B73E-F2ECBC3C4C5D}" destId="{D55C6935-5FF2-48D6-A21E-3DD8381B6E8E}" srcOrd="0" destOrd="0" presId="urn:microsoft.com/office/officeart/2008/layout/LinedList"/>
    <dgm:cxn modelId="{2FA5C33D-B96F-4ED0-88D2-F6CDF5608299}" type="presOf" srcId="{229E9B88-19A8-4F9B-A26A-5CB8899F2614}" destId="{835930B0-4F57-4775-A5DB-4FB76217E919}" srcOrd="0" destOrd="0" presId="urn:microsoft.com/office/officeart/2008/layout/LinedList"/>
    <dgm:cxn modelId="{D9B26334-3BE3-458B-8752-E35A0559A933}" type="presOf" srcId="{02762CF3-6068-4FA3-BEBA-D6C7B389A7BC}" destId="{7DD85414-8EBE-42AA-A448-082E394EDADF}" srcOrd="0" destOrd="0" presId="urn:microsoft.com/office/officeart/2008/layout/LinedList"/>
    <dgm:cxn modelId="{8384E62D-1A63-49D5-B091-F0543F0267C8}" type="presOf" srcId="{55C197DC-7074-4406-ABA4-8A5FAE3ACD5E}" destId="{59A3456A-A6C3-4B86-B15E-B91291BE8936}" srcOrd="0" destOrd="0" presId="urn:microsoft.com/office/officeart/2008/layout/LinedList"/>
    <dgm:cxn modelId="{50E35CCE-3BD8-40D2-97A9-4383645FC57F}" type="presOf" srcId="{094F18B6-F0BE-499F-ACB9-81CCD92489A3}" destId="{DCBA7556-ED30-486D-BB21-6B1828E8835A}" srcOrd="0" destOrd="0" presId="urn:microsoft.com/office/officeart/2008/layout/LinedList"/>
    <dgm:cxn modelId="{ADA956DB-470B-494C-95A8-0E91B02885E4}" srcId="{D8073399-FD5D-4B27-A435-56CB36AB3A75}" destId="{55C197DC-7074-4406-ABA4-8A5FAE3ACD5E}" srcOrd="6" destOrd="0" parTransId="{D24B9177-FCA9-4923-9AFD-E96539AEC255}" sibTransId="{59698F50-0280-4572-8F77-D4A86E0A18C0}"/>
    <dgm:cxn modelId="{9C430255-50F0-4EA9-826B-4E00D2D3089B}" srcId="{D8073399-FD5D-4B27-A435-56CB36AB3A75}" destId="{F609A1B8-A195-467C-B8C6-F71B52425165}" srcOrd="4" destOrd="0" parTransId="{09C97DBA-293B-4753-AA7A-E31286DD50E0}" sibTransId="{716BF169-2C4B-4542-9B67-BAC82C232EF0}"/>
    <dgm:cxn modelId="{AA0DB2FB-4577-4269-9725-5CC5C3C12BBF}" type="presOf" srcId="{D8073399-FD5D-4B27-A435-56CB36AB3A75}" destId="{D8660F8B-C86E-4FD0-85D5-5FE511306DDA}" srcOrd="0" destOrd="0" presId="urn:microsoft.com/office/officeart/2008/layout/LinedList"/>
    <dgm:cxn modelId="{48B1C4CB-DD74-4CDC-BEB4-D098EBDC29C0}" srcId="{D8073399-FD5D-4B27-A435-56CB36AB3A75}" destId="{B7834D2D-220C-4697-9462-33FB8F778675}" srcOrd="1" destOrd="0" parTransId="{21863139-A51A-44B9-8E9B-E2EE1FEE4B40}" sibTransId="{649A3F73-3FAB-4339-B376-65A72D1FFE86}"/>
    <dgm:cxn modelId="{12931E38-9C97-4445-9AD1-C2026129206B}" srcId="{D8073399-FD5D-4B27-A435-56CB36AB3A75}" destId="{02762CF3-6068-4FA3-BEBA-D6C7B389A7BC}" srcOrd="5" destOrd="0" parTransId="{5CF9C61D-03FE-486C-B168-4672A39132DB}" sibTransId="{02D9060C-B101-4275-8FBA-4BCCB47BAF01}"/>
    <dgm:cxn modelId="{3B2E28B3-8B21-4348-96DC-55684C714D74}" srcId="{D8073399-FD5D-4B27-A435-56CB36AB3A75}" destId="{1D7996F7-4254-4F27-B7E4-04405B0223C4}" srcOrd="0" destOrd="0" parTransId="{6922F496-93B4-4047-A12B-6146A7664FED}" sibTransId="{A413547F-7264-41AB-8082-170487329834}"/>
    <dgm:cxn modelId="{577463D4-66C7-4FF8-946B-D9C182546750}" type="presOf" srcId="{1D7996F7-4254-4F27-B7E4-04405B0223C4}" destId="{D7276BAF-5551-4634-942D-EA212E789AE1}" srcOrd="0" destOrd="0" presId="urn:microsoft.com/office/officeart/2008/layout/LinedList"/>
    <dgm:cxn modelId="{4E1FB0ED-82FB-4B53-B01B-F770D79F6AA4}" type="presOf" srcId="{F609A1B8-A195-467C-B8C6-F71B52425165}" destId="{64948BB5-0D3D-4B6F-8C1D-CDB4489E3E43}" srcOrd="0" destOrd="0" presId="urn:microsoft.com/office/officeart/2008/layout/LinedList"/>
    <dgm:cxn modelId="{BAE9B261-8B0B-479E-9443-864A74191C7F}" type="presParOf" srcId="{D8660F8B-C86E-4FD0-85D5-5FE511306DDA}" destId="{0AB5C095-492F-44BE-8C72-699D2EFD01A8}" srcOrd="0" destOrd="0" presId="urn:microsoft.com/office/officeart/2008/layout/LinedList"/>
    <dgm:cxn modelId="{568EE556-AA38-4682-AC4C-420C461DFB49}" type="presParOf" srcId="{D8660F8B-C86E-4FD0-85D5-5FE511306DDA}" destId="{859E83AB-BCE9-432A-BEB9-1A9B56DBD0F6}" srcOrd="1" destOrd="0" presId="urn:microsoft.com/office/officeart/2008/layout/LinedList"/>
    <dgm:cxn modelId="{E2934CD6-0FEF-4194-B6F9-537278FF752E}" type="presParOf" srcId="{859E83AB-BCE9-432A-BEB9-1A9B56DBD0F6}" destId="{D7276BAF-5551-4634-942D-EA212E789AE1}" srcOrd="0" destOrd="0" presId="urn:microsoft.com/office/officeart/2008/layout/LinedList"/>
    <dgm:cxn modelId="{84E89FAE-EA35-46C4-BA35-8F81C780546A}" type="presParOf" srcId="{859E83AB-BCE9-432A-BEB9-1A9B56DBD0F6}" destId="{4E8CDEEA-E729-4C13-BF89-0EF72835A40C}" srcOrd="1" destOrd="0" presId="urn:microsoft.com/office/officeart/2008/layout/LinedList"/>
    <dgm:cxn modelId="{A23D24F3-3071-4A61-8A8F-00A6903EEC95}" type="presParOf" srcId="{D8660F8B-C86E-4FD0-85D5-5FE511306DDA}" destId="{03B20376-5C68-4A46-8876-20760ABCDDDE}" srcOrd="2" destOrd="0" presId="urn:microsoft.com/office/officeart/2008/layout/LinedList"/>
    <dgm:cxn modelId="{1CA8FCB5-5794-4321-BE32-8F4D1E4A4167}" type="presParOf" srcId="{D8660F8B-C86E-4FD0-85D5-5FE511306DDA}" destId="{3CCAF50B-7C75-4B8C-8923-05E96E772029}" srcOrd="3" destOrd="0" presId="urn:microsoft.com/office/officeart/2008/layout/LinedList"/>
    <dgm:cxn modelId="{BC3DEE52-1EE6-481C-9CA7-76B5013B2E4F}" type="presParOf" srcId="{3CCAF50B-7C75-4B8C-8923-05E96E772029}" destId="{AD1BC832-87F0-4085-8076-220EC2EBA428}" srcOrd="0" destOrd="0" presId="urn:microsoft.com/office/officeart/2008/layout/LinedList"/>
    <dgm:cxn modelId="{24A53B2E-0E38-4774-A7F4-B8757F3062F4}" type="presParOf" srcId="{3CCAF50B-7C75-4B8C-8923-05E96E772029}" destId="{53F9672C-4590-4822-A510-4FAE74AC4DA7}" srcOrd="1" destOrd="0" presId="urn:microsoft.com/office/officeart/2008/layout/LinedList"/>
    <dgm:cxn modelId="{424F541C-D870-4CBD-883F-7110878A47A0}" type="presParOf" srcId="{D8660F8B-C86E-4FD0-85D5-5FE511306DDA}" destId="{84211A00-0A24-4AF4-8870-2FC980EE993E}" srcOrd="4" destOrd="0" presId="urn:microsoft.com/office/officeart/2008/layout/LinedList"/>
    <dgm:cxn modelId="{6B056683-6EC4-4B9F-843B-74933DF14926}" type="presParOf" srcId="{D8660F8B-C86E-4FD0-85D5-5FE511306DDA}" destId="{CE7EC37B-ADD7-4640-9C56-FEF5D3142ED8}" srcOrd="5" destOrd="0" presId="urn:microsoft.com/office/officeart/2008/layout/LinedList"/>
    <dgm:cxn modelId="{1C4625D1-85B1-4E64-8C98-DFAAD8C26163}" type="presParOf" srcId="{CE7EC37B-ADD7-4640-9C56-FEF5D3142ED8}" destId="{DCBA7556-ED30-486D-BB21-6B1828E8835A}" srcOrd="0" destOrd="0" presId="urn:microsoft.com/office/officeart/2008/layout/LinedList"/>
    <dgm:cxn modelId="{1C6AA161-1579-4B3D-BF94-71B73CCE0014}" type="presParOf" srcId="{CE7EC37B-ADD7-4640-9C56-FEF5D3142ED8}" destId="{42576B99-F448-44F9-A7B8-1F6C05518DBF}" srcOrd="1" destOrd="0" presId="urn:microsoft.com/office/officeart/2008/layout/LinedList"/>
    <dgm:cxn modelId="{264A3820-A9AF-4053-A497-768A9BED9151}" type="presParOf" srcId="{D8660F8B-C86E-4FD0-85D5-5FE511306DDA}" destId="{C71F85D1-AF96-43B6-8F00-744D68EF6641}" srcOrd="6" destOrd="0" presId="urn:microsoft.com/office/officeart/2008/layout/LinedList"/>
    <dgm:cxn modelId="{08144415-4AF7-4CC0-A307-97842999A36D}" type="presParOf" srcId="{D8660F8B-C86E-4FD0-85D5-5FE511306DDA}" destId="{75FDF1ED-7B2C-460E-985B-DABFD0E34956}" srcOrd="7" destOrd="0" presId="urn:microsoft.com/office/officeart/2008/layout/LinedList"/>
    <dgm:cxn modelId="{04678FA3-36CF-449A-8345-0796B4F39B5F}" type="presParOf" srcId="{75FDF1ED-7B2C-460E-985B-DABFD0E34956}" destId="{835930B0-4F57-4775-A5DB-4FB76217E919}" srcOrd="0" destOrd="0" presId="urn:microsoft.com/office/officeart/2008/layout/LinedList"/>
    <dgm:cxn modelId="{7ADEC1C1-2230-4F3C-BC55-312BEC4CB07E}" type="presParOf" srcId="{75FDF1ED-7B2C-460E-985B-DABFD0E34956}" destId="{E4F46496-87B6-4BB4-BFB3-8B7B8AA694CE}" srcOrd="1" destOrd="0" presId="urn:microsoft.com/office/officeart/2008/layout/LinedList"/>
    <dgm:cxn modelId="{74F085DB-B202-47D2-8578-DE6AC3E9823C}" type="presParOf" srcId="{D8660F8B-C86E-4FD0-85D5-5FE511306DDA}" destId="{37289ED6-43B2-46B2-8276-CF10CAFADCB8}" srcOrd="8" destOrd="0" presId="urn:microsoft.com/office/officeart/2008/layout/LinedList"/>
    <dgm:cxn modelId="{CE53D679-6891-439C-A5C7-BCCC07939018}" type="presParOf" srcId="{D8660F8B-C86E-4FD0-85D5-5FE511306DDA}" destId="{D6ED4673-EA35-448D-9B3F-D9E9520FCDD2}" srcOrd="9" destOrd="0" presId="urn:microsoft.com/office/officeart/2008/layout/LinedList"/>
    <dgm:cxn modelId="{4136AE76-AF9D-4A73-B0D2-B5AF5FF98B9F}" type="presParOf" srcId="{D6ED4673-EA35-448D-9B3F-D9E9520FCDD2}" destId="{64948BB5-0D3D-4B6F-8C1D-CDB4489E3E43}" srcOrd="0" destOrd="0" presId="urn:microsoft.com/office/officeart/2008/layout/LinedList"/>
    <dgm:cxn modelId="{49D92C7F-BE2D-4D6E-A489-74704EDE98A3}" type="presParOf" srcId="{D6ED4673-EA35-448D-9B3F-D9E9520FCDD2}" destId="{62CEBCAC-5BBF-4D13-9A07-C079CB98B219}" srcOrd="1" destOrd="0" presId="urn:microsoft.com/office/officeart/2008/layout/LinedList"/>
    <dgm:cxn modelId="{21B2F8B4-F99C-48C4-ACB6-86D788EB578A}" type="presParOf" srcId="{D8660F8B-C86E-4FD0-85D5-5FE511306DDA}" destId="{3EF0E39B-565C-4B54-B5FB-0C50D99B60ED}" srcOrd="10" destOrd="0" presId="urn:microsoft.com/office/officeart/2008/layout/LinedList"/>
    <dgm:cxn modelId="{5046EE9D-C449-42A2-8C61-4D5E6BB1AE79}" type="presParOf" srcId="{D8660F8B-C86E-4FD0-85D5-5FE511306DDA}" destId="{DC6DABD2-667C-412C-9521-E13809315B37}" srcOrd="11" destOrd="0" presId="urn:microsoft.com/office/officeart/2008/layout/LinedList"/>
    <dgm:cxn modelId="{5E837272-3352-4D5F-97D5-16856229542C}" type="presParOf" srcId="{DC6DABD2-667C-412C-9521-E13809315B37}" destId="{7DD85414-8EBE-42AA-A448-082E394EDADF}" srcOrd="0" destOrd="0" presId="urn:microsoft.com/office/officeart/2008/layout/LinedList"/>
    <dgm:cxn modelId="{CD42561B-8E43-4C27-A4E2-7CD6DC83F2FD}" type="presParOf" srcId="{DC6DABD2-667C-412C-9521-E13809315B37}" destId="{1C9CCDD6-480C-4CC7-A6BD-23B5C8C7E0CF}" srcOrd="1" destOrd="0" presId="urn:microsoft.com/office/officeart/2008/layout/LinedList"/>
    <dgm:cxn modelId="{36946890-DFA3-4C5F-AC09-63E3A24760DF}" type="presParOf" srcId="{D8660F8B-C86E-4FD0-85D5-5FE511306DDA}" destId="{92A4B2B7-0209-4E6C-AD25-525D92D43C4A}" srcOrd="12" destOrd="0" presId="urn:microsoft.com/office/officeart/2008/layout/LinedList"/>
    <dgm:cxn modelId="{2B66F6F2-5941-4789-9974-5BBF58C57FE6}" type="presParOf" srcId="{D8660F8B-C86E-4FD0-85D5-5FE511306DDA}" destId="{FB62EB72-70FF-4418-8286-887E3007DB89}" srcOrd="13" destOrd="0" presId="urn:microsoft.com/office/officeart/2008/layout/LinedList"/>
    <dgm:cxn modelId="{D6DB0B21-8C4F-4D47-937B-5A94D85CF2B4}" type="presParOf" srcId="{FB62EB72-70FF-4418-8286-887E3007DB89}" destId="{59A3456A-A6C3-4B86-B15E-B91291BE8936}" srcOrd="0" destOrd="0" presId="urn:microsoft.com/office/officeart/2008/layout/LinedList"/>
    <dgm:cxn modelId="{B858DEBE-0486-490A-814F-BB7725DD5FFB}" type="presParOf" srcId="{FB62EB72-70FF-4418-8286-887E3007DB89}" destId="{77A1F5DE-4622-4135-B607-793DC5AF8A9B}" srcOrd="1" destOrd="0" presId="urn:microsoft.com/office/officeart/2008/layout/LinedList"/>
    <dgm:cxn modelId="{B81FB300-88B6-4878-8895-CCA22CDED2E9}" type="presParOf" srcId="{D8660F8B-C86E-4FD0-85D5-5FE511306DDA}" destId="{8A56A0D0-0FF3-42ED-9736-9B3F88AD4CA9}" srcOrd="14" destOrd="0" presId="urn:microsoft.com/office/officeart/2008/layout/LinedList"/>
    <dgm:cxn modelId="{84D251C0-B3AE-407D-9DAE-C5EC84FE8CD4}" type="presParOf" srcId="{D8660F8B-C86E-4FD0-85D5-5FE511306DDA}" destId="{BD579FFB-F1B4-481D-897A-C2108CEE0059}" srcOrd="15" destOrd="0" presId="urn:microsoft.com/office/officeart/2008/layout/LinedList"/>
    <dgm:cxn modelId="{C04AE49E-9B22-4C4B-B1D1-D213337C3092}" type="presParOf" srcId="{BD579FFB-F1B4-481D-897A-C2108CEE0059}" destId="{D55C6935-5FF2-48D6-A21E-3DD8381B6E8E}" srcOrd="0" destOrd="0" presId="urn:microsoft.com/office/officeart/2008/layout/LinedList"/>
    <dgm:cxn modelId="{A13CA440-3D6A-4E9C-8503-69456225B28B}" type="presParOf" srcId="{BD579FFB-F1B4-481D-897A-C2108CEE0059}" destId="{C7C474C5-FFD0-4891-823C-3ABE6F1877D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D60AD91E-8790-485F-93BD-ECD8DFC500AF}"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93B4F117-5106-452B-9066-C53C306602AD}">
      <dgm:prSet custT="1"/>
      <dgm:spPr/>
      <dgm:t>
        <a:bodyPr/>
        <a:lstStyle/>
        <a:p>
          <a:r>
            <a:rPr lang="en-US" sz="2500"/>
            <a:t>Tác phong: chuyên nghiệp (trang phục, đầu tóc, giờ giấc, chào hỏi)</a:t>
          </a:r>
        </a:p>
      </dgm:t>
    </dgm:pt>
    <dgm:pt modelId="{FA1C26AF-EA48-4621-9B78-F689A3907FE7}" type="parTrans" cxnId="{2ECCF93B-F642-4CAB-B074-4FE1B2A04C4D}">
      <dgm:prSet/>
      <dgm:spPr/>
      <dgm:t>
        <a:bodyPr/>
        <a:lstStyle/>
        <a:p>
          <a:endParaRPr lang="en-US"/>
        </a:p>
      </dgm:t>
    </dgm:pt>
    <dgm:pt modelId="{770B30F9-BD06-452A-866C-CC02DF894BEC}" type="sibTrans" cxnId="{2ECCF93B-F642-4CAB-B074-4FE1B2A04C4D}">
      <dgm:prSet/>
      <dgm:spPr/>
      <dgm:t>
        <a:bodyPr/>
        <a:lstStyle/>
        <a:p>
          <a:endParaRPr lang="en-US"/>
        </a:p>
      </dgm:t>
    </dgm:pt>
    <dgm:pt modelId="{25B1C13B-F417-4E25-AD23-38A459379AF6}">
      <dgm:prSet custT="1"/>
      <dgm:spPr/>
      <dgm:t>
        <a:bodyPr/>
        <a:lstStyle/>
        <a:p>
          <a:r>
            <a:rPr lang="en-US" sz="2500" b="1"/>
            <a:t>Khảo sát hiện trạng:</a:t>
          </a:r>
          <a:endParaRPr lang="en-US" sz="2500"/>
        </a:p>
      </dgm:t>
    </dgm:pt>
    <dgm:pt modelId="{0741530B-9E78-4E9C-93B0-0F4DC0DE5DC8}" type="parTrans" cxnId="{C1392DFB-A026-4AA6-BDCA-C0DB0F6322B4}">
      <dgm:prSet/>
      <dgm:spPr/>
      <dgm:t>
        <a:bodyPr/>
        <a:lstStyle/>
        <a:p>
          <a:endParaRPr lang="en-US"/>
        </a:p>
      </dgm:t>
    </dgm:pt>
    <dgm:pt modelId="{600008D7-1C02-4DCC-B822-D2502300D724}" type="sibTrans" cxnId="{C1392DFB-A026-4AA6-BDCA-C0DB0F6322B4}">
      <dgm:prSet/>
      <dgm:spPr/>
      <dgm:t>
        <a:bodyPr/>
        <a:lstStyle/>
        <a:p>
          <a:endParaRPr lang="en-US"/>
        </a:p>
      </dgm:t>
    </dgm:pt>
    <dgm:pt modelId="{E4FE619B-95F5-440E-AF0D-A96E5039A1E6}">
      <dgm:prSet custT="1"/>
      <dgm:spPr/>
      <dgm:t>
        <a:bodyPr/>
        <a:lstStyle/>
        <a:p>
          <a:pPr>
            <a:lnSpc>
              <a:spcPct val="150000"/>
            </a:lnSpc>
          </a:pPr>
          <a:r>
            <a:rPr lang="en-US" sz="2000"/>
            <a:t>Như kịch bản đã chuẩn bị sẵn</a:t>
          </a:r>
        </a:p>
      </dgm:t>
    </dgm:pt>
    <dgm:pt modelId="{40DB0475-3B40-411D-9BE5-48942106690C}" type="parTrans" cxnId="{9D2C4903-7752-4656-A3AA-3B752A634FBF}">
      <dgm:prSet/>
      <dgm:spPr/>
      <dgm:t>
        <a:bodyPr/>
        <a:lstStyle/>
        <a:p>
          <a:endParaRPr lang="en-US"/>
        </a:p>
      </dgm:t>
    </dgm:pt>
    <dgm:pt modelId="{8FA4B39B-BDFF-4238-A467-2934E928C5F7}" type="sibTrans" cxnId="{9D2C4903-7752-4656-A3AA-3B752A634FBF}">
      <dgm:prSet/>
      <dgm:spPr/>
      <dgm:t>
        <a:bodyPr/>
        <a:lstStyle/>
        <a:p>
          <a:endParaRPr lang="en-US"/>
        </a:p>
      </dgm:t>
    </dgm:pt>
    <dgm:pt modelId="{0CA63520-30CF-4365-A87C-0C0D697CDD23}">
      <dgm:prSet custT="1"/>
      <dgm:spPr/>
      <dgm:t>
        <a:bodyPr/>
        <a:lstStyle/>
        <a:p>
          <a:pPr>
            <a:lnSpc>
              <a:spcPct val="150000"/>
            </a:lnSpc>
          </a:pPr>
          <a:r>
            <a:rPr lang="en-US" sz="2000"/>
            <a:t>Nên hỏi các câu hỏi mở “Quy trình … của Phòng … thực hiện thế nào ạ?”</a:t>
          </a:r>
        </a:p>
      </dgm:t>
    </dgm:pt>
    <dgm:pt modelId="{C7338FA4-E041-450D-BE14-3B3C7A1EE23B}" type="parTrans" cxnId="{5E3BD0B1-6240-4014-925D-A89FFB92D0B9}">
      <dgm:prSet/>
      <dgm:spPr/>
      <dgm:t>
        <a:bodyPr/>
        <a:lstStyle/>
        <a:p>
          <a:endParaRPr lang="en-US"/>
        </a:p>
      </dgm:t>
    </dgm:pt>
    <dgm:pt modelId="{8C8897E8-E302-4B79-AFB0-D067D36C3807}" type="sibTrans" cxnId="{5E3BD0B1-6240-4014-925D-A89FFB92D0B9}">
      <dgm:prSet/>
      <dgm:spPr/>
      <dgm:t>
        <a:bodyPr/>
        <a:lstStyle/>
        <a:p>
          <a:endParaRPr lang="en-US"/>
        </a:p>
      </dgm:t>
    </dgm:pt>
    <dgm:pt modelId="{AE6A1BF6-55EC-42DF-BF53-08D70190BACF}">
      <dgm:prSet custT="1"/>
      <dgm:spPr/>
      <dgm:t>
        <a:bodyPr/>
        <a:lstStyle/>
        <a:p>
          <a:pPr>
            <a:lnSpc>
              <a:spcPct val="150000"/>
            </a:lnSpc>
          </a:pPr>
          <a:r>
            <a:rPr lang="en-US" sz="2000"/>
            <a:t>Lắng nghe, đặt lại câu hỏi để xác nhận “Em xin phép nhắc lại ý anh có phải là …/ em hiểu là …/ có nghĩa là …”</a:t>
          </a:r>
        </a:p>
      </dgm:t>
    </dgm:pt>
    <dgm:pt modelId="{16A52203-DFD6-4579-8B66-8AC888422E19}" type="parTrans" cxnId="{36FAF527-1FBF-4178-872B-08AA399DFA6D}">
      <dgm:prSet/>
      <dgm:spPr/>
      <dgm:t>
        <a:bodyPr/>
        <a:lstStyle/>
        <a:p>
          <a:endParaRPr lang="en-US"/>
        </a:p>
      </dgm:t>
    </dgm:pt>
    <dgm:pt modelId="{C22D231C-E954-409B-B5AA-E08C6C7F3D83}" type="sibTrans" cxnId="{36FAF527-1FBF-4178-872B-08AA399DFA6D}">
      <dgm:prSet/>
      <dgm:spPr/>
      <dgm:t>
        <a:bodyPr/>
        <a:lstStyle/>
        <a:p>
          <a:endParaRPr lang="en-US"/>
        </a:p>
      </dgm:t>
    </dgm:pt>
    <dgm:pt modelId="{D980F412-A3E7-44A1-8217-8C2EFA253100}" type="pres">
      <dgm:prSet presAssocID="{D60AD91E-8790-485F-93BD-ECD8DFC500AF}" presName="linear" presStyleCnt="0">
        <dgm:presLayoutVars>
          <dgm:animLvl val="lvl"/>
          <dgm:resizeHandles val="exact"/>
        </dgm:presLayoutVars>
      </dgm:prSet>
      <dgm:spPr/>
      <dgm:t>
        <a:bodyPr/>
        <a:lstStyle/>
        <a:p>
          <a:endParaRPr lang="en-US"/>
        </a:p>
      </dgm:t>
    </dgm:pt>
    <dgm:pt modelId="{6B925668-E1EB-4565-BB95-2B2513E46D86}" type="pres">
      <dgm:prSet presAssocID="{93B4F117-5106-452B-9066-C53C306602AD}" presName="parentText" presStyleLbl="node1" presStyleIdx="0" presStyleCnt="2">
        <dgm:presLayoutVars>
          <dgm:chMax val="0"/>
          <dgm:bulletEnabled val="1"/>
        </dgm:presLayoutVars>
      </dgm:prSet>
      <dgm:spPr/>
      <dgm:t>
        <a:bodyPr/>
        <a:lstStyle/>
        <a:p>
          <a:endParaRPr lang="en-US"/>
        </a:p>
      </dgm:t>
    </dgm:pt>
    <dgm:pt modelId="{6F9CC033-3F0C-477E-AC1A-0DA01A2FE9A0}" type="pres">
      <dgm:prSet presAssocID="{770B30F9-BD06-452A-866C-CC02DF894BEC}" presName="spacer" presStyleCnt="0"/>
      <dgm:spPr/>
    </dgm:pt>
    <dgm:pt modelId="{0D9A9EAA-FA42-4D11-9E0F-CEAA383033B1}" type="pres">
      <dgm:prSet presAssocID="{25B1C13B-F417-4E25-AD23-38A459379AF6}" presName="parentText" presStyleLbl="node1" presStyleIdx="1" presStyleCnt="2">
        <dgm:presLayoutVars>
          <dgm:chMax val="0"/>
          <dgm:bulletEnabled val="1"/>
        </dgm:presLayoutVars>
      </dgm:prSet>
      <dgm:spPr/>
      <dgm:t>
        <a:bodyPr/>
        <a:lstStyle/>
        <a:p>
          <a:endParaRPr lang="en-US"/>
        </a:p>
      </dgm:t>
    </dgm:pt>
    <dgm:pt modelId="{3234F737-D6BE-4F4D-837F-9EC80AD6E219}" type="pres">
      <dgm:prSet presAssocID="{25B1C13B-F417-4E25-AD23-38A459379AF6}" presName="childText" presStyleLbl="revTx" presStyleIdx="0" presStyleCnt="1">
        <dgm:presLayoutVars>
          <dgm:bulletEnabled val="1"/>
        </dgm:presLayoutVars>
      </dgm:prSet>
      <dgm:spPr/>
      <dgm:t>
        <a:bodyPr/>
        <a:lstStyle/>
        <a:p>
          <a:endParaRPr lang="en-US"/>
        </a:p>
      </dgm:t>
    </dgm:pt>
  </dgm:ptLst>
  <dgm:cxnLst>
    <dgm:cxn modelId="{06755A4B-1084-4372-A97E-1ADAAE3B9C84}" type="presOf" srcId="{93B4F117-5106-452B-9066-C53C306602AD}" destId="{6B925668-E1EB-4565-BB95-2B2513E46D86}" srcOrd="0" destOrd="0" presId="urn:microsoft.com/office/officeart/2005/8/layout/vList2"/>
    <dgm:cxn modelId="{C1392DFB-A026-4AA6-BDCA-C0DB0F6322B4}" srcId="{D60AD91E-8790-485F-93BD-ECD8DFC500AF}" destId="{25B1C13B-F417-4E25-AD23-38A459379AF6}" srcOrd="1" destOrd="0" parTransId="{0741530B-9E78-4E9C-93B0-0F4DC0DE5DC8}" sibTransId="{600008D7-1C02-4DCC-B822-D2502300D724}"/>
    <dgm:cxn modelId="{8221E6A9-0491-4413-9762-1CF35F2875BE}" type="presOf" srcId="{AE6A1BF6-55EC-42DF-BF53-08D70190BACF}" destId="{3234F737-D6BE-4F4D-837F-9EC80AD6E219}" srcOrd="0" destOrd="2" presId="urn:microsoft.com/office/officeart/2005/8/layout/vList2"/>
    <dgm:cxn modelId="{D3C1E577-5B32-4061-BA47-8FEC2969668A}" type="presOf" srcId="{0CA63520-30CF-4365-A87C-0C0D697CDD23}" destId="{3234F737-D6BE-4F4D-837F-9EC80AD6E219}" srcOrd="0" destOrd="1" presId="urn:microsoft.com/office/officeart/2005/8/layout/vList2"/>
    <dgm:cxn modelId="{00D89F51-FD59-4699-8E35-3E6A81337530}" type="presOf" srcId="{25B1C13B-F417-4E25-AD23-38A459379AF6}" destId="{0D9A9EAA-FA42-4D11-9E0F-CEAA383033B1}" srcOrd="0" destOrd="0" presId="urn:microsoft.com/office/officeart/2005/8/layout/vList2"/>
    <dgm:cxn modelId="{2ECCF93B-F642-4CAB-B074-4FE1B2A04C4D}" srcId="{D60AD91E-8790-485F-93BD-ECD8DFC500AF}" destId="{93B4F117-5106-452B-9066-C53C306602AD}" srcOrd="0" destOrd="0" parTransId="{FA1C26AF-EA48-4621-9B78-F689A3907FE7}" sibTransId="{770B30F9-BD06-452A-866C-CC02DF894BEC}"/>
    <dgm:cxn modelId="{9D2C4903-7752-4656-A3AA-3B752A634FBF}" srcId="{25B1C13B-F417-4E25-AD23-38A459379AF6}" destId="{E4FE619B-95F5-440E-AF0D-A96E5039A1E6}" srcOrd="0" destOrd="0" parTransId="{40DB0475-3B40-411D-9BE5-48942106690C}" sibTransId="{8FA4B39B-BDFF-4238-A467-2934E928C5F7}"/>
    <dgm:cxn modelId="{70D7D3F9-E414-42E3-89BB-F1F89A270B74}" type="presOf" srcId="{D60AD91E-8790-485F-93BD-ECD8DFC500AF}" destId="{D980F412-A3E7-44A1-8217-8C2EFA253100}" srcOrd="0" destOrd="0" presId="urn:microsoft.com/office/officeart/2005/8/layout/vList2"/>
    <dgm:cxn modelId="{36FAF527-1FBF-4178-872B-08AA399DFA6D}" srcId="{25B1C13B-F417-4E25-AD23-38A459379AF6}" destId="{AE6A1BF6-55EC-42DF-BF53-08D70190BACF}" srcOrd="2" destOrd="0" parTransId="{16A52203-DFD6-4579-8B66-8AC888422E19}" sibTransId="{C22D231C-E954-409B-B5AA-E08C6C7F3D83}"/>
    <dgm:cxn modelId="{5E3BD0B1-6240-4014-925D-A89FFB92D0B9}" srcId="{25B1C13B-F417-4E25-AD23-38A459379AF6}" destId="{0CA63520-30CF-4365-A87C-0C0D697CDD23}" srcOrd="1" destOrd="0" parTransId="{C7338FA4-E041-450D-BE14-3B3C7A1EE23B}" sibTransId="{8C8897E8-E302-4B79-AFB0-D067D36C3807}"/>
    <dgm:cxn modelId="{7C116F37-637D-438D-9DE2-4C589FDEC8B9}" type="presOf" srcId="{E4FE619B-95F5-440E-AF0D-A96E5039A1E6}" destId="{3234F737-D6BE-4F4D-837F-9EC80AD6E219}" srcOrd="0" destOrd="0" presId="urn:microsoft.com/office/officeart/2005/8/layout/vList2"/>
    <dgm:cxn modelId="{DDE99614-F375-4081-924C-0B7000909678}" type="presParOf" srcId="{D980F412-A3E7-44A1-8217-8C2EFA253100}" destId="{6B925668-E1EB-4565-BB95-2B2513E46D86}" srcOrd="0" destOrd="0" presId="urn:microsoft.com/office/officeart/2005/8/layout/vList2"/>
    <dgm:cxn modelId="{020D3EE0-3C54-400D-8C7A-B7CD01A325EC}" type="presParOf" srcId="{D980F412-A3E7-44A1-8217-8C2EFA253100}" destId="{6F9CC033-3F0C-477E-AC1A-0DA01A2FE9A0}" srcOrd="1" destOrd="0" presId="urn:microsoft.com/office/officeart/2005/8/layout/vList2"/>
    <dgm:cxn modelId="{E52C690A-2667-4118-930E-9F41763CD8C7}" type="presParOf" srcId="{D980F412-A3E7-44A1-8217-8C2EFA253100}" destId="{0D9A9EAA-FA42-4D11-9E0F-CEAA383033B1}" srcOrd="2" destOrd="0" presId="urn:microsoft.com/office/officeart/2005/8/layout/vList2"/>
    <dgm:cxn modelId="{D1ED6A32-9607-4228-BCA6-D6F368FE0E1F}" type="presParOf" srcId="{D980F412-A3E7-44A1-8217-8C2EFA253100}" destId="{3234F737-D6BE-4F4D-837F-9EC80AD6E219}"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BFBD657-C0A1-4AB1-95E0-27F4665D6C7E}"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CDDEA34E-3DD5-4F60-8A95-C42D3F37B99B}">
      <dgm:prSet/>
      <dgm:spPr/>
      <dgm:t>
        <a:bodyPr/>
        <a:lstStyle/>
        <a:p>
          <a:r>
            <a:rPr lang="en-US"/>
            <a:t>Kiểm soát thời gian</a:t>
          </a:r>
        </a:p>
      </dgm:t>
    </dgm:pt>
    <dgm:pt modelId="{0B508896-0F35-4D7B-8E2B-D4764A1ACE9C}" type="parTrans" cxnId="{FF089435-5A7E-47C3-9223-A8E1B1F99E0E}">
      <dgm:prSet/>
      <dgm:spPr/>
      <dgm:t>
        <a:bodyPr/>
        <a:lstStyle/>
        <a:p>
          <a:endParaRPr lang="en-US"/>
        </a:p>
      </dgm:t>
    </dgm:pt>
    <dgm:pt modelId="{AC0B9D38-A615-41B8-BC81-E64AC564BC7F}" type="sibTrans" cxnId="{FF089435-5A7E-47C3-9223-A8E1B1F99E0E}">
      <dgm:prSet/>
      <dgm:spPr/>
      <dgm:t>
        <a:bodyPr/>
        <a:lstStyle/>
        <a:p>
          <a:endParaRPr lang="en-US"/>
        </a:p>
      </dgm:t>
    </dgm:pt>
    <dgm:pt modelId="{432D3B8F-73CF-4DCB-BA4E-BB6C9D23B69F}">
      <dgm:prSet/>
      <dgm:spPr/>
      <dgm:t>
        <a:bodyPr/>
        <a:lstStyle/>
        <a:p>
          <a:r>
            <a:rPr lang="en-US"/>
            <a:t>Kiểm soát thái độ, hành vi</a:t>
          </a:r>
        </a:p>
      </dgm:t>
    </dgm:pt>
    <dgm:pt modelId="{18C9BBEA-7F8E-4DC2-A9AF-3EE9CFF16E8E}" type="parTrans" cxnId="{3C713A14-A4FF-4CC6-84BB-6DE1A59EEAEB}">
      <dgm:prSet/>
      <dgm:spPr/>
      <dgm:t>
        <a:bodyPr/>
        <a:lstStyle/>
        <a:p>
          <a:endParaRPr lang="en-US"/>
        </a:p>
      </dgm:t>
    </dgm:pt>
    <dgm:pt modelId="{DA813DF6-A66A-4D6C-9980-9D003AE1F815}" type="sibTrans" cxnId="{3C713A14-A4FF-4CC6-84BB-6DE1A59EEAEB}">
      <dgm:prSet/>
      <dgm:spPr/>
      <dgm:t>
        <a:bodyPr/>
        <a:lstStyle/>
        <a:p>
          <a:endParaRPr lang="en-US"/>
        </a:p>
      </dgm:t>
    </dgm:pt>
    <dgm:pt modelId="{990A76EE-CBBA-44BD-AAA9-49DA7CA483D7}">
      <dgm:prSet/>
      <dgm:spPr/>
      <dgm:t>
        <a:bodyPr/>
        <a:lstStyle/>
        <a:p>
          <a:r>
            <a:rPr lang="en-US" err="1"/>
            <a:t>Kiểm</a:t>
          </a:r>
          <a:r>
            <a:rPr lang="en-US"/>
            <a:t> </a:t>
          </a:r>
          <a:r>
            <a:rPr lang="en-US" err="1"/>
            <a:t>soát</a:t>
          </a:r>
          <a:r>
            <a:rPr lang="en-US"/>
            <a:t> </a:t>
          </a:r>
          <a:r>
            <a:rPr lang="en-US" err="1"/>
            <a:t>nội</a:t>
          </a:r>
          <a:r>
            <a:rPr lang="en-US"/>
            <a:t> dung, </a:t>
          </a:r>
          <a:r>
            <a:rPr lang="en-US" err="1"/>
            <a:t>kịch</a:t>
          </a:r>
          <a:r>
            <a:rPr lang="en-US"/>
            <a:t> </a:t>
          </a:r>
          <a:r>
            <a:rPr lang="en-US" err="1"/>
            <a:t>bản</a:t>
          </a:r>
          <a:r>
            <a:rPr lang="en-US"/>
            <a:t> </a:t>
          </a:r>
          <a:r>
            <a:rPr lang="en-US" err="1"/>
            <a:t>khảo</a:t>
          </a:r>
          <a:r>
            <a:rPr lang="en-US"/>
            <a:t> </a:t>
          </a:r>
          <a:r>
            <a:rPr lang="en-US" err="1"/>
            <a:t>sát</a:t>
          </a:r>
          <a:endParaRPr lang="en-US"/>
        </a:p>
      </dgm:t>
    </dgm:pt>
    <dgm:pt modelId="{D34BDB56-CCFE-436F-B83F-22C88377F577}" type="parTrans" cxnId="{07E26A15-C151-4A9A-994E-57B6FBA0DB69}">
      <dgm:prSet/>
      <dgm:spPr/>
      <dgm:t>
        <a:bodyPr/>
        <a:lstStyle/>
        <a:p>
          <a:endParaRPr lang="en-US"/>
        </a:p>
      </dgm:t>
    </dgm:pt>
    <dgm:pt modelId="{F69FFBE4-0EAB-4661-B066-DFCB3F7C122E}" type="sibTrans" cxnId="{07E26A15-C151-4A9A-994E-57B6FBA0DB69}">
      <dgm:prSet/>
      <dgm:spPr/>
      <dgm:t>
        <a:bodyPr/>
        <a:lstStyle/>
        <a:p>
          <a:endParaRPr lang="en-US"/>
        </a:p>
      </dgm:t>
    </dgm:pt>
    <dgm:pt modelId="{7B5711C5-EF2F-439F-A80E-D5A86D00FD4C}">
      <dgm:prSet/>
      <dgm:spPr/>
      <dgm:t>
        <a:bodyPr/>
        <a:lstStyle/>
        <a:p>
          <a:r>
            <a:rPr lang="en-US" b="1" err="1"/>
            <a:t>Khách</a:t>
          </a:r>
          <a:r>
            <a:rPr lang="en-US" b="1"/>
            <a:t> </a:t>
          </a:r>
          <a:r>
            <a:rPr lang="en-US" b="1" err="1"/>
            <a:t>hàng</a:t>
          </a:r>
          <a:r>
            <a:rPr lang="en-US" b="1"/>
            <a:t> </a:t>
          </a:r>
          <a:r>
            <a:rPr lang="en-US" b="1" err="1"/>
            <a:t>khó</a:t>
          </a:r>
          <a:r>
            <a:rPr lang="en-US" b="1"/>
            <a:t> </a:t>
          </a:r>
          <a:r>
            <a:rPr lang="en-US" b="1" err="1"/>
            <a:t>làm</a:t>
          </a:r>
          <a:r>
            <a:rPr lang="en-US" b="1"/>
            <a:t> </a:t>
          </a:r>
          <a:r>
            <a:rPr lang="en-US" b="1" err="1"/>
            <a:t>hài</a:t>
          </a:r>
          <a:r>
            <a:rPr lang="en-US" b="1"/>
            <a:t> </a:t>
          </a:r>
          <a:r>
            <a:rPr lang="en-US" b="1" err="1"/>
            <a:t>lòng</a:t>
          </a:r>
          <a:r>
            <a:rPr lang="en-US" b="1"/>
            <a:t>:</a:t>
          </a:r>
          <a:endParaRPr lang="en-US"/>
        </a:p>
      </dgm:t>
    </dgm:pt>
    <dgm:pt modelId="{5D020E02-AD11-4E3E-8218-4CC8505350C4}" type="parTrans" cxnId="{321B24D9-9036-40E1-96B6-60313B635622}">
      <dgm:prSet/>
      <dgm:spPr/>
      <dgm:t>
        <a:bodyPr/>
        <a:lstStyle/>
        <a:p>
          <a:endParaRPr lang="en-US"/>
        </a:p>
      </dgm:t>
    </dgm:pt>
    <dgm:pt modelId="{350ABBEE-592D-49FA-B628-97D7C8DB20CE}" type="sibTrans" cxnId="{321B24D9-9036-40E1-96B6-60313B635622}">
      <dgm:prSet/>
      <dgm:spPr/>
      <dgm:t>
        <a:bodyPr/>
        <a:lstStyle/>
        <a:p>
          <a:endParaRPr lang="en-US"/>
        </a:p>
      </dgm:t>
    </dgm:pt>
    <dgm:pt modelId="{B85C3AC0-05CD-4447-90EF-48709B0A504C}">
      <dgm:prSet/>
      <dgm:spPr/>
      <dgm:t>
        <a:bodyPr/>
        <a:lstStyle/>
        <a:p>
          <a:r>
            <a:rPr lang="en-US"/>
            <a:t>Từ chối làm việc </a:t>
          </a:r>
        </a:p>
      </dgm:t>
    </dgm:pt>
    <dgm:pt modelId="{21F3C90C-F2CE-4613-80A2-E2C515820B4C}" type="parTrans" cxnId="{3B17181C-74F8-4394-A0B4-17A80B120C7C}">
      <dgm:prSet/>
      <dgm:spPr/>
      <dgm:t>
        <a:bodyPr/>
        <a:lstStyle/>
        <a:p>
          <a:endParaRPr lang="en-US"/>
        </a:p>
      </dgm:t>
    </dgm:pt>
    <dgm:pt modelId="{8703181E-7CFF-4925-AB29-73E533EF6004}" type="sibTrans" cxnId="{3B17181C-74F8-4394-A0B4-17A80B120C7C}">
      <dgm:prSet/>
      <dgm:spPr/>
      <dgm:t>
        <a:bodyPr/>
        <a:lstStyle/>
        <a:p>
          <a:endParaRPr lang="en-US"/>
        </a:p>
      </dgm:t>
    </dgm:pt>
    <dgm:pt modelId="{93D41B60-BE61-4D7F-973A-BE5BF0BEA2E2}">
      <dgm:prSet/>
      <dgm:spPr/>
      <dgm:t>
        <a:bodyPr/>
        <a:lstStyle/>
        <a:p>
          <a:r>
            <a:rPr lang="en-US" err="1"/>
            <a:t>Chê</a:t>
          </a:r>
          <a:r>
            <a:rPr lang="en-US"/>
            <a:t> </a:t>
          </a:r>
          <a:r>
            <a:rPr lang="en-US" err="1"/>
            <a:t>trình</a:t>
          </a:r>
          <a:r>
            <a:rPr lang="en-US"/>
            <a:t> </a:t>
          </a:r>
          <a:r>
            <a:rPr lang="en-US" err="1"/>
            <a:t>độ</a:t>
          </a:r>
          <a:r>
            <a:rPr lang="en-US"/>
            <a:t> </a:t>
          </a:r>
          <a:r>
            <a:rPr lang="en-US" err="1"/>
            <a:t>người</a:t>
          </a:r>
          <a:r>
            <a:rPr lang="en-US"/>
            <a:t> </a:t>
          </a:r>
          <a:r>
            <a:rPr lang="en-US" err="1"/>
            <a:t>khảo</a:t>
          </a:r>
          <a:r>
            <a:rPr lang="en-US"/>
            <a:t> </a:t>
          </a:r>
          <a:r>
            <a:rPr lang="en-US" err="1"/>
            <a:t>sát</a:t>
          </a:r>
          <a:endParaRPr lang="en-US"/>
        </a:p>
      </dgm:t>
    </dgm:pt>
    <dgm:pt modelId="{694B1175-0559-4972-AB86-86E6E17BC565}" type="parTrans" cxnId="{1AF9AE83-BE0D-49B4-AD2F-9F4B87A6A388}">
      <dgm:prSet/>
      <dgm:spPr/>
      <dgm:t>
        <a:bodyPr/>
        <a:lstStyle/>
        <a:p>
          <a:endParaRPr lang="en-US"/>
        </a:p>
      </dgm:t>
    </dgm:pt>
    <dgm:pt modelId="{4C33585C-B153-405F-A8A8-36A41567D14B}" type="sibTrans" cxnId="{1AF9AE83-BE0D-49B4-AD2F-9F4B87A6A388}">
      <dgm:prSet/>
      <dgm:spPr/>
      <dgm:t>
        <a:bodyPr/>
        <a:lstStyle/>
        <a:p>
          <a:endParaRPr lang="en-US"/>
        </a:p>
      </dgm:t>
    </dgm:pt>
    <dgm:pt modelId="{9D81C00F-4669-44FB-8AF1-23AE033DD8E2}">
      <dgm:prSet/>
      <dgm:spPr/>
      <dgm:t>
        <a:bodyPr/>
        <a:lstStyle/>
        <a:p>
          <a:r>
            <a:rPr lang="en-US" err="1"/>
            <a:t>Lấn</a:t>
          </a:r>
          <a:r>
            <a:rPr lang="en-US"/>
            <a:t> </a:t>
          </a:r>
          <a:r>
            <a:rPr lang="en-US" err="1"/>
            <a:t>át</a:t>
          </a:r>
          <a:r>
            <a:rPr lang="en-US"/>
            <a:t>, </a:t>
          </a:r>
          <a:r>
            <a:rPr lang="en-US" err="1"/>
            <a:t>át</a:t>
          </a:r>
          <a:r>
            <a:rPr lang="en-US"/>
            <a:t> </a:t>
          </a:r>
          <a:r>
            <a:rPr lang="en-US" err="1"/>
            <a:t>vía</a:t>
          </a:r>
          <a:r>
            <a:rPr lang="en-US"/>
            <a:t> </a:t>
          </a:r>
          <a:r>
            <a:rPr lang="en-US" err="1"/>
            <a:t>người</a:t>
          </a:r>
          <a:r>
            <a:rPr lang="en-US"/>
            <a:t> </a:t>
          </a:r>
          <a:r>
            <a:rPr lang="en-US" err="1"/>
            <a:t>hỏi</a:t>
          </a:r>
          <a:endParaRPr lang="en-US"/>
        </a:p>
      </dgm:t>
    </dgm:pt>
    <dgm:pt modelId="{AAAA01D1-39CC-4EF6-AF1F-B76795AAF7A1}" type="parTrans" cxnId="{92BDCA9B-EBFF-4E83-8518-C673A5644D76}">
      <dgm:prSet/>
      <dgm:spPr/>
      <dgm:t>
        <a:bodyPr/>
        <a:lstStyle/>
        <a:p>
          <a:endParaRPr lang="en-US"/>
        </a:p>
      </dgm:t>
    </dgm:pt>
    <dgm:pt modelId="{5C5E0F1B-3AE5-422B-8ECD-16DCB99DA79D}" type="sibTrans" cxnId="{92BDCA9B-EBFF-4E83-8518-C673A5644D76}">
      <dgm:prSet/>
      <dgm:spPr/>
      <dgm:t>
        <a:bodyPr/>
        <a:lstStyle/>
        <a:p>
          <a:endParaRPr lang="en-US"/>
        </a:p>
      </dgm:t>
    </dgm:pt>
    <dgm:pt modelId="{44AE2C9E-923C-49FE-BEA4-E1F3EA59DA58}">
      <dgm:prSet/>
      <dgm:spPr/>
      <dgm:t>
        <a:bodyPr/>
        <a:lstStyle/>
        <a:p>
          <a:r>
            <a:rPr lang="en-US" err="1"/>
            <a:t>Không</a:t>
          </a:r>
          <a:r>
            <a:rPr lang="en-US"/>
            <a:t> </a:t>
          </a:r>
          <a:r>
            <a:rPr lang="en-US" err="1"/>
            <a:t>ký</a:t>
          </a:r>
          <a:r>
            <a:rPr lang="en-US"/>
            <a:t> </a:t>
          </a:r>
          <a:r>
            <a:rPr lang="en-US" err="1"/>
            <a:t>Biên</a:t>
          </a:r>
          <a:r>
            <a:rPr lang="en-US"/>
            <a:t> </a:t>
          </a:r>
          <a:r>
            <a:rPr lang="en-US" err="1"/>
            <a:t>bản</a:t>
          </a:r>
          <a:endParaRPr lang="en-US"/>
        </a:p>
      </dgm:t>
    </dgm:pt>
    <dgm:pt modelId="{92AE6034-E41A-46F5-97CB-9D3439F5D49F}" type="parTrans" cxnId="{B6600D33-8398-4F21-9ED9-E6DF968BA1F5}">
      <dgm:prSet/>
      <dgm:spPr/>
      <dgm:t>
        <a:bodyPr/>
        <a:lstStyle/>
        <a:p>
          <a:endParaRPr lang="en-US"/>
        </a:p>
      </dgm:t>
    </dgm:pt>
    <dgm:pt modelId="{B354B853-3C1A-48E9-9BD8-1FE8E3A9A7BB}" type="sibTrans" cxnId="{B6600D33-8398-4F21-9ED9-E6DF968BA1F5}">
      <dgm:prSet/>
      <dgm:spPr/>
      <dgm:t>
        <a:bodyPr/>
        <a:lstStyle/>
        <a:p>
          <a:endParaRPr lang="en-US"/>
        </a:p>
      </dgm:t>
    </dgm:pt>
    <dgm:pt modelId="{2EC0E6E5-0398-44C7-914A-26A49E23DF6A}">
      <dgm:prSet/>
      <dgm:spPr/>
      <dgm:t>
        <a:bodyPr/>
        <a:lstStyle/>
        <a:p>
          <a:r>
            <a:rPr lang="en-US"/>
            <a:t>Ghi nhớ chính xác nội dung đã thu được (có thể ghi âm)</a:t>
          </a:r>
        </a:p>
      </dgm:t>
    </dgm:pt>
    <dgm:pt modelId="{3638A334-EB6E-45DC-9CC6-F8C768FF63FD}" type="parTrans" cxnId="{8E2656A9-D2AE-423B-A7BB-595D1863DDFB}">
      <dgm:prSet/>
      <dgm:spPr/>
      <dgm:t>
        <a:bodyPr/>
        <a:lstStyle/>
        <a:p>
          <a:endParaRPr lang="vi-VN"/>
        </a:p>
      </dgm:t>
    </dgm:pt>
    <dgm:pt modelId="{6502D3E3-DB7C-4785-955C-EEDC9F82C831}" type="sibTrans" cxnId="{8E2656A9-D2AE-423B-A7BB-595D1863DDFB}">
      <dgm:prSet/>
      <dgm:spPr/>
      <dgm:t>
        <a:bodyPr/>
        <a:lstStyle/>
        <a:p>
          <a:endParaRPr lang="vi-VN"/>
        </a:p>
      </dgm:t>
    </dgm:pt>
    <dgm:pt modelId="{8D565FD1-FF18-40EB-81F8-CF526B11F973}" type="pres">
      <dgm:prSet presAssocID="{4BFBD657-C0A1-4AB1-95E0-27F4665D6C7E}" presName="linear" presStyleCnt="0">
        <dgm:presLayoutVars>
          <dgm:dir/>
          <dgm:animLvl val="lvl"/>
          <dgm:resizeHandles val="exact"/>
        </dgm:presLayoutVars>
      </dgm:prSet>
      <dgm:spPr/>
      <dgm:t>
        <a:bodyPr/>
        <a:lstStyle/>
        <a:p>
          <a:endParaRPr lang="en-US"/>
        </a:p>
      </dgm:t>
    </dgm:pt>
    <dgm:pt modelId="{D91B256D-D867-4FC5-904E-77C9A06CF2B2}" type="pres">
      <dgm:prSet presAssocID="{CDDEA34E-3DD5-4F60-8A95-C42D3F37B99B}" presName="parentLin" presStyleCnt="0"/>
      <dgm:spPr/>
    </dgm:pt>
    <dgm:pt modelId="{0B2222FA-0739-4D46-A018-2B5CED20F19C}" type="pres">
      <dgm:prSet presAssocID="{CDDEA34E-3DD5-4F60-8A95-C42D3F37B99B}" presName="parentLeftMargin" presStyleLbl="node1" presStyleIdx="0" presStyleCnt="5"/>
      <dgm:spPr/>
      <dgm:t>
        <a:bodyPr/>
        <a:lstStyle/>
        <a:p>
          <a:endParaRPr lang="en-US"/>
        </a:p>
      </dgm:t>
    </dgm:pt>
    <dgm:pt modelId="{00DA82D1-7BEE-48CE-817B-852694978DEA}" type="pres">
      <dgm:prSet presAssocID="{CDDEA34E-3DD5-4F60-8A95-C42D3F37B99B}" presName="parentText" presStyleLbl="node1" presStyleIdx="0" presStyleCnt="5">
        <dgm:presLayoutVars>
          <dgm:chMax val="0"/>
          <dgm:bulletEnabled val="1"/>
        </dgm:presLayoutVars>
      </dgm:prSet>
      <dgm:spPr/>
      <dgm:t>
        <a:bodyPr/>
        <a:lstStyle/>
        <a:p>
          <a:endParaRPr lang="en-US"/>
        </a:p>
      </dgm:t>
    </dgm:pt>
    <dgm:pt modelId="{9EE7E5CD-3F26-4439-A3AF-A660D1C9F30D}" type="pres">
      <dgm:prSet presAssocID="{CDDEA34E-3DD5-4F60-8A95-C42D3F37B99B}" presName="negativeSpace" presStyleCnt="0"/>
      <dgm:spPr/>
    </dgm:pt>
    <dgm:pt modelId="{9C32C863-3CAF-46C6-8E3C-662670AFFB20}" type="pres">
      <dgm:prSet presAssocID="{CDDEA34E-3DD5-4F60-8A95-C42D3F37B99B}" presName="childText" presStyleLbl="conFgAcc1" presStyleIdx="0" presStyleCnt="5">
        <dgm:presLayoutVars>
          <dgm:bulletEnabled val="1"/>
        </dgm:presLayoutVars>
      </dgm:prSet>
      <dgm:spPr/>
    </dgm:pt>
    <dgm:pt modelId="{96B899DB-0767-4649-9EA4-CF75E076D8A2}" type="pres">
      <dgm:prSet presAssocID="{AC0B9D38-A615-41B8-BC81-E64AC564BC7F}" presName="spaceBetweenRectangles" presStyleCnt="0"/>
      <dgm:spPr/>
    </dgm:pt>
    <dgm:pt modelId="{D4FC0F5D-5161-4A13-93C1-849FC5182163}" type="pres">
      <dgm:prSet presAssocID="{432D3B8F-73CF-4DCB-BA4E-BB6C9D23B69F}" presName="parentLin" presStyleCnt="0"/>
      <dgm:spPr/>
    </dgm:pt>
    <dgm:pt modelId="{C17BD85D-3432-473B-9598-E6C0B17F7A23}" type="pres">
      <dgm:prSet presAssocID="{432D3B8F-73CF-4DCB-BA4E-BB6C9D23B69F}" presName="parentLeftMargin" presStyleLbl="node1" presStyleIdx="0" presStyleCnt="5"/>
      <dgm:spPr/>
      <dgm:t>
        <a:bodyPr/>
        <a:lstStyle/>
        <a:p>
          <a:endParaRPr lang="en-US"/>
        </a:p>
      </dgm:t>
    </dgm:pt>
    <dgm:pt modelId="{E807AD74-7A39-411F-B139-32F6EC897C2B}" type="pres">
      <dgm:prSet presAssocID="{432D3B8F-73CF-4DCB-BA4E-BB6C9D23B69F}" presName="parentText" presStyleLbl="node1" presStyleIdx="1" presStyleCnt="5">
        <dgm:presLayoutVars>
          <dgm:chMax val="0"/>
          <dgm:bulletEnabled val="1"/>
        </dgm:presLayoutVars>
      </dgm:prSet>
      <dgm:spPr/>
      <dgm:t>
        <a:bodyPr/>
        <a:lstStyle/>
        <a:p>
          <a:endParaRPr lang="en-US"/>
        </a:p>
      </dgm:t>
    </dgm:pt>
    <dgm:pt modelId="{2D0196A2-5C3B-4EA1-AC6B-73696E4BE69D}" type="pres">
      <dgm:prSet presAssocID="{432D3B8F-73CF-4DCB-BA4E-BB6C9D23B69F}" presName="negativeSpace" presStyleCnt="0"/>
      <dgm:spPr/>
    </dgm:pt>
    <dgm:pt modelId="{B12112D1-5B74-417E-B0A0-EDCA47804513}" type="pres">
      <dgm:prSet presAssocID="{432D3B8F-73CF-4DCB-BA4E-BB6C9D23B69F}" presName="childText" presStyleLbl="conFgAcc1" presStyleIdx="1" presStyleCnt="5">
        <dgm:presLayoutVars>
          <dgm:bulletEnabled val="1"/>
        </dgm:presLayoutVars>
      </dgm:prSet>
      <dgm:spPr/>
    </dgm:pt>
    <dgm:pt modelId="{60745BAB-4C25-4523-9E08-81C994BF537B}" type="pres">
      <dgm:prSet presAssocID="{DA813DF6-A66A-4D6C-9980-9D003AE1F815}" presName="spaceBetweenRectangles" presStyleCnt="0"/>
      <dgm:spPr/>
    </dgm:pt>
    <dgm:pt modelId="{05D75A89-2E85-4BBB-B479-B6D6B7D6E025}" type="pres">
      <dgm:prSet presAssocID="{990A76EE-CBBA-44BD-AAA9-49DA7CA483D7}" presName="parentLin" presStyleCnt="0"/>
      <dgm:spPr/>
    </dgm:pt>
    <dgm:pt modelId="{75BE958B-6534-4023-9AA8-A495A168B3AE}" type="pres">
      <dgm:prSet presAssocID="{990A76EE-CBBA-44BD-AAA9-49DA7CA483D7}" presName="parentLeftMargin" presStyleLbl="node1" presStyleIdx="1" presStyleCnt="5"/>
      <dgm:spPr/>
      <dgm:t>
        <a:bodyPr/>
        <a:lstStyle/>
        <a:p>
          <a:endParaRPr lang="en-US"/>
        </a:p>
      </dgm:t>
    </dgm:pt>
    <dgm:pt modelId="{753B1289-E4E9-4725-8415-FC40D00E0B5B}" type="pres">
      <dgm:prSet presAssocID="{990A76EE-CBBA-44BD-AAA9-49DA7CA483D7}" presName="parentText" presStyleLbl="node1" presStyleIdx="2" presStyleCnt="5">
        <dgm:presLayoutVars>
          <dgm:chMax val="0"/>
          <dgm:bulletEnabled val="1"/>
        </dgm:presLayoutVars>
      </dgm:prSet>
      <dgm:spPr/>
      <dgm:t>
        <a:bodyPr/>
        <a:lstStyle/>
        <a:p>
          <a:endParaRPr lang="en-US"/>
        </a:p>
      </dgm:t>
    </dgm:pt>
    <dgm:pt modelId="{8C647EA6-7A6F-46FA-8B46-11346B06C864}" type="pres">
      <dgm:prSet presAssocID="{990A76EE-CBBA-44BD-AAA9-49DA7CA483D7}" presName="negativeSpace" presStyleCnt="0"/>
      <dgm:spPr/>
    </dgm:pt>
    <dgm:pt modelId="{CCC9373F-B4C7-4C05-9FCB-9538F810E612}" type="pres">
      <dgm:prSet presAssocID="{990A76EE-CBBA-44BD-AAA9-49DA7CA483D7}" presName="childText" presStyleLbl="conFgAcc1" presStyleIdx="2" presStyleCnt="5">
        <dgm:presLayoutVars>
          <dgm:bulletEnabled val="1"/>
        </dgm:presLayoutVars>
      </dgm:prSet>
      <dgm:spPr/>
    </dgm:pt>
    <dgm:pt modelId="{3794E40A-4198-4B7A-A5AE-1B1B72CD66CF}" type="pres">
      <dgm:prSet presAssocID="{F69FFBE4-0EAB-4661-B066-DFCB3F7C122E}" presName="spaceBetweenRectangles" presStyleCnt="0"/>
      <dgm:spPr/>
    </dgm:pt>
    <dgm:pt modelId="{55A1B6E2-D8F8-4663-BA84-241EF738B2DE}" type="pres">
      <dgm:prSet presAssocID="{2EC0E6E5-0398-44C7-914A-26A49E23DF6A}" presName="parentLin" presStyleCnt="0"/>
      <dgm:spPr/>
    </dgm:pt>
    <dgm:pt modelId="{4008F5BE-FB0B-4DA8-B072-54F79910B031}" type="pres">
      <dgm:prSet presAssocID="{2EC0E6E5-0398-44C7-914A-26A49E23DF6A}" presName="parentLeftMargin" presStyleLbl="node1" presStyleIdx="2" presStyleCnt="5"/>
      <dgm:spPr/>
      <dgm:t>
        <a:bodyPr/>
        <a:lstStyle/>
        <a:p>
          <a:endParaRPr lang="en-US"/>
        </a:p>
      </dgm:t>
    </dgm:pt>
    <dgm:pt modelId="{811987C7-7CAD-4A29-8088-278A686EEC3A}" type="pres">
      <dgm:prSet presAssocID="{2EC0E6E5-0398-44C7-914A-26A49E23DF6A}" presName="parentText" presStyleLbl="node1" presStyleIdx="3" presStyleCnt="5">
        <dgm:presLayoutVars>
          <dgm:chMax val="0"/>
          <dgm:bulletEnabled val="1"/>
        </dgm:presLayoutVars>
      </dgm:prSet>
      <dgm:spPr/>
      <dgm:t>
        <a:bodyPr/>
        <a:lstStyle/>
        <a:p>
          <a:endParaRPr lang="en-US"/>
        </a:p>
      </dgm:t>
    </dgm:pt>
    <dgm:pt modelId="{33D66C6C-C88B-46CE-BB8F-1C0938F950A1}" type="pres">
      <dgm:prSet presAssocID="{2EC0E6E5-0398-44C7-914A-26A49E23DF6A}" presName="negativeSpace" presStyleCnt="0"/>
      <dgm:spPr/>
    </dgm:pt>
    <dgm:pt modelId="{2FAFF82D-8D7D-44A8-9A6D-6D118B55A35C}" type="pres">
      <dgm:prSet presAssocID="{2EC0E6E5-0398-44C7-914A-26A49E23DF6A}" presName="childText" presStyleLbl="conFgAcc1" presStyleIdx="3" presStyleCnt="5">
        <dgm:presLayoutVars>
          <dgm:bulletEnabled val="1"/>
        </dgm:presLayoutVars>
      </dgm:prSet>
      <dgm:spPr/>
    </dgm:pt>
    <dgm:pt modelId="{34E58F97-CF8F-4362-A8F7-61AA8C193FBC}" type="pres">
      <dgm:prSet presAssocID="{6502D3E3-DB7C-4785-955C-EEDC9F82C831}" presName="spaceBetweenRectangles" presStyleCnt="0"/>
      <dgm:spPr/>
    </dgm:pt>
    <dgm:pt modelId="{74BC85B5-F037-454D-A785-7EC6555C4197}" type="pres">
      <dgm:prSet presAssocID="{7B5711C5-EF2F-439F-A80E-D5A86D00FD4C}" presName="parentLin" presStyleCnt="0"/>
      <dgm:spPr/>
    </dgm:pt>
    <dgm:pt modelId="{99399642-9E48-4CAE-85AB-42DF5C6BFA38}" type="pres">
      <dgm:prSet presAssocID="{7B5711C5-EF2F-439F-A80E-D5A86D00FD4C}" presName="parentLeftMargin" presStyleLbl="node1" presStyleIdx="3" presStyleCnt="5"/>
      <dgm:spPr/>
      <dgm:t>
        <a:bodyPr/>
        <a:lstStyle/>
        <a:p>
          <a:endParaRPr lang="en-US"/>
        </a:p>
      </dgm:t>
    </dgm:pt>
    <dgm:pt modelId="{576BA1AB-66D9-41A4-9D83-A8815D03B886}" type="pres">
      <dgm:prSet presAssocID="{7B5711C5-EF2F-439F-A80E-D5A86D00FD4C}" presName="parentText" presStyleLbl="node1" presStyleIdx="4" presStyleCnt="5">
        <dgm:presLayoutVars>
          <dgm:chMax val="0"/>
          <dgm:bulletEnabled val="1"/>
        </dgm:presLayoutVars>
      </dgm:prSet>
      <dgm:spPr/>
      <dgm:t>
        <a:bodyPr/>
        <a:lstStyle/>
        <a:p>
          <a:endParaRPr lang="en-US"/>
        </a:p>
      </dgm:t>
    </dgm:pt>
    <dgm:pt modelId="{0E92BEAB-E405-4957-AEA0-EBA76955B993}" type="pres">
      <dgm:prSet presAssocID="{7B5711C5-EF2F-439F-A80E-D5A86D00FD4C}" presName="negativeSpace" presStyleCnt="0"/>
      <dgm:spPr/>
    </dgm:pt>
    <dgm:pt modelId="{8694C9B9-1F39-4AD4-A9DD-7877A5DD288A}" type="pres">
      <dgm:prSet presAssocID="{7B5711C5-EF2F-439F-A80E-D5A86D00FD4C}" presName="childText" presStyleLbl="conFgAcc1" presStyleIdx="4" presStyleCnt="5">
        <dgm:presLayoutVars>
          <dgm:bulletEnabled val="1"/>
        </dgm:presLayoutVars>
      </dgm:prSet>
      <dgm:spPr/>
      <dgm:t>
        <a:bodyPr/>
        <a:lstStyle/>
        <a:p>
          <a:endParaRPr lang="en-US"/>
        </a:p>
      </dgm:t>
    </dgm:pt>
  </dgm:ptLst>
  <dgm:cxnLst>
    <dgm:cxn modelId="{FF089435-5A7E-47C3-9223-A8E1B1F99E0E}" srcId="{4BFBD657-C0A1-4AB1-95E0-27F4665D6C7E}" destId="{CDDEA34E-3DD5-4F60-8A95-C42D3F37B99B}" srcOrd="0" destOrd="0" parTransId="{0B508896-0F35-4D7B-8E2B-D4764A1ACE9C}" sibTransId="{AC0B9D38-A615-41B8-BC81-E64AC564BC7F}"/>
    <dgm:cxn modelId="{8E2656A9-D2AE-423B-A7BB-595D1863DDFB}" srcId="{4BFBD657-C0A1-4AB1-95E0-27F4665D6C7E}" destId="{2EC0E6E5-0398-44C7-914A-26A49E23DF6A}" srcOrd="3" destOrd="0" parTransId="{3638A334-EB6E-45DC-9CC6-F8C768FF63FD}" sibTransId="{6502D3E3-DB7C-4785-955C-EEDC9F82C831}"/>
    <dgm:cxn modelId="{D3FE193C-43EE-40F0-B979-185CE9BE07FA}" type="presOf" srcId="{CDDEA34E-3DD5-4F60-8A95-C42D3F37B99B}" destId="{00DA82D1-7BEE-48CE-817B-852694978DEA}" srcOrd="1" destOrd="0" presId="urn:microsoft.com/office/officeart/2005/8/layout/list1"/>
    <dgm:cxn modelId="{3B17181C-74F8-4394-A0B4-17A80B120C7C}" srcId="{7B5711C5-EF2F-439F-A80E-D5A86D00FD4C}" destId="{B85C3AC0-05CD-4447-90EF-48709B0A504C}" srcOrd="0" destOrd="0" parTransId="{21F3C90C-F2CE-4613-80A2-E2C515820B4C}" sibTransId="{8703181E-7CFF-4925-AB29-73E533EF6004}"/>
    <dgm:cxn modelId="{3C713A14-A4FF-4CC6-84BB-6DE1A59EEAEB}" srcId="{4BFBD657-C0A1-4AB1-95E0-27F4665D6C7E}" destId="{432D3B8F-73CF-4DCB-BA4E-BB6C9D23B69F}" srcOrd="1" destOrd="0" parTransId="{18C9BBEA-7F8E-4DC2-A9AF-3EE9CFF16E8E}" sibTransId="{DA813DF6-A66A-4D6C-9980-9D003AE1F815}"/>
    <dgm:cxn modelId="{C9F22ECF-43DE-4B14-B937-F8BE761E1DC3}" type="presOf" srcId="{44AE2C9E-923C-49FE-BEA4-E1F3EA59DA58}" destId="{8694C9B9-1F39-4AD4-A9DD-7877A5DD288A}" srcOrd="0" destOrd="3" presId="urn:microsoft.com/office/officeart/2005/8/layout/list1"/>
    <dgm:cxn modelId="{9ACA70E0-7FAD-4292-8351-552D552C5605}" type="presOf" srcId="{2EC0E6E5-0398-44C7-914A-26A49E23DF6A}" destId="{811987C7-7CAD-4A29-8088-278A686EEC3A}" srcOrd="1" destOrd="0" presId="urn:microsoft.com/office/officeart/2005/8/layout/list1"/>
    <dgm:cxn modelId="{B6600D33-8398-4F21-9ED9-E6DF968BA1F5}" srcId="{7B5711C5-EF2F-439F-A80E-D5A86D00FD4C}" destId="{44AE2C9E-923C-49FE-BEA4-E1F3EA59DA58}" srcOrd="3" destOrd="0" parTransId="{92AE6034-E41A-46F5-97CB-9D3439F5D49F}" sibTransId="{B354B853-3C1A-48E9-9BD8-1FE8E3A9A7BB}"/>
    <dgm:cxn modelId="{3A0162FF-68AC-450A-B2E8-A5D220058F91}" type="presOf" srcId="{9D81C00F-4669-44FB-8AF1-23AE033DD8E2}" destId="{8694C9B9-1F39-4AD4-A9DD-7877A5DD288A}" srcOrd="0" destOrd="2" presId="urn:microsoft.com/office/officeart/2005/8/layout/list1"/>
    <dgm:cxn modelId="{B219619B-D59B-40CF-A308-C8632AE6635D}" type="presOf" srcId="{93D41B60-BE61-4D7F-973A-BE5BF0BEA2E2}" destId="{8694C9B9-1F39-4AD4-A9DD-7877A5DD288A}" srcOrd="0" destOrd="1" presId="urn:microsoft.com/office/officeart/2005/8/layout/list1"/>
    <dgm:cxn modelId="{06D3DCAD-C323-4447-B6C2-ADC93540D7A4}" type="presOf" srcId="{990A76EE-CBBA-44BD-AAA9-49DA7CA483D7}" destId="{753B1289-E4E9-4725-8415-FC40D00E0B5B}" srcOrd="1" destOrd="0" presId="urn:microsoft.com/office/officeart/2005/8/layout/list1"/>
    <dgm:cxn modelId="{73C1B772-BE47-4B2E-8392-34CE4CC63151}" type="presOf" srcId="{990A76EE-CBBA-44BD-AAA9-49DA7CA483D7}" destId="{75BE958B-6534-4023-9AA8-A495A168B3AE}" srcOrd="0" destOrd="0" presId="urn:microsoft.com/office/officeart/2005/8/layout/list1"/>
    <dgm:cxn modelId="{71D0E41E-8F80-4224-A015-158632968BA0}" type="presOf" srcId="{B85C3AC0-05CD-4447-90EF-48709B0A504C}" destId="{8694C9B9-1F39-4AD4-A9DD-7877A5DD288A}" srcOrd="0" destOrd="0" presId="urn:microsoft.com/office/officeart/2005/8/layout/list1"/>
    <dgm:cxn modelId="{126BE8D0-AD43-4893-90E3-61A3C0AC3DCC}" type="presOf" srcId="{4BFBD657-C0A1-4AB1-95E0-27F4665D6C7E}" destId="{8D565FD1-FF18-40EB-81F8-CF526B11F973}" srcOrd="0" destOrd="0" presId="urn:microsoft.com/office/officeart/2005/8/layout/list1"/>
    <dgm:cxn modelId="{CE2DBD4C-8E6A-4C6D-A717-523271F8421F}" type="presOf" srcId="{432D3B8F-73CF-4DCB-BA4E-BB6C9D23B69F}" destId="{E807AD74-7A39-411F-B139-32F6EC897C2B}" srcOrd="1" destOrd="0" presId="urn:microsoft.com/office/officeart/2005/8/layout/list1"/>
    <dgm:cxn modelId="{2923267D-5EE0-42B8-B428-214B7F3391E3}" type="presOf" srcId="{7B5711C5-EF2F-439F-A80E-D5A86D00FD4C}" destId="{576BA1AB-66D9-41A4-9D83-A8815D03B886}" srcOrd="1" destOrd="0" presId="urn:microsoft.com/office/officeart/2005/8/layout/list1"/>
    <dgm:cxn modelId="{07E26A15-C151-4A9A-994E-57B6FBA0DB69}" srcId="{4BFBD657-C0A1-4AB1-95E0-27F4665D6C7E}" destId="{990A76EE-CBBA-44BD-AAA9-49DA7CA483D7}" srcOrd="2" destOrd="0" parTransId="{D34BDB56-CCFE-436F-B83F-22C88377F577}" sibTransId="{F69FFBE4-0EAB-4661-B066-DFCB3F7C122E}"/>
    <dgm:cxn modelId="{0D5CAB31-FCF7-4517-8B8C-1ADB9BF124F3}" type="presOf" srcId="{CDDEA34E-3DD5-4F60-8A95-C42D3F37B99B}" destId="{0B2222FA-0739-4D46-A018-2B5CED20F19C}" srcOrd="0" destOrd="0" presId="urn:microsoft.com/office/officeart/2005/8/layout/list1"/>
    <dgm:cxn modelId="{92BDCA9B-EBFF-4E83-8518-C673A5644D76}" srcId="{7B5711C5-EF2F-439F-A80E-D5A86D00FD4C}" destId="{9D81C00F-4669-44FB-8AF1-23AE033DD8E2}" srcOrd="2" destOrd="0" parTransId="{AAAA01D1-39CC-4EF6-AF1F-B76795AAF7A1}" sibTransId="{5C5E0F1B-3AE5-422B-8ECD-16DCB99DA79D}"/>
    <dgm:cxn modelId="{70C66CB6-834B-4E52-B6BC-07BE9901054C}" type="presOf" srcId="{432D3B8F-73CF-4DCB-BA4E-BB6C9D23B69F}" destId="{C17BD85D-3432-473B-9598-E6C0B17F7A23}" srcOrd="0" destOrd="0" presId="urn:microsoft.com/office/officeart/2005/8/layout/list1"/>
    <dgm:cxn modelId="{321B24D9-9036-40E1-96B6-60313B635622}" srcId="{4BFBD657-C0A1-4AB1-95E0-27F4665D6C7E}" destId="{7B5711C5-EF2F-439F-A80E-D5A86D00FD4C}" srcOrd="4" destOrd="0" parTransId="{5D020E02-AD11-4E3E-8218-4CC8505350C4}" sibTransId="{350ABBEE-592D-49FA-B628-97D7C8DB20CE}"/>
    <dgm:cxn modelId="{5D7894E4-6619-47CF-A2E8-D26429CB15FC}" type="presOf" srcId="{2EC0E6E5-0398-44C7-914A-26A49E23DF6A}" destId="{4008F5BE-FB0B-4DA8-B072-54F79910B031}" srcOrd="0" destOrd="0" presId="urn:microsoft.com/office/officeart/2005/8/layout/list1"/>
    <dgm:cxn modelId="{796F80CE-5C73-4758-B017-570B854217FA}" type="presOf" srcId="{7B5711C5-EF2F-439F-A80E-D5A86D00FD4C}" destId="{99399642-9E48-4CAE-85AB-42DF5C6BFA38}" srcOrd="0" destOrd="0" presId="urn:microsoft.com/office/officeart/2005/8/layout/list1"/>
    <dgm:cxn modelId="{1AF9AE83-BE0D-49B4-AD2F-9F4B87A6A388}" srcId="{7B5711C5-EF2F-439F-A80E-D5A86D00FD4C}" destId="{93D41B60-BE61-4D7F-973A-BE5BF0BEA2E2}" srcOrd="1" destOrd="0" parTransId="{694B1175-0559-4972-AB86-86E6E17BC565}" sibTransId="{4C33585C-B153-405F-A8A8-36A41567D14B}"/>
    <dgm:cxn modelId="{CD97F73A-D823-4AA8-8708-99DE01E7CF65}" type="presParOf" srcId="{8D565FD1-FF18-40EB-81F8-CF526B11F973}" destId="{D91B256D-D867-4FC5-904E-77C9A06CF2B2}" srcOrd="0" destOrd="0" presId="urn:microsoft.com/office/officeart/2005/8/layout/list1"/>
    <dgm:cxn modelId="{1EEDFC34-4438-4007-A3F6-A0B21C8273BA}" type="presParOf" srcId="{D91B256D-D867-4FC5-904E-77C9A06CF2B2}" destId="{0B2222FA-0739-4D46-A018-2B5CED20F19C}" srcOrd="0" destOrd="0" presId="urn:microsoft.com/office/officeart/2005/8/layout/list1"/>
    <dgm:cxn modelId="{C4B8DC37-5EBD-4DF3-82BF-5F89B2D75E11}" type="presParOf" srcId="{D91B256D-D867-4FC5-904E-77C9A06CF2B2}" destId="{00DA82D1-7BEE-48CE-817B-852694978DEA}" srcOrd="1" destOrd="0" presId="urn:microsoft.com/office/officeart/2005/8/layout/list1"/>
    <dgm:cxn modelId="{93F8584E-F182-4A0A-90B8-22BD40B98E30}" type="presParOf" srcId="{8D565FD1-FF18-40EB-81F8-CF526B11F973}" destId="{9EE7E5CD-3F26-4439-A3AF-A660D1C9F30D}" srcOrd="1" destOrd="0" presId="urn:microsoft.com/office/officeart/2005/8/layout/list1"/>
    <dgm:cxn modelId="{E91553B2-9A93-47F2-8BF2-D5E652341B62}" type="presParOf" srcId="{8D565FD1-FF18-40EB-81F8-CF526B11F973}" destId="{9C32C863-3CAF-46C6-8E3C-662670AFFB20}" srcOrd="2" destOrd="0" presId="urn:microsoft.com/office/officeart/2005/8/layout/list1"/>
    <dgm:cxn modelId="{4045397D-E6B1-40DA-A7A3-C2D5219CF761}" type="presParOf" srcId="{8D565FD1-FF18-40EB-81F8-CF526B11F973}" destId="{96B899DB-0767-4649-9EA4-CF75E076D8A2}" srcOrd="3" destOrd="0" presId="urn:microsoft.com/office/officeart/2005/8/layout/list1"/>
    <dgm:cxn modelId="{544ACE8A-0219-4E13-8CC8-CDAA4EC638D9}" type="presParOf" srcId="{8D565FD1-FF18-40EB-81F8-CF526B11F973}" destId="{D4FC0F5D-5161-4A13-93C1-849FC5182163}" srcOrd="4" destOrd="0" presId="urn:microsoft.com/office/officeart/2005/8/layout/list1"/>
    <dgm:cxn modelId="{B1941E82-C891-4BAF-96C8-F6101894246A}" type="presParOf" srcId="{D4FC0F5D-5161-4A13-93C1-849FC5182163}" destId="{C17BD85D-3432-473B-9598-E6C0B17F7A23}" srcOrd="0" destOrd="0" presId="urn:microsoft.com/office/officeart/2005/8/layout/list1"/>
    <dgm:cxn modelId="{1B7993CD-AB4D-4209-9222-97A5C8C8B1C9}" type="presParOf" srcId="{D4FC0F5D-5161-4A13-93C1-849FC5182163}" destId="{E807AD74-7A39-411F-B139-32F6EC897C2B}" srcOrd="1" destOrd="0" presId="urn:microsoft.com/office/officeart/2005/8/layout/list1"/>
    <dgm:cxn modelId="{7EAB7CC8-BDFA-4620-BB2B-C03B4D86AF2D}" type="presParOf" srcId="{8D565FD1-FF18-40EB-81F8-CF526B11F973}" destId="{2D0196A2-5C3B-4EA1-AC6B-73696E4BE69D}" srcOrd="5" destOrd="0" presId="urn:microsoft.com/office/officeart/2005/8/layout/list1"/>
    <dgm:cxn modelId="{209ED24E-8411-4678-9BC0-D4E4D5140688}" type="presParOf" srcId="{8D565FD1-FF18-40EB-81F8-CF526B11F973}" destId="{B12112D1-5B74-417E-B0A0-EDCA47804513}" srcOrd="6" destOrd="0" presId="urn:microsoft.com/office/officeart/2005/8/layout/list1"/>
    <dgm:cxn modelId="{E9448979-922F-4EB0-A818-F1FF9745FF8D}" type="presParOf" srcId="{8D565FD1-FF18-40EB-81F8-CF526B11F973}" destId="{60745BAB-4C25-4523-9E08-81C994BF537B}" srcOrd="7" destOrd="0" presId="urn:microsoft.com/office/officeart/2005/8/layout/list1"/>
    <dgm:cxn modelId="{A50D184A-4729-495B-9EC7-BD202CE9D524}" type="presParOf" srcId="{8D565FD1-FF18-40EB-81F8-CF526B11F973}" destId="{05D75A89-2E85-4BBB-B479-B6D6B7D6E025}" srcOrd="8" destOrd="0" presId="urn:microsoft.com/office/officeart/2005/8/layout/list1"/>
    <dgm:cxn modelId="{63808F97-6C44-470B-89FD-E913BF27392A}" type="presParOf" srcId="{05D75A89-2E85-4BBB-B479-B6D6B7D6E025}" destId="{75BE958B-6534-4023-9AA8-A495A168B3AE}" srcOrd="0" destOrd="0" presId="urn:microsoft.com/office/officeart/2005/8/layout/list1"/>
    <dgm:cxn modelId="{FBEDB2D7-A673-45EB-AF74-75BFA796A078}" type="presParOf" srcId="{05D75A89-2E85-4BBB-B479-B6D6B7D6E025}" destId="{753B1289-E4E9-4725-8415-FC40D00E0B5B}" srcOrd="1" destOrd="0" presId="urn:microsoft.com/office/officeart/2005/8/layout/list1"/>
    <dgm:cxn modelId="{E8FE8AD1-1105-48DF-8A26-93AE02D786A2}" type="presParOf" srcId="{8D565FD1-FF18-40EB-81F8-CF526B11F973}" destId="{8C647EA6-7A6F-46FA-8B46-11346B06C864}" srcOrd="9" destOrd="0" presId="urn:microsoft.com/office/officeart/2005/8/layout/list1"/>
    <dgm:cxn modelId="{E0A6A0FF-E060-4EC6-9636-27BD9B1E3187}" type="presParOf" srcId="{8D565FD1-FF18-40EB-81F8-CF526B11F973}" destId="{CCC9373F-B4C7-4C05-9FCB-9538F810E612}" srcOrd="10" destOrd="0" presId="urn:microsoft.com/office/officeart/2005/8/layout/list1"/>
    <dgm:cxn modelId="{7AECB558-1F84-4E2E-8529-4920F61E98B1}" type="presParOf" srcId="{8D565FD1-FF18-40EB-81F8-CF526B11F973}" destId="{3794E40A-4198-4B7A-A5AE-1B1B72CD66CF}" srcOrd="11" destOrd="0" presId="urn:microsoft.com/office/officeart/2005/8/layout/list1"/>
    <dgm:cxn modelId="{81F04E88-F2E9-464B-9C0D-4A1ADC3A4F67}" type="presParOf" srcId="{8D565FD1-FF18-40EB-81F8-CF526B11F973}" destId="{55A1B6E2-D8F8-4663-BA84-241EF738B2DE}" srcOrd="12" destOrd="0" presId="urn:microsoft.com/office/officeart/2005/8/layout/list1"/>
    <dgm:cxn modelId="{B24C5F15-F12D-4FE6-B408-44E191AACCA0}" type="presParOf" srcId="{55A1B6E2-D8F8-4663-BA84-241EF738B2DE}" destId="{4008F5BE-FB0B-4DA8-B072-54F79910B031}" srcOrd="0" destOrd="0" presId="urn:microsoft.com/office/officeart/2005/8/layout/list1"/>
    <dgm:cxn modelId="{D51BC267-9F8B-42C3-BDA2-99B0ABB1651E}" type="presParOf" srcId="{55A1B6E2-D8F8-4663-BA84-241EF738B2DE}" destId="{811987C7-7CAD-4A29-8088-278A686EEC3A}" srcOrd="1" destOrd="0" presId="urn:microsoft.com/office/officeart/2005/8/layout/list1"/>
    <dgm:cxn modelId="{A3E7B446-D2E1-47F1-8F51-B35F32883C37}" type="presParOf" srcId="{8D565FD1-FF18-40EB-81F8-CF526B11F973}" destId="{33D66C6C-C88B-46CE-BB8F-1C0938F950A1}" srcOrd="13" destOrd="0" presId="urn:microsoft.com/office/officeart/2005/8/layout/list1"/>
    <dgm:cxn modelId="{31B8064B-A21E-4041-BB60-DEEBE0325676}" type="presParOf" srcId="{8D565FD1-FF18-40EB-81F8-CF526B11F973}" destId="{2FAFF82D-8D7D-44A8-9A6D-6D118B55A35C}" srcOrd="14" destOrd="0" presId="urn:microsoft.com/office/officeart/2005/8/layout/list1"/>
    <dgm:cxn modelId="{95492A27-820B-494F-8B5A-85576CBF56E9}" type="presParOf" srcId="{8D565FD1-FF18-40EB-81F8-CF526B11F973}" destId="{34E58F97-CF8F-4362-A8F7-61AA8C193FBC}" srcOrd="15" destOrd="0" presId="urn:microsoft.com/office/officeart/2005/8/layout/list1"/>
    <dgm:cxn modelId="{B2709F34-E0B6-4662-9FA8-8AFE935EEF4B}" type="presParOf" srcId="{8D565FD1-FF18-40EB-81F8-CF526B11F973}" destId="{74BC85B5-F037-454D-A785-7EC6555C4197}" srcOrd="16" destOrd="0" presId="urn:microsoft.com/office/officeart/2005/8/layout/list1"/>
    <dgm:cxn modelId="{3A4FEFBA-0E64-4320-9997-7D7B26FA376C}" type="presParOf" srcId="{74BC85B5-F037-454D-A785-7EC6555C4197}" destId="{99399642-9E48-4CAE-85AB-42DF5C6BFA38}" srcOrd="0" destOrd="0" presId="urn:microsoft.com/office/officeart/2005/8/layout/list1"/>
    <dgm:cxn modelId="{D32749C3-EFA8-44CD-9652-709BA84E472D}" type="presParOf" srcId="{74BC85B5-F037-454D-A785-7EC6555C4197}" destId="{576BA1AB-66D9-41A4-9D83-A8815D03B886}" srcOrd="1" destOrd="0" presId="urn:microsoft.com/office/officeart/2005/8/layout/list1"/>
    <dgm:cxn modelId="{E206D349-3611-4F71-827A-FBD8CC7ED9BB}" type="presParOf" srcId="{8D565FD1-FF18-40EB-81F8-CF526B11F973}" destId="{0E92BEAB-E405-4957-AEA0-EBA76955B993}" srcOrd="17" destOrd="0" presId="urn:microsoft.com/office/officeart/2005/8/layout/list1"/>
    <dgm:cxn modelId="{FB5CA4FF-17DE-4F2F-A99E-B77A90BE379B}" type="presParOf" srcId="{8D565FD1-FF18-40EB-81F8-CF526B11F973}" destId="{8694C9B9-1F39-4AD4-A9DD-7877A5DD288A}"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FA17715E-4223-4DC7-A45E-4EF7ABA87BD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45C39EC6-9901-46CF-BEE2-93439BF993A2}">
      <dgm:prSet custT="1"/>
      <dgm:spPr/>
      <dgm:t>
        <a:bodyPr/>
        <a:lstStyle/>
        <a:p>
          <a:r>
            <a:rPr lang="en-US" altLang="vi-VN" sz="2000"/>
            <a:t>Phần mềm muốn phát triển tốt thì phải hiểu rõ yêu cầu của người dùng.</a:t>
          </a:r>
          <a:endParaRPr lang="en-US" sz="2000">
            <a:latin typeface="+mn-lt"/>
          </a:endParaRPr>
        </a:p>
      </dgm:t>
    </dgm:pt>
    <dgm:pt modelId="{1B3DBCEC-923F-4F58-A79E-53A04AF9CABB}" type="parTrans" cxnId="{C63C3A2B-5971-47A3-9D4C-98DD9D39C63A}">
      <dgm:prSet/>
      <dgm:spPr/>
      <dgm:t>
        <a:bodyPr/>
        <a:lstStyle/>
        <a:p>
          <a:endParaRPr lang="en-US"/>
        </a:p>
      </dgm:t>
    </dgm:pt>
    <dgm:pt modelId="{0C55106D-D831-4928-8CB1-F33E6A7FA3CD}" type="sibTrans" cxnId="{C63C3A2B-5971-47A3-9D4C-98DD9D39C63A}">
      <dgm:prSet/>
      <dgm:spPr/>
      <dgm:t>
        <a:bodyPr/>
        <a:lstStyle/>
        <a:p>
          <a:endParaRPr lang="en-US"/>
        </a:p>
      </dgm:t>
    </dgm:pt>
    <dgm:pt modelId="{F6261A8E-FD01-4DA6-B6A3-08AC5BA7752D}">
      <dgm:prSet custT="1"/>
      <dgm:spPr/>
      <dgm:t>
        <a:bodyPr/>
        <a:lstStyle/>
        <a:p>
          <a:r>
            <a:rPr lang="en-US" altLang="vi-VN" sz="2000"/>
            <a:t>Sai </a:t>
          </a:r>
          <a:r>
            <a:rPr lang="en-US" altLang="vi-VN" sz="2000" err="1"/>
            <a:t>lầm</a:t>
          </a:r>
          <a:r>
            <a:rPr lang="en-US" altLang="vi-VN" sz="2000"/>
            <a:t> </a:t>
          </a:r>
          <a:r>
            <a:rPr lang="en-US" altLang="vi-VN" sz="2000" err="1"/>
            <a:t>trong</a:t>
          </a:r>
          <a:r>
            <a:rPr lang="en-US" altLang="vi-VN" sz="2000"/>
            <a:t> </a:t>
          </a:r>
          <a:r>
            <a:rPr lang="en-US" altLang="vi-VN" sz="2000" err="1"/>
            <a:t>hiểu</a:t>
          </a:r>
          <a:r>
            <a:rPr lang="en-US" altLang="vi-VN" sz="2000"/>
            <a:t> </a:t>
          </a:r>
          <a:r>
            <a:rPr lang="en-US" altLang="vi-VN" sz="2000" err="1"/>
            <a:t>và</a:t>
          </a:r>
          <a:r>
            <a:rPr lang="en-US" altLang="vi-VN" sz="2000"/>
            <a:t> </a:t>
          </a:r>
          <a:r>
            <a:rPr lang="en-US" altLang="vi-VN" sz="2000" err="1"/>
            <a:t>mô</a:t>
          </a:r>
          <a:r>
            <a:rPr lang="en-US" altLang="vi-VN" sz="2000"/>
            <a:t> </a:t>
          </a:r>
          <a:r>
            <a:rPr lang="en-US" altLang="vi-VN" sz="2000" err="1"/>
            <a:t>tả</a:t>
          </a:r>
          <a:r>
            <a:rPr lang="en-US" altLang="vi-VN" sz="2000"/>
            <a:t> </a:t>
          </a:r>
          <a:r>
            <a:rPr lang="en-US" altLang="vi-VN" sz="2000" err="1"/>
            <a:t>yêu</a:t>
          </a:r>
          <a:r>
            <a:rPr lang="en-US" altLang="vi-VN" sz="2000"/>
            <a:t> </a:t>
          </a:r>
          <a:r>
            <a:rPr lang="en-US" altLang="vi-VN" sz="2000" err="1"/>
            <a:t>cầu</a:t>
          </a:r>
          <a:r>
            <a:rPr lang="en-US" altLang="vi-VN" sz="2000"/>
            <a:t> </a:t>
          </a:r>
          <a:r>
            <a:rPr lang="en-US" altLang="vi-VN" sz="2000" err="1"/>
            <a:t>của</a:t>
          </a:r>
          <a:r>
            <a:rPr lang="en-US" altLang="vi-VN" sz="2000"/>
            <a:t> </a:t>
          </a:r>
          <a:r>
            <a:rPr lang="en-US" altLang="vi-VN" sz="2000" err="1"/>
            <a:t>khách</a:t>
          </a:r>
          <a:r>
            <a:rPr lang="en-US" altLang="vi-VN" sz="2000"/>
            <a:t> </a:t>
          </a:r>
          <a:r>
            <a:rPr lang="en-US" altLang="vi-VN" sz="2000" err="1"/>
            <a:t>hàng</a:t>
          </a:r>
          <a:r>
            <a:rPr lang="en-US" altLang="vi-VN" sz="2000"/>
            <a:t> </a:t>
          </a:r>
          <a:r>
            <a:rPr lang="en-US" altLang="vi-VN" sz="2000" err="1"/>
            <a:t>là</a:t>
          </a:r>
          <a:r>
            <a:rPr lang="en-US" altLang="vi-VN" sz="2000"/>
            <a:t> </a:t>
          </a:r>
          <a:r>
            <a:rPr lang="en-US" altLang="vi-VN" sz="2000" err="1"/>
            <a:t>nguyên</a:t>
          </a:r>
          <a:r>
            <a:rPr lang="en-US" altLang="vi-VN" sz="2000"/>
            <a:t> </a:t>
          </a:r>
          <a:r>
            <a:rPr lang="en-US" altLang="vi-VN" sz="2000" err="1"/>
            <a:t>nhân</a:t>
          </a:r>
          <a:r>
            <a:rPr lang="en-US" altLang="vi-VN" sz="2000"/>
            <a:t> </a:t>
          </a:r>
          <a:r>
            <a:rPr lang="en-US" altLang="vi-VN" sz="2000" err="1"/>
            <a:t>lớn</a:t>
          </a:r>
          <a:r>
            <a:rPr lang="en-US" altLang="vi-VN" sz="2000"/>
            <a:t> </a:t>
          </a:r>
          <a:r>
            <a:rPr lang="en-US" altLang="vi-VN" sz="2000" err="1"/>
            <a:t>nhất</a:t>
          </a:r>
          <a:r>
            <a:rPr lang="en-US" altLang="vi-VN" sz="2000"/>
            <a:t> </a:t>
          </a:r>
          <a:r>
            <a:rPr lang="en-US" altLang="vi-VN" sz="2000" err="1"/>
            <a:t>dẫn</a:t>
          </a:r>
          <a:r>
            <a:rPr lang="en-US" altLang="vi-VN" sz="2000"/>
            <a:t> </a:t>
          </a:r>
          <a:r>
            <a:rPr lang="en-US" altLang="vi-VN" sz="2000" err="1"/>
            <a:t>đến</a:t>
          </a:r>
          <a:r>
            <a:rPr lang="en-US" altLang="vi-VN" sz="2000"/>
            <a:t> </a:t>
          </a:r>
          <a:r>
            <a:rPr lang="en-US" altLang="vi-VN" sz="2000" err="1"/>
            <a:t>sự</a:t>
          </a:r>
          <a:r>
            <a:rPr lang="en-US" altLang="vi-VN" sz="2000"/>
            <a:t> </a:t>
          </a:r>
          <a:r>
            <a:rPr lang="en-US" altLang="vi-VN" sz="2000" err="1"/>
            <a:t>thất</a:t>
          </a:r>
          <a:r>
            <a:rPr lang="en-US" altLang="vi-VN" sz="2000"/>
            <a:t> </a:t>
          </a:r>
          <a:r>
            <a:rPr lang="en-US" altLang="vi-VN" sz="2000" err="1"/>
            <a:t>bại</a:t>
          </a:r>
          <a:endParaRPr lang="en-US" altLang="vi-VN" sz="2000"/>
        </a:p>
      </dgm:t>
    </dgm:pt>
    <dgm:pt modelId="{E1341154-FAB3-4DDE-A834-9E33BBB9C3B6}" type="parTrans" cxnId="{D58C37C7-69EB-4FDD-917A-974A3400ECC8}">
      <dgm:prSet/>
      <dgm:spPr/>
      <dgm:t>
        <a:bodyPr/>
        <a:lstStyle/>
        <a:p>
          <a:endParaRPr lang="vi-VN"/>
        </a:p>
      </dgm:t>
    </dgm:pt>
    <dgm:pt modelId="{EE5BD327-107B-4C00-A4BD-595BD983F8D0}" type="sibTrans" cxnId="{D58C37C7-69EB-4FDD-917A-974A3400ECC8}">
      <dgm:prSet/>
      <dgm:spPr/>
      <dgm:t>
        <a:bodyPr/>
        <a:lstStyle/>
        <a:p>
          <a:endParaRPr lang="vi-VN"/>
        </a:p>
      </dgm:t>
    </dgm:pt>
    <dgm:pt modelId="{4D898B88-6C6B-4E7C-8E53-F9E6A774FEEF}">
      <dgm:prSet custT="1"/>
      <dgm:spPr/>
      <dgm:t>
        <a:bodyPr/>
        <a:lstStyle/>
        <a:p>
          <a:r>
            <a:rPr lang="en-US" altLang="vi-VN" sz="2000"/>
            <a:t>Những sai lầm trong phát triển phần mềm được phát hiện càng sớm thì kinh phí khắc phục càng giảm.</a:t>
          </a:r>
        </a:p>
      </dgm:t>
    </dgm:pt>
    <dgm:pt modelId="{A6A2D0C4-7C28-4665-B95F-E6A793D0B94C}" type="parTrans" cxnId="{7AA81F08-D270-44FB-B7AA-54F0A6A479F9}">
      <dgm:prSet/>
      <dgm:spPr/>
      <dgm:t>
        <a:bodyPr/>
        <a:lstStyle/>
        <a:p>
          <a:endParaRPr lang="vi-VN"/>
        </a:p>
      </dgm:t>
    </dgm:pt>
    <dgm:pt modelId="{31790662-B840-4772-A56C-D500477DBD99}" type="sibTrans" cxnId="{7AA81F08-D270-44FB-B7AA-54F0A6A479F9}">
      <dgm:prSet/>
      <dgm:spPr/>
      <dgm:t>
        <a:bodyPr/>
        <a:lstStyle/>
        <a:p>
          <a:endParaRPr lang="vi-VN"/>
        </a:p>
      </dgm:t>
    </dgm:pt>
    <dgm:pt modelId="{D924390B-3DE9-4616-BACB-290FDFE9E2CC}" type="pres">
      <dgm:prSet presAssocID="{FA17715E-4223-4DC7-A45E-4EF7ABA87BDD}" presName="vert0" presStyleCnt="0">
        <dgm:presLayoutVars>
          <dgm:dir/>
          <dgm:animOne val="branch"/>
          <dgm:animLvl val="lvl"/>
        </dgm:presLayoutVars>
      </dgm:prSet>
      <dgm:spPr/>
      <dgm:t>
        <a:bodyPr/>
        <a:lstStyle/>
        <a:p>
          <a:endParaRPr lang="en-US"/>
        </a:p>
      </dgm:t>
    </dgm:pt>
    <dgm:pt modelId="{BECB3189-3B1A-4DD8-A731-81F168CDDE51}" type="pres">
      <dgm:prSet presAssocID="{45C39EC6-9901-46CF-BEE2-93439BF993A2}" presName="thickLine" presStyleLbl="alignNode1" presStyleIdx="0" presStyleCnt="3"/>
      <dgm:spPr/>
    </dgm:pt>
    <dgm:pt modelId="{B9BDF38A-69C2-4316-B13B-6091B12BEEB3}" type="pres">
      <dgm:prSet presAssocID="{45C39EC6-9901-46CF-BEE2-93439BF993A2}" presName="horz1" presStyleCnt="0"/>
      <dgm:spPr/>
    </dgm:pt>
    <dgm:pt modelId="{34B9A5C3-E8ED-495C-8107-4363A659DDF6}" type="pres">
      <dgm:prSet presAssocID="{45C39EC6-9901-46CF-BEE2-93439BF993A2}" presName="tx1" presStyleLbl="revTx" presStyleIdx="0" presStyleCnt="3"/>
      <dgm:spPr/>
      <dgm:t>
        <a:bodyPr/>
        <a:lstStyle/>
        <a:p>
          <a:endParaRPr lang="en-US"/>
        </a:p>
      </dgm:t>
    </dgm:pt>
    <dgm:pt modelId="{E24ADAE4-399A-4918-AFEA-0E367E1F4E2E}" type="pres">
      <dgm:prSet presAssocID="{45C39EC6-9901-46CF-BEE2-93439BF993A2}" presName="vert1" presStyleCnt="0"/>
      <dgm:spPr/>
    </dgm:pt>
    <dgm:pt modelId="{C76D0A93-A017-49FB-A146-F272401B02B1}" type="pres">
      <dgm:prSet presAssocID="{F6261A8E-FD01-4DA6-B6A3-08AC5BA7752D}" presName="thickLine" presStyleLbl="alignNode1" presStyleIdx="1" presStyleCnt="3"/>
      <dgm:spPr/>
    </dgm:pt>
    <dgm:pt modelId="{D8CFD0A7-F91D-4B2E-B939-C9F5554B89F5}" type="pres">
      <dgm:prSet presAssocID="{F6261A8E-FD01-4DA6-B6A3-08AC5BA7752D}" presName="horz1" presStyleCnt="0"/>
      <dgm:spPr/>
    </dgm:pt>
    <dgm:pt modelId="{83DA9271-295C-4FA1-AF76-7277A070086E}" type="pres">
      <dgm:prSet presAssocID="{F6261A8E-FD01-4DA6-B6A3-08AC5BA7752D}" presName="tx1" presStyleLbl="revTx" presStyleIdx="1" presStyleCnt="3"/>
      <dgm:spPr/>
      <dgm:t>
        <a:bodyPr/>
        <a:lstStyle/>
        <a:p>
          <a:endParaRPr lang="en-US"/>
        </a:p>
      </dgm:t>
    </dgm:pt>
    <dgm:pt modelId="{77070E15-AA08-470C-ADC9-BCD97171B2BA}" type="pres">
      <dgm:prSet presAssocID="{F6261A8E-FD01-4DA6-B6A3-08AC5BA7752D}" presName="vert1" presStyleCnt="0"/>
      <dgm:spPr/>
    </dgm:pt>
    <dgm:pt modelId="{331E33AF-76D4-41C6-93D8-E85DBFA4A426}" type="pres">
      <dgm:prSet presAssocID="{4D898B88-6C6B-4E7C-8E53-F9E6A774FEEF}" presName="thickLine" presStyleLbl="alignNode1" presStyleIdx="2" presStyleCnt="3"/>
      <dgm:spPr/>
    </dgm:pt>
    <dgm:pt modelId="{11136CAF-3406-47A5-BB82-5B17E992D79A}" type="pres">
      <dgm:prSet presAssocID="{4D898B88-6C6B-4E7C-8E53-F9E6A774FEEF}" presName="horz1" presStyleCnt="0"/>
      <dgm:spPr/>
    </dgm:pt>
    <dgm:pt modelId="{14D3BE06-E273-4780-89FE-0484BA8EFFBC}" type="pres">
      <dgm:prSet presAssocID="{4D898B88-6C6B-4E7C-8E53-F9E6A774FEEF}" presName="tx1" presStyleLbl="revTx" presStyleIdx="2" presStyleCnt="3"/>
      <dgm:spPr/>
      <dgm:t>
        <a:bodyPr/>
        <a:lstStyle/>
        <a:p>
          <a:endParaRPr lang="en-US"/>
        </a:p>
      </dgm:t>
    </dgm:pt>
    <dgm:pt modelId="{25B718FE-30CB-494E-8876-EF22B3E42D7B}" type="pres">
      <dgm:prSet presAssocID="{4D898B88-6C6B-4E7C-8E53-F9E6A774FEEF}" presName="vert1" presStyleCnt="0"/>
      <dgm:spPr/>
    </dgm:pt>
  </dgm:ptLst>
  <dgm:cxnLst>
    <dgm:cxn modelId="{B4E09E20-F7E7-4619-A0D3-0CAE5372FF54}" type="presOf" srcId="{45C39EC6-9901-46CF-BEE2-93439BF993A2}" destId="{34B9A5C3-E8ED-495C-8107-4363A659DDF6}" srcOrd="0" destOrd="0" presId="urn:microsoft.com/office/officeart/2008/layout/LinedList"/>
    <dgm:cxn modelId="{2C98F769-D065-43AE-A0E0-3A8FD8783697}" type="presOf" srcId="{F6261A8E-FD01-4DA6-B6A3-08AC5BA7752D}" destId="{83DA9271-295C-4FA1-AF76-7277A070086E}" srcOrd="0" destOrd="0" presId="urn:microsoft.com/office/officeart/2008/layout/LinedList"/>
    <dgm:cxn modelId="{EED7FC80-B9B4-4338-811D-1D1FE2ACBC6A}" type="presOf" srcId="{FA17715E-4223-4DC7-A45E-4EF7ABA87BDD}" destId="{D924390B-3DE9-4616-BACB-290FDFE9E2CC}" srcOrd="0" destOrd="0" presId="urn:microsoft.com/office/officeart/2008/layout/LinedList"/>
    <dgm:cxn modelId="{42EE41E8-54E1-455F-B02A-7585016216D5}" type="presOf" srcId="{4D898B88-6C6B-4E7C-8E53-F9E6A774FEEF}" destId="{14D3BE06-E273-4780-89FE-0484BA8EFFBC}" srcOrd="0" destOrd="0" presId="urn:microsoft.com/office/officeart/2008/layout/LinedList"/>
    <dgm:cxn modelId="{C63C3A2B-5971-47A3-9D4C-98DD9D39C63A}" srcId="{FA17715E-4223-4DC7-A45E-4EF7ABA87BDD}" destId="{45C39EC6-9901-46CF-BEE2-93439BF993A2}" srcOrd="0" destOrd="0" parTransId="{1B3DBCEC-923F-4F58-A79E-53A04AF9CABB}" sibTransId="{0C55106D-D831-4928-8CB1-F33E6A7FA3CD}"/>
    <dgm:cxn modelId="{7AA81F08-D270-44FB-B7AA-54F0A6A479F9}" srcId="{FA17715E-4223-4DC7-A45E-4EF7ABA87BDD}" destId="{4D898B88-6C6B-4E7C-8E53-F9E6A774FEEF}" srcOrd="2" destOrd="0" parTransId="{A6A2D0C4-7C28-4665-B95F-E6A793D0B94C}" sibTransId="{31790662-B840-4772-A56C-D500477DBD99}"/>
    <dgm:cxn modelId="{D58C37C7-69EB-4FDD-917A-974A3400ECC8}" srcId="{FA17715E-4223-4DC7-A45E-4EF7ABA87BDD}" destId="{F6261A8E-FD01-4DA6-B6A3-08AC5BA7752D}" srcOrd="1" destOrd="0" parTransId="{E1341154-FAB3-4DDE-A834-9E33BBB9C3B6}" sibTransId="{EE5BD327-107B-4C00-A4BD-595BD983F8D0}"/>
    <dgm:cxn modelId="{6527F6AD-CA70-484A-9BF2-F5DDD1EDB5A6}" type="presParOf" srcId="{D924390B-3DE9-4616-BACB-290FDFE9E2CC}" destId="{BECB3189-3B1A-4DD8-A731-81F168CDDE51}" srcOrd="0" destOrd="0" presId="urn:microsoft.com/office/officeart/2008/layout/LinedList"/>
    <dgm:cxn modelId="{7C8A75B5-1DC2-4A3D-989B-1F9625000532}" type="presParOf" srcId="{D924390B-3DE9-4616-BACB-290FDFE9E2CC}" destId="{B9BDF38A-69C2-4316-B13B-6091B12BEEB3}" srcOrd="1" destOrd="0" presId="urn:microsoft.com/office/officeart/2008/layout/LinedList"/>
    <dgm:cxn modelId="{A4DECD53-B2B6-4ED2-A6A8-9B625E87147D}" type="presParOf" srcId="{B9BDF38A-69C2-4316-B13B-6091B12BEEB3}" destId="{34B9A5C3-E8ED-495C-8107-4363A659DDF6}" srcOrd="0" destOrd="0" presId="urn:microsoft.com/office/officeart/2008/layout/LinedList"/>
    <dgm:cxn modelId="{19950B74-D636-4310-A14C-E9DF610F356C}" type="presParOf" srcId="{B9BDF38A-69C2-4316-B13B-6091B12BEEB3}" destId="{E24ADAE4-399A-4918-AFEA-0E367E1F4E2E}" srcOrd="1" destOrd="0" presId="urn:microsoft.com/office/officeart/2008/layout/LinedList"/>
    <dgm:cxn modelId="{21F4F671-F457-4AF5-B81C-291768D122CA}" type="presParOf" srcId="{D924390B-3DE9-4616-BACB-290FDFE9E2CC}" destId="{C76D0A93-A017-49FB-A146-F272401B02B1}" srcOrd="2" destOrd="0" presId="urn:microsoft.com/office/officeart/2008/layout/LinedList"/>
    <dgm:cxn modelId="{FFC98ECB-1E52-47CA-90A8-3199C2627C90}" type="presParOf" srcId="{D924390B-3DE9-4616-BACB-290FDFE9E2CC}" destId="{D8CFD0A7-F91D-4B2E-B939-C9F5554B89F5}" srcOrd="3" destOrd="0" presId="urn:microsoft.com/office/officeart/2008/layout/LinedList"/>
    <dgm:cxn modelId="{63F91532-9DDA-4352-BB02-8FC81D4D9958}" type="presParOf" srcId="{D8CFD0A7-F91D-4B2E-B939-C9F5554B89F5}" destId="{83DA9271-295C-4FA1-AF76-7277A070086E}" srcOrd="0" destOrd="0" presId="urn:microsoft.com/office/officeart/2008/layout/LinedList"/>
    <dgm:cxn modelId="{A1658346-3F1F-4F2E-A27A-4A1755E75D20}" type="presParOf" srcId="{D8CFD0A7-F91D-4B2E-B939-C9F5554B89F5}" destId="{77070E15-AA08-470C-ADC9-BCD97171B2BA}" srcOrd="1" destOrd="0" presId="urn:microsoft.com/office/officeart/2008/layout/LinedList"/>
    <dgm:cxn modelId="{78A0E689-E5D8-4847-8623-D0017D14D2F2}" type="presParOf" srcId="{D924390B-3DE9-4616-BACB-290FDFE9E2CC}" destId="{331E33AF-76D4-41C6-93D8-E85DBFA4A426}" srcOrd="4" destOrd="0" presId="urn:microsoft.com/office/officeart/2008/layout/LinedList"/>
    <dgm:cxn modelId="{B8FCA104-8AC6-4BC3-9C41-54772E126E19}" type="presParOf" srcId="{D924390B-3DE9-4616-BACB-290FDFE9E2CC}" destId="{11136CAF-3406-47A5-BB82-5B17E992D79A}" srcOrd="5" destOrd="0" presId="urn:microsoft.com/office/officeart/2008/layout/LinedList"/>
    <dgm:cxn modelId="{9211DE00-7EF2-402C-BCF6-57DDCC238A3E}" type="presParOf" srcId="{11136CAF-3406-47A5-BB82-5B17E992D79A}" destId="{14D3BE06-E273-4780-89FE-0484BA8EFFBC}" srcOrd="0" destOrd="0" presId="urn:microsoft.com/office/officeart/2008/layout/LinedList"/>
    <dgm:cxn modelId="{8DE145CF-0598-4802-9532-CA8B71906CC5}" type="presParOf" srcId="{11136CAF-3406-47A5-BB82-5B17E992D79A}" destId="{25B718FE-30CB-494E-8876-EF22B3E42D7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021AE6-D05E-49C0-96B3-603240A26CA5}"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F4075D3A-EFE2-4F0A-A2F2-464E8632B9E0}">
      <dgm:prSet phldrT="[Text]"/>
      <dgm:spPr/>
      <dgm:t>
        <a:bodyPr/>
        <a:lstStyle/>
        <a:p>
          <a:r>
            <a:rPr lang="en-US"/>
            <a:t>Viết hồ sơ dự án</a:t>
          </a:r>
        </a:p>
      </dgm:t>
    </dgm:pt>
    <dgm:pt modelId="{87C72CF5-0357-444C-84B5-61D052280AE3}" type="parTrans" cxnId="{B0F41A5B-DE72-44E3-A283-290C19686E51}">
      <dgm:prSet/>
      <dgm:spPr/>
      <dgm:t>
        <a:bodyPr/>
        <a:lstStyle/>
        <a:p>
          <a:endParaRPr lang="en-US"/>
        </a:p>
      </dgm:t>
    </dgm:pt>
    <dgm:pt modelId="{43D01456-FBF2-4AA8-AF9B-7A6036B00FCA}" type="sibTrans" cxnId="{B0F41A5B-DE72-44E3-A283-290C19686E51}">
      <dgm:prSet/>
      <dgm:spPr/>
      <dgm:t>
        <a:bodyPr/>
        <a:lstStyle/>
        <a:p>
          <a:endParaRPr lang="en-US"/>
        </a:p>
      </dgm:t>
    </dgm:pt>
    <dgm:pt modelId="{98A9DAEB-2657-40DE-B415-41EE05F39C91}">
      <dgm:prSet phldrT="[Text]"/>
      <dgm:spPr/>
      <dgm:t>
        <a:bodyPr/>
        <a:lstStyle/>
        <a:p>
          <a:r>
            <a:rPr lang="en-US"/>
            <a:t>Phân tích thiết kế</a:t>
          </a:r>
        </a:p>
      </dgm:t>
    </dgm:pt>
    <dgm:pt modelId="{E0D121AA-EB11-4C4A-9E1A-37EEEBC11A4B}" type="parTrans" cxnId="{2F6DA3C1-D9D8-4AD6-92CF-0899D0592E2C}">
      <dgm:prSet/>
      <dgm:spPr/>
      <dgm:t>
        <a:bodyPr/>
        <a:lstStyle/>
        <a:p>
          <a:endParaRPr lang="en-US"/>
        </a:p>
      </dgm:t>
    </dgm:pt>
    <dgm:pt modelId="{89AFA9CF-C683-4A14-BBEF-F7CFBD93E640}" type="sibTrans" cxnId="{2F6DA3C1-D9D8-4AD6-92CF-0899D0592E2C}">
      <dgm:prSet/>
      <dgm:spPr/>
      <dgm:t>
        <a:bodyPr/>
        <a:lstStyle/>
        <a:p>
          <a:endParaRPr lang="en-US"/>
        </a:p>
      </dgm:t>
    </dgm:pt>
    <dgm:pt modelId="{37677820-93FC-4E10-92B6-86A4949FF599}">
      <dgm:prSet phldrT="[Text]"/>
      <dgm:spPr/>
      <dgm:t>
        <a:bodyPr/>
        <a:lstStyle/>
        <a:p>
          <a:r>
            <a:rPr lang="en-US"/>
            <a:t>Lập trình</a:t>
          </a:r>
        </a:p>
      </dgm:t>
    </dgm:pt>
    <dgm:pt modelId="{C39E4D6C-B306-4474-9348-F3B36E378123}" type="parTrans" cxnId="{D1C23BAF-1F78-4ECF-9140-B409FBF2C7C8}">
      <dgm:prSet/>
      <dgm:spPr/>
      <dgm:t>
        <a:bodyPr/>
        <a:lstStyle/>
        <a:p>
          <a:endParaRPr lang="en-US"/>
        </a:p>
      </dgm:t>
    </dgm:pt>
    <dgm:pt modelId="{B0E54ECE-B7C0-42B0-9914-B191585BE8D2}" type="sibTrans" cxnId="{D1C23BAF-1F78-4ECF-9140-B409FBF2C7C8}">
      <dgm:prSet/>
      <dgm:spPr/>
      <dgm:t>
        <a:bodyPr/>
        <a:lstStyle/>
        <a:p>
          <a:endParaRPr lang="en-US"/>
        </a:p>
      </dgm:t>
    </dgm:pt>
    <dgm:pt modelId="{47B48B3D-E65E-43AA-8475-853860FFAB2A}">
      <dgm:prSet phldrT="[Text]"/>
      <dgm:spPr/>
      <dgm:t>
        <a:bodyPr/>
        <a:lstStyle/>
        <a:p>
          <a:r>
            <a:rPr lang="en-US"/>
            <a:t>Kiểm thử</a:t>
          </a:r>
        </a:p>
      </dgm:t>
    </dgm:pt>
    <dgm:pt modelId="{71350642-5884-4F45-9CC6-877C68E4B480}" type="parTrans" cxnId="{5FDF5B90-ECAF-4E98-B578-C2497CBD1FFE}">
      <dgm:prSet/>
      <dgm:spPr/>
      <dgm:t>
        <a:bodyPr/>
        <a:lstStyle/>
        <a:p>
          <a:endParaRPr lang="en-US"/>
        </a:p>
      </dgm:t>
    </dgm:pt>
    <dgm:pt modelId="{02B26F3E-D4B8-4D0E-94C5-D2B1F4F39BBA}" type="sibTrans" cxnId="{5FDF5B90-ECAF-4E98-B578-C2497CBD1FFE}">
      <dgm:prSet/>
      <dgm:spPr/>
      <dgm:t>
        <a:bodyPr/>
        <a:lstStyle/>
        <a:p>
          <a:endParaRPr lang="en-US"/>
        </a:p>
      </dgm:t>
    </dgm:pt>
    <dgm:pt modelId="{44BEE94A-06A2-4988-A552-2392620420BF}">
      <dgm:prSet phldrT="[Text]"/>
      <dgm:spPr/>
      <dgm:t>
        <a:bodyPr/>
        <a:lstStyle/>
        <a:p>
          <a:r>
            <a:rPr lang="en-US"/>
            <a:t>Triển khai</a:t>
          </a:r>
        </a:p>
      </dgm:t>
    </dgm:pt>
    <dgm:pt modelId="{FA73B3CD-6A21-465B-9753-215826B78D0A}" type="parTrans" cxnId="{71CD94E0-7CF7-48FB-97A7-C51388D48378}">
      <dgm:prSet/>
      <dgm:spPr/>
      <dgm:t>
        <a:bodyPr/>
        <a:lstStyle/>
        <a:p>
          <a:endParaRPr lang="en-US"/>
        </a:p>
      </dgm:t>
    </dgm:pt>
    <dgm:pt modelId="{D076B5DD-BD68-4317-87DE-15180A37B36A}" type="sibTrans" cxnId="{71CD94E0-7CF7-48FB-97A7-C51388D48378}">
      <dgm:prSet/>
      <dgm:spPr/>
      <dgm:t>
        <a:bodyPr/>
        <a:lstStyle/>
        <a:p>
          <a:endParaRPr lang="en-US"/>
        </a:p>
      </dgm:t>
    </dgm:pt>
    <dgm:pt modelId="{964CE7B8-7A77-4703-B520-1B119777AF81}">
      <dgm:prSet phldrT="[Text]"/>
      <dgm:spPr/>
      <dgm:t>
        <a:bodyPr/>
        <a:lstStyle/>
        <a:p>
          <a:r>
            <a:rPr lang="en-US"/>
            <a:t>Khảo sát yêu cầu</a:t>
          </a:r>
        </a:p>
      </dgm:t>
    </dgm:pt>
    <dgm:pt modelId="{4C89B8F1-552A-4602-8EDC-B0B1D62ADE7A}" type="parTrans" cxnId="{D5810535-BB5A-439F-9A7D-825B838F57D0}">
      <dgm:prSet/>
      <dgm:spPr/>
      <dgm:t>
        <a:bodyPr/>
        <a:lstStyle/>
        <a:p>
          <a:endParaRPr lang="en-US"/>
        </a:p>
      </dgm:t>
    </dgm:pt>
    <dgm:pt modelId="{F0973DB2-FE01-4515-8099-6C2CC782E689}" type="sibTrans" cxnId="{D5810535-BB5A-439F-9A7D-825B838F57D0}">
      <dgm:prSet/>
      <dgm:spPr/>
      <dgm:t>
        <a:bodyPr/>
        <a:lstStyle/>
        <a:p>
          <a:endParaRPr lang="en-US"/>
        </a:p>
      </dgm:t>
    </dgm:pt>
    <dgm:pt modelId="{3096BE4F-CFC0-4E1E-8AD3-C17E7AB67795}">
      <dgm:prSet phldrT="[Text]"/>
      <dgm:spPr/>
      <dgm:t>
        <a:bodyPr/>
        <a:lstStyle/>
        <a:p>
          <a:r>
            <a:rPr lang="en-US"/>
            <a:t>Chăm sóc sau bán</a:t>
          </a:r>
        </a:p>
      </dgm:t>
    </dgm:pt>
    <dgm:pt modelId="{CD9DDD5A-324F-4071-94B3-8D467477ED6F}" type="parTrans" cxnId="{42787331-ABC7-4E19-8696-A6DC9247FC39}">
      <dgm:prSet/>
      <dgm:spPr/>
      <dgm:t>
        <a:bodyPr/>
        <a:lstStyle/>
        <a:p>
          <a:endParaRPr lang="en-US"/>
        </a:p>
      </dgm:t>
    </dgm:pt>
    <dgm:pt modelId="{52E658EE-E072-4589-83F3-0C555746A7FC}" type="sibTrans" cxnId="{42787331-ABC7-4E19-8696-A6DC9247FC39}">
      <dgm:prSet/>
      <dgm:spPr/>
      <dgm:t>
        <a:bodyPr/>
        <a:lstStyle/>
        <a:p>
          <a:endParaRPr lang="en-US"/>
        </a:p>
      </dgm:t>
    </dgm:pt>
    <dgm:pt modelId="{E80B502B-03C0-4A28-BF96-40297A5CAAB7}">
      <dgm:prSet phldrT="[Text]"/>
      <dgm:spPr/>
      <dgm:t>
        <a:bodyPr/>
        <a:lstStyle/>
        <a:p>
          <a:r>
            <a:rPr lang="en-US"/>
            <a:t>Bán hàng</a:t>
          </a:r>
        </a:p>
      </dgm:t>
    </dgm:pt>
    <dgm:pt modelId="{25A00376-AE99-4A23-9D96-0B75F1FA6A17}" type="parTrans" cxnId="{62EC0D5F-D73A-4E0F-9AED-E8BF611109C1}">
      <dgm:prSet/>
      <dgm:spPr/>
      <dgm:t>
        <a:bodyPr/>
        <a:lstStyle/>
        <a:p>
          <a:endParaRPr lang="vi-VN"/>
        </a:p>
      </dgm:t>
    </dgm:pt>
    <dgm:pt modelId="{708BAD64-5E6B-4B4B-802A-A1F43B07DB51}" type="sibTrans" cxnId="{62EC0D5F-D73A-4E0F-9AED-E8BF611109C1}">
      <dgm:prSet/>
      <dgm:spPr/>
      <dgm:t>
        <a:bodyPr/>
        <a:lstStyle/>
        <a:p>
          <a:endParaRPr lang="vi-VN"/>
        </a:p>
      </dgm:t>
    </dgm:pt>
    <dgm:pt modelId="{11428520-ED7F-4278-B4AF-76D2418538CC}" type="pres">
      <dgm:prSet presAssocID="{31021AE6-D05E-49C0-96B3-603240A26CA5}" presName="Name0" presStyleCnt="0">
        <dgm:presLayoutVars>
          <dgm:dir/>
          <dgm:resizeHandles val="exact"/>
        </dgm:presLayoutVars>
      </dgm:prSet>
      <dgm:spPr/>
      <dgm:t>
        <a:bodyPr/>
        <a:lstStyle/>
        <a:p>
          <a:endParaRPr lang="en-US"/>
        </a:p>
      </dgm:t>
    </dgm:pt>
    <dgm:pt modelId="{B76B7011-1568-4EC4-9CB5-050F2144AEB0}" type="pres">
      <dgm:prSet presAssocID="{F4075D3A-EFE2-4F0A-A2F2-464E8632B9E0}" presName="node" presStyleLbl="node1" presStyleIdx="0" presStyleCnt="8">
        <dgm:presLayoutVars>
          <dgm:bulletEnabled val="1"/>
        </dgm:presLayoutVars>
      </dgm:prSet>
      <dgm:spPr/>
      <dgm:t>
        <a:bodyPr/>
        <a:lstStyle/>
        <a:p>
          <a:endParaRPr lang="en-US"/>
        </a:p>
      </dgm:t>
    </dgm:pt>
    <dgm:pt modelId="{2B521F5D-CDE2-4EF8-BA1B-065277DC200B}" type="pres">
      <dgm:prSet presAssocID="{43D01456-FBF2-4AA8-AF9B-7A6036B00FCA}" presName="sibTrans" presStyleLbl="sibTrans2D1" presStyleIdx="0" presStyleCnt="7"/>
      <dgm:spPr/>
      <dgm:t>
        <a:bodyPr/>
        <a:lstStyle/>
        <a:p>
          <a:endParaRPr lang="en-US"/>
        </a:p>
      </dgm:t>
    </dgm:pt>
    <dgm:pt modelId="{C7FB2C4A-A17D-4041-840F-4630F5F8DA5E}" type="pres">
      <dgm:prSet presAssocID="{43D01456-FBF2-4AA8-AF9B-7A6036B00FCA}" presName="connectorText" presStyleLbl="sibTrans2D1" presStyleIdx="0" presStyleCnt="7"/>
      <dgm:spPr/>
      <dgm:t>
        <a:bodyPr/>
        <a:lstStyle/>
        <a:p>
          <a:endParaRPr lang="en-US"/>
        </a:p>
      </dgm:t>
    </dgm:pt>
    <dgm:pt modelId="{8C1D129E-4344-4B06-B16B-F958131AA74B}" type="pres">
      <dgm:prSet presAssocID="{E80B502B-03C0-4A28-BF96-40297A5CAAB7}" presName="node" presStyleLbl="node1" presStyleIdx="1" presStyleCnt="8">
        <dgm:presLayoutVars>
          <dgm:bulletEnabled val="1"/>
        </dgm:presLayoutVars>
      </dgm:prSet>
      <dgm:spPr/>
      <dgm:t>
        <a:bodyPr/>
        <a:lstStyle/>
        <a:p>
          <a:endParaRPr lang="en-US"/>
        </a:p>
      </dgm:t>
    </dgm:pt>
    <dgm:pt modelId="{51CF3F41-A74A-4CA6-BCBD-192A754C64C7}" type="pres">
      <dgm:prSet presAssocID="{708BAD64-5E6B-4B4B-802A-A1F43B07DB51}" presName="sibTrans" presStyleLbl="sibTrans2D1" presStyleIdx="1" presStyleCnt="7"/>
      <dgm:spPr/>
      <dgm:t>
        <a:bodyPr/>
        <a:lstStyle/>
        <a:p>
          <a:endParaRPr lang="en-US"/>
        </a:p>
      </dgm:t>
    </dgm:pt>
    <dgm:pt modelId="{5331C8D0-F9BE-4114-9550-6E2CD0884B72}" type="pres">
      <dgm:prSet presAssocID="{708BAD64-5E6B-4B4B-802A-A1F43B07DB51}" presName="connectorText" presStyleLbl="sibTrans2D1" presStyleIdx="1" presStyleCnt="7"/>
      <dgm:spPr/>
      <dgm:t>
        <a:bodyPr/>
        <a:lstStyle/>
        <a:p>
          <a:endParaRPr lang="en-US"/>
        </a:p>
      </dgm:t>
    </dgm:pt>
    <dgm:pt modelId="{A7597E1E-65F1-4326-9025-5BFC8FCCD0D8}" type="pres">
      <dgm:prSet presAssocID="{964CE7B8-7A77-4703-B520-1B119777AF81}" presName="node" presStyleLbl="node1" presStyleIdx="2" presStyleCnt="8">
        <dgm:presLayoutVars>
          <dgm:bulletEnabled val="1"/>
        </dgm:presLayoutVars>
      </dgm:prSet>
      <dgm:spPr/>
      <dgm:t>
        <a:bodyPr/>
        <a:lstStyle/>
        <a:p>
          <a:endParaRPr lang="en-US"/>
        </a:p>
      </dgm:t>
    </dgm:pt>
    <dgm:pt modelId="{A300654F-3E01-4F85-888B-5B1B9C9A6414}" type="pres">
      <dgm:prSet presAssocID="{F0973DB2-FE01-4515-8099-6C2CC782E689}" presName="sibTrans" presStyleLbl="sibTrans2D1" presStyleIdx="2" presStyleCnt="7"/>
      <dgm:spPr/>
      <dgm:t>
        <a:bodyPr/>
        <a:lstStyle/>
        <a:p>
          <a:endParaRPr lang="en-US"/>
        </a:p>
      </dgm:t>
    </dgm:pt>
    <dgm:pt modelId="{F9DA0277-71FC-44D2-A3B7-11A492503195}" type="pres">
      <dgm:prSet presAssocID="{F0973DB2-FE01-4515-8099-6C2CC782E689}" presName="connectorText" presStyleLbl="sibTrans2D1" presStyleIdx="2" presStyleCnt="7"/>
      <dgm:spPr/>
      <dgm:t>
        <a:bodyPr/>
        <a:lstStyle/>
        <a:p>
          <a:endParaRPr lang="en-US"/>
        </a:p>
      </dgm:t>
    </dgm:pt>
    <dgm:pt modelId="{AC5B3D8D-6C7E-42C3-9FDE-666CBE695D55}" type="pres">
      <dgm:prSet presAssocID="{98A9DAEB-2657-40DE-B415-41EE05F39C91}" presName="node" presStyleLbl="node1" presStyleIdx="3" presStyleCnt="8">
        <dgm:presLayoutVars>
          <dgm:bulletEnabled val="1"/>
        </dgm:presLayoutVars>
      </dgm:prSet>
      <dgm:spPr/>
      <dgm:t>
        <a:bodyPr/>
        <a:lstStyle/>
        <a:p>
          <a:endParaRPr lang="en-US"/>
        </a:p>
      </dgm:t>
    </dgm:pt>
    <dgm:pt modelId="{E47DB3C8-94D0-4180-9E3D-DD238CB9298D}" type="pres">
      <dgm:prSet presAssocID="{89AFA9CF-C683-4A14-BBEF-F7CFBD93E640}" presName="sibTrans" presStyleLbl="sibTrans2D1" presStyleIdx="3" presStyleCnt="7"/>
      <dgm:spPr/>
      <dgm:t>
        <a:bodyPr/>
        <a:lstStyle/>
        <a:p>
          <a:endParaRPr lang="en-US"/>
        </a:p>
      </dgm:t>
    </dgm:pt>
    <dgm:pt modelId="{16CC741E-C554-4B72-B2FF-1468696D19C2}" type="pres">
      <dgm:prSet presAssocID="{89AFA9CF-C683-4A14-BBEF-F7CFBD93E640}" presName="connectorText" presStyleLbl="sibTrans2D1" presStyleIdx="3" presStyleCnt="7"/>
      <dgm:spPr/>
      <dgm:t>
        <a:bodyPr/>
        <a:lstStyle/>
        <a:p>
          <a:endParaRPr lang="en-US"/>
        </a:p>
      </dgm:t>
    </dgm:pt>
    <dgm:pt modelId="{AEA121D2-ED09-4551-8CA2-8ABB46F25034}" type="pres">
      <dgm:prSet presAssocID="{37677820-93FC-4E10-92B6-86A4949FF599}" presName="node" presStyleLbl="node1" presStyleIdx="4" presStyleCnt="8">
        <dgm:presLayoutVars>
          <dgm:bulletEnabled val="1"/>
        </dgm:presLayoutVars>
      </dgm:prSet>
      <dgm:spPr/>
      <dgm:t>
        <a:bodyPr/>
        <a:lstStyle/>
        <a:p>
          <a:endParaRPr lang="en-US"/>
        </a:p>
      </dgm:t>
    </dgm:pt>
    <dgm:pt modelId="{4BC155AF-C696-4E2D-82F2-8E0AD772A6AC}" type="pres">
      <dgm:prSet presAssocID="{B0E54ECE-B7C0-42B0-9914-B191585BE8D2}" presName="sibTrans" presStyleLbl="sibTrans2D1" presStyleIdx="4" presStyleCnt="7"/>
      <dgm:spPr/>
      <dgm:t>
        <a:bodyPr/>
        <a:lstStyle/>
        <a:p>
          <a:endParaRPr lang="en-US"/>
        </a:p>
      </dgm:t>
    </dgm:pt>
    <dgm:pt modelId="{E5FFAD7C-CAC9-46E2-9E21-3B80C19DC1AB}" type="pres">
      <dgm:prSet presAssocID="{B0E54ECE-B7C0-42B0-9914-B191585BE8D2}" presName="connectorText" presStyleLbl="sibTrans2D1" presStyleIdx="4" presStyleCnt="7"/>
      <dgm:spPr/>
      <dgm:t>
        <a:bodyPr/>
        <a:lstStyle/>
        <a:p>
          <a:endParaRPr lang="en-US"/>
        </a:p>
      </dgm:t>
    </dgm:pt>
    <dgm:pt modelId="{B914FF75-63E1-41EE-B7D7-BF30B10F677A}" type="pres">
      <dgm:prSet presAssocID="{47B48B3D-E65E-43AA-8475-853860FFAB2A}" presName="node" presStyleLbl="node1" presStyleIdx="5" presStyleCnt="8">
        <dgm:presLayoutVars>
          <dgm:bulletEnabled val="1"/>
        </dgm:presLayoutVars>
      </dgm:prSet>
      <dgm:spPr/>
      <dgm:t>
        <a:bodyPr/>
        <a:lstStyle/>
        <a:p>
          <a:endParaRPr lang="en-US"/>
        </a:p>
      </dgm:t>
    </dgm:pt>
    <dgm:pt modelId="{C4604A2F-6115-49A2-984A-F98957345789}" type="pres">
      <dgm:prSet presAssocID="{02B26F3E-D4B8-4D0E-94C5-D2B1F4F39BBA}" presName="sibTrans" presStyleLbl="sibTrans2D1" presStyleIdx="5" presStyleCnt="7"/>
      <dgm:spPr/>
      <dgm:t>
        <a:bodyPr/>
        <a:lstStyle/>
        <a:p>
          <a:endParaRPr lang="en-US"/>
        </a:p>
      </dgm:t>
    </dgm:pt>
    <dgm:pt modelId="{42443F73-FE65-427F-8B03-4612226F61D9}" type="pres">
      <dgm:prSet presAssocID="{02B26F3E-D4B8-4D0E-94C5-D2B1F4F39BBA}" presName="connectorText" presStyleLbl="sibTrans2D1" presStyleIdx="5" presStyleCnt="7"/>
      <dgm:spPr/>
      <dgm:t>
        <a:bodyPr/>
        <a:lstStyle/>
        <a:p>
          <a:endParaRPr lang="en-US"/>
        </a:p>
      </dgm:t>
    </dgm:pt>
    <dgm:pt modelId="{D8EAE136-3CB5-4D0D-987B-EFA94662DA02}" type="pres">
      <dgm:prSet presAssocID="{44BEE94A-06A2-4988-A552-2392620420BF}" presName="node" presStyleLbl="node1" presStyleIdx="6" presStyleCnt="8">
        <dgm:presLayoutVars>
          <dgm:bulletEnabled val="1"/>
        </dgm:presLayoutVars>
      </dgm:prSet>
      <dgm:spPr/>
      <dgm:t>
        <a:bodyPr/>
        <a:lstStyle/>
        <a:p>
          <a:endParaRPr lang="en-US"/>
        </a:p>
      </dgm:t>
    </dgm:pt>
    <dgm:pt modelId="{E7A9D307-9555-43C0-A564-1ED7C2628AAE}" type="pres">
      <dgm:prSet presAssocID="{D076B5DD-BD68-4317-87DE-15180A37B36A}" presName="sibTrans" presStyleLbl="sibTrans2D1" presStyleIdx="6" presStyleCnt="7"/>
      <dgm:spPr/>
      <dgm:t>
        <a:bodyPr/>
        <a:lstStyle/>
        <a:p>
          <a:endParaRPr lang="en-US"/>
        </a:p>
      </dgm:t>
    </dgm:pt>
    <dgm:pt modelId="{604EA439-32ED-4EAB-883B-726F3E17CB46}" type="pres">
      <dgm:prSet presAssocID="{D076B5DD-BD68-4317-87DE-15180A37B36A}" presName="connectorText" presStyleLbl="sibTrans2D1" presStyleIdx="6" presStyleCnt="7"/>
      <dgm:spPr/>
      <dgm:t>
        <a:bodyPr/>
        <a:lstStyle/>
        <a:p>
          <a:endParaRPr lang="en-US"/>
        </a:p>
      </dgm:t>
    </dgm:pt>
    <dgm:pt modelId="{F794B8DA-FC81-4B09-B1FE-C314553CBF03}" type="pres">
      <dgm:prSet presAssocID="{3096BE4F-CFC0-4E1E-8AD3-C17E7AB67795}" presName="node" presStyleLbl="node1" presStyleIdx="7" presStyleCnt="8">
        <dgm:presLayoutVars>
          <dgm:bulletEnabled val="1"/>
        </dgm:presLayoutVars>
      </dgm:prSet>
      <dgm:spPr/>
      <dgm:t>
        <a:bodyPr/>
        <a:lstStyle/>
        <a:p>
          <a:endParaRPr lang="en-US"/>
        </a:p>
      </dgm:t>
    </dgm:pt>
  </dgm:ptLst>
  <dgm:cxnLst>
    <dgm:cxn modelId="{303B154B-7DA5-4B81-B64B-0EDCEBFA6679}" type="presOf" srcId="{D076B5DD-BD68-4317-87DE-15180A37B36A}" destId="{E7A9D307-9555-43C0-A564-1ED7C2628AAE}" srcOrd="0" destOrd="0" presId="urn:microsoft.com/office/officeart/2005/8/layout/process1"/>
    <dgm:cxn modelId="{C547F2BC-54B0-4677-BC09-47103DFABE88}" type="presOf" srcId="{89AFA9CF-C683-4A14-BBEF-F7CFBD93E640}" destId="{E47DB3C8-94D0-4180-9E3D-DD238CB9298D}" srcOrd="0" destOrd="0" presId="urn:microsoft.com/office/officeart/2005/8/layout/process1"/>
    <dgm:cxn modelId="{CC3DCEEC-1072-4FBC-9674-B76597A46E8E}" type="presOf" srcId="{37677820-93FC-4E10-92B6-86A4949FF599}" destId="{AEA121D2-ED09-4551-8CA2-8ABB46F25034}" srcOrd="0" destOrd="0" presId="urn:microsoft.com/office/officeart/2005/8/layout/process1"/>
    <dgm:cxn modelId="{DC559192-F163-4D23-AAAB-536C2847CC8F}" type="presOf" srcId="{F0973DB2-FE01-4515-8099-6C2CC782E689}" destId="{A300654F-3E01-4F85-888B-5B1B9C9A6414}" srcOrd="0" destOrd="0" presId="urn:microsoft.com/office/officeart/2005/8/layout/process1"/>
    <dgm:cxn modelId="{6FC64170-1EC9-4382-BC93-BB5D5DB9973C}" type="presOf" srcId="{89AFA9CF-C683-4A14-BBEF-F7CFBD93E640}" destId="{16CC741E-C554-4B72-B2FF-1468696D19C2}" srcOrd="1" destOrd="0" presId="urn:microsoft.com/office/officeart/2005/8/layout/process1"/>
    <dgm:cxn modelId="{71CD94E0-7CF7-48FB-97A7-C51388D48378}" srcId="{31021AE6-D05E-49C0-96B3-603240A26CA5}" destId="{44BEE94A-06A2-4988-A552-2392620420BF}" srcOrd="6" destOrd="0" parTransId="{FA73B3CD-6A21-465B-9753-215826B78D0A}" sibTransId="{D076B5DD-BD68-4317-87DE-15180A37B36A}"/>
    <dgm:cxn modelId="{B0F41A5B-DE72-44E3-A283-290C19686E51}" srcId="{31021AE6-D05E-49C0-96B3-603240A26CA5}" destId="{F4075D3A-EFE2-4F0A-A2F2-464E8632B9E0}" srcOrd="0" destOrd="0" parTransId="{87C72CF5-0357-444C-84B5-61D052280AE3}" sibTransId="{43D01456-FBF2-4AA8-AF9B-7A6036B00FCA}"/>
    <dgm:cxn modelId="{19017234-0B28-404E-A681-B0DAEBCD9D33}" type="presOf" srcId="{E80B502B-03C0-4A28-BF96-40297A5CAAB7}" destId="{8C1D129E-4344-4B06-B16B-F958131AA74B}" srcOrd="0" destOrd="0" presId="urn:microsoft.com/office/officeart/2005/8/layout/process1"/>
    <dgm:cxn modelId="{A3A3375B-CFB6-497C-AC30-CC82D5DAF9C4}" type="presOf" srcId="{47B48B3D-E65E-43AA-8475-853860FFAB2A}" destId="{B914FF75-63E1-41EE-B7D7-BF30B10F677A}" srcOrd="0" destOrd="0" presId="urn:microsoft.com/office/officeart/2005/8/layout/process1"/>
    <dgm:cxn modelId="{0A611002-F586-4EC2-8580-4538215BD5AD}" type="presOf" srcId="{98A9DAEB-2657-40DE-B415-41EE05F39C91}" destId="{AC5B3D8D-6C7E-42C3-9FDE-666CBE695D55}" srcOrd="0" destOrd="0" presId="urn:microsoft.com/office/officeart/2005/8/layout/process1"/>
    <dgm:cxn modelId="{62EC0D5F-D73A-4E0F-9AED-E8BF611109C1}" srcId="{31021AE6-D05E-49C0-96B3-603240A26CA5}" destId="{E80B502B-03C0-4A28-BF96-40297A5CAAB7}" srcOrd="1" destOrd="0" parTransId="{25A00376-AE99-4A23-9D96-0B75F1FA6A17}" sibTransId="{708BAD64-5E6B-4B4B-802A-A1F43B07DB51}"/>
    <dgm:cxn modelId="{2F6DA3C1-D9D8-4AD6-92CF-0899D0592E2C}" srcId="{31021AE6-D05E-49C0-96B3-603240A26CA5}" destId="{98A9DAEB-2657-40DE-B415-41EE05F39C91}" srcOrd="3" destOrd="0" parTransId="{E0D121AA-EB11-4C4A-9E1A-37EEEBC11A4B}" sibTransId="{89AFA9CF-C683-4A14-BBEF-F7CFBD93E640}"/>
    <dgm:cxn modelId="{851929E3-6347-418A-959A-290FC7B57298}" type="presOf" srcId="{708BAD64-5E6B-4B4B-802A-A1F43B07DB51}" destId="{51CF3F41-A74A-4CA6-BCBD-192A754C64C7}" srcOrd="0" destOrd="0" presId="urn:microsoft.com/office/officeart/2005/8/layout/process1"/>
    <dgm:cxn modelId="{2DD29BC9-E389-4950-891D-E9F7304043C8}" type="presOf" srcId="{43D01456-FBF2-4AA8-AF9B-7A6036B00FCA}" destId="{C7FB2C4A-A17D-4041-840F-4630F5F8DA5E}" srcOrd="1" destOrd="0" presId="urn:microsoft.com/office/officeart/2005/8/layout/process1"/>
    <dgm:cxn modelId="{D31938AA-20BC-4EE0-84BB-DA65C4A05228}" type="presOf" srcId="{B0E54ECE-B7C0-42B0-9914-B191585BE8D2}" destId="{E5FFAD7C-CAC9-46E2-9E21-3B80C19DC1AB}" srcOrd="1" destOrd="0" presId="urn:microsoft.com/office/officeart/2005/8/layout/process1"/>
    <dgm:cxn modelId="{4D99995C-42A2-48CF-9C57-DF97FDB53FF9}" type="presOf" srcId="{3096BE4F-CFC0-4E1E-8AD3-C17E7AB67795}" destId="{F794B8DA-FC81-4B09-B1FE-C314553CBF03}" srcOrd="0" destOrd="0" presId="urn:microsoft.com/office/officeart/2005/8/layout/process1"/>
    <dgm:cxn modelId="{DB57F3B5-BF55-4850-9A4F-B2D39572134C}" type="presOf" srcId="{44BEE94A-06A2-4988-A552-2392620420BF}" destId="{D8EAE136-3CB5-4D0D-987B-EFA94662DA02}" srcOrd="0" destOrd="0" presId="urn:microsoft.com/office/officeart/2005/8/layout/process1"/>
    <dgm:cxn modelId="{EB6A77AE-AC0C-412B-B025-C02258A28F1D}" type="presOf" srcId="{708BAD64-5E6B-4B4B-802A-A1F43B07DB51}" destId="{5331C8D0-F9BE-4114-9550-6E2CD0884B72}" srcOrd="1" destOrd="0" presId="urn:microsoft.com/office/officeart/2005/8/layout/process1"/>
    <dgm:cxn modelId="{4D3E10A3-0586-4475-998D-C6F5867A9355}" type="presOf" srcId="{02B26F3E-D4B8-4D0E-94C5-D2B1F4F39BBA}" destId="{C4604A2F-6115-49A2-984A-F98957345789}" srcOrd="0" destOrd="0" presId="urn:microsoft.com/office/officeart/2005/8/layout/process1"/>
    <dgm:cxn modelId="{E97CE698-F9CA-440C-9D16-74DB4F10B07E}" type="presOf" srcId="{F4075D3A-EFE2-4F0A-A2F2-464E8632B9E0}" destId="{B76B7011-1568-4EC4-9CB5-050F2144AEB0}" srcOrd="0" destOrd="0" presId="urn:microsoft.com/office/officeart/2005/8/layout/process1"/>
    <dgm:cxn modelId="{D5810535-BB5A-439F-9A7D-825B838F57D0}" srcId="{31021AE6-D05E-49C0-96B3-603240A26CA5}" destId="{964CE7B8-7A77-4703-B520-1B119777AF81}" srcOrd="2" destOrd="0" parTransId="{4C89B8F1-552A-4602-8EDC-B0B1D62ADE7A}" sibTransId="{F0973DB2-FE01-4515-8099-6C2CC782E689}"/>
    <dgm:cxn modelId="{96B256AF-B303-4425-B945-E52C362F49E2}" type="presOf" srcId="{F0973DB2-FE01-4515-8099-6C2CC782E689}" destId="{F9DA0277-71FC-44D2-A3B7-11A492503195}" srcOrd="1" destOrd="0" presId="urn:microsoft.com/office/officeart/2005/8/layout/process1"/>
    <dgm:cxn modelId="{82B7CB88-63AA-4EB8-9D15-68E9CEA6A391}" type="presOf" srcId="{B0E54ECE-B7C0-42B0-9914-B191585BE8D2}" destId="{4BC155AF-C696-4E2D-82F2-8E0AD772A6AC}" srcOrd="0" destOrd="0" presId="urn:microsoft.com/office/officeart/2005/8/layout/process1"/>
    <dgm:cxn modelId="{B1F76D11-3972-45CF-99B9-79513F69B6DF}" type="presOf" srcId="{964CE7B8-7A77-4703-B520-1B119777AF81}" destId="{A7597E1E-65F1-4326-9025-5BFC8FCCD0D8}" srcOrd="0" destOrd="0" presId="urn:microsoft.com/office/officeart/2005/8/layout/process1"/>
    <dgm:cxn modelId="{66CAD1C7-0090-4A0C-88B6-DD5D34FB1B38}" type="presOf" srcId="{D076B5DD-BD68-4317-87DE-15180A37B36A}" destId="{604EA439-32ED-4EAB-883B-726F3E17CB46}" srcOrd="1" destOrd="0" presId="urn:microsoft.com/office/officeart/2005/8/layout/process1"/>
    <dgm:cxn modelId="{F88C031A-A3AB-40DE-BF2F-DD51DCDAAEDF}" type="presOf" srcId="{43D01456-FBF2-4AA8-AF9B-7A6036B00FCA}" destId="{2B521F5D-CDE2-4EF8-BA1B-065277DC200B}" srcOrd="0" destOrd="0" presId="urn:microsoft.com/office/officeart/2005/8/layout/process1"/>
    <dgm:cxn modelId="{D1C23BAF-1F78-4ECF-9140-B409FBF2C7C8}" srcId="{31021AE6-D05E-49C0-96B3-603240A26CA5}" destId="{37677820-93FC-4E10-92B6-86A4949FF599}" srcOrd="4" destOrd="0" parTransId="{C39E4D6C-B306-4474-9348-F3B36E378123}" sibTransId="{B0E54ECE-B7C0-42B0-9914-B191585BE8D2}"/>
    <dgm:cxn modelId="{7DDD2C7D-1261-4859-995C-25EC01D0AED1}" type="presOf" srcId="{02B26F3E-D4B8-4D0E-94C5-D2B1F4F39BBA}" destId="{42443F73-FE65-427F-8B03-4612226F61D9}" srcOrd="1" destOrd="0" presId="urn:microsoft.com/office/officeart/2005/8/layout/process1"/>
    <dgm:cxn modelId="{5FDF5B90-ECAF-4E98-B578-C2497CBD1FFE}" srcId="{31021AE6-D05E-49C0-96B3-603240A26CA5}" destId="{47B48B3D-E65E-43AA-8475-853860FFAB2A}" srcOrd="5" destOrd="0" parTransId="{71350642-5884-4F45-9CC6-877C68E4B480}" sibTransId="{02B26F3E-D4B8-4D0E-94C5-D2B1F4F39BBA}"/>
    <dgm:cxn modelId="{F3467864-7FD8-4063-961B-9581516648DA}" type="presOf" srcId="{31021AE6-D05E-49C0-96B3-603240A26CA5}" destId="{11428520-ED7F-4278-B4AF-76D2418538CC}" srcOrd="0" destOrd="0" presId="urn:microsoft.com/office/officeart/2005/8/layout/process1"/>
    <dgm:cxn modelId="{42787331-ABC7-4E19-8696-A6DC9247FC39}" srcId="{31021AE6-D05E-49C0-96B3-603240A26CA5}" destId="{3096BE4F-CFC0-4E1E-8AD3-C17E7AB67795}" srcOrd="7" destOrd="0" parTransId="{CD9DDD5A-324F-4071-94B3-8D467477ED6F}" sibTransId="{52E658EE-E072-4589-83F3-0C555746A7FC}"/>
    <dgm:cxn modelId="{A12B3C33-732E-4AA7-98F9-17913925D354}" type="presParOf" srcId="{11428520-ED7F-4278-B4AF-76D2418538CC}" destId="{B76B7011-1568-4EC4-9CB5-050F2144AEB0}" srcOrd="0" destOrd="0" presId="urn:microsoft.com/office/officeart/2005/8/layout/process1"/>
    <dgm:cxn modelId="{F511FCB5-B026-4B4F-A03E-8BD8310EE55F}" type="presParOf" srcId="{11428520-ED7F-4278-B4AF-76D2418538CC}" destId="{2B521F5D-CDE2-4EF8-BA1B-065277DC200B}" srcOrd="1" destOrd="0" presId="urn:microsoft.com/office/officeart/2005/8/layout/process1"/>
    <dgm:cxn modelId="{D6A40BFC-1877-44FB-89A5-219EF366329B}" type="presParOf" srcId="{2B521F5D-CDE2-4EF8-BA1B-065277DC200B}" destId="{C7FB2C4A-A17D-4041-840F-4630F5F8DA5E}" srcOrd="0" destOrd="0" presId="urn:microsoft.com/office/officeart/2005/8/layout/process1"/>
    <dgm:cxn modelId="{39407E4C-0239-45A8-AF67-06A85BD83B92}" type="presParOf" srcId="{11428520-ED7F-4278-B4AF-76D2418538CC}" destId="{8C1D129E-4344-4B06-B16B-F958131AA74B}" srcOrd="2" destOrd="0" presId="urn:microsoft.com/office/officeart/2005/8/layout/process1"/>
    <dgm:cxn modelId="{01B2A80D-7656-4186-990F-96071FCFC289}" type="presParOf" srcId="{11428520-ED7F-4278-B4AF-76D2418538CC}" destId="{51CF3F41-A74A-4CA6-BCBD-192A754C64C7}" srcOrd="3" destOrd="0" presId="urn:microsoft.com/office/officeart/2005/8/layout/process1"/>
    <dgm:cxn modelId="{60FEF21E-D2C4-4F63-9242-858E12D6CBEE}" type="presParOf" srcId="{51CF3F41-A74A-4CA6-BCBD-192A754C64C7}" destId="{5331C8D0-F9BE-4114-9550-6E2CD0884B72}" srcOrd="0" destOrd="0" presId="urn:microsoft.com/office/officeart/2005/8/layout/process1"/>
    <dgm:cxn modelId="{E3019004-1BC2-4122-8681-B72C031BD71F}" type="presParOf" srcId="{11428520-ED7F-4278-B4AF-76D2418538CC}" destId="{A7597E1E-65F1-4326-9025-5BFC8FCCD0D8}" srcOrd="4" destOrd="0" presId="urn:microsoft.com/office/officeart/2005/8/layout/process1"/>
    <dgm:cxn modelId="{4DA7B3D1-3BB4-4650-987C-E2183E5A2CDB}" type="presParOf" srcId="{11428520-ED7F-4278-B4AF-76D2418538CC}" destId="{A300654F-3E01-4F85-888B-5B1B9C9A6414}" srcOrd="5" destOrd="0" presId="urn:microsoft.com/office/officeart/2005/8/layout/process1"/>
    <dgm:cxn modelId="{7BC87D53-8871-42E1-A9CC-F6544EF0E2EE}" type="presParOf" srcId="{A300654F-3E01-4F85-888B-5B1B9C9A6414}" destId="{F9DA0277-71FC-44D2-A3B7-11A492503195}" srcOrd="0" destOrd="0" presId="urn:microsoft.com/office/officeart/2005/8/layout/process1"/>
    <dgm:cxn modelId="{8DF2A9EC-E008-486E-8967-25CAFD7959E1}" type="presParOf" srcId="{11428520-ED7F-4278-B4AF-76D2418538CC}" destId="{AC5B3D8D-6C7E-42C3-9FDE-666CBE695D55}" srcOrd="6" destOrd="0" presId="urn:microsoft.com/office/officeart/2005/8/layout/process1"/>
    <dgm:cxn modelId="{2F9BA0FA-7756-4FB0-A621-09F2E63F4160}" type="presParOf" srcId="{11428520-ED7F-4278-B4AF-76D2418538CC}" destId="{E47DB3C8-94D0-4180-9E3D-DD238CB9298D}" srcOrd="7" destOrd="0" presId="urn:microsoft.com/office/officeart/2005/8/layout/process1"/>
    <dgm:cxn modelId="{7EBE651C-D3E2-4070-AD62-8A0E04A4DB23}" type="presParOf" srcId="{E47DB3C8-94D0-4180-9E3D-DD238CB9298D}" destId="{16CC741E-C554-4B72-B2FF-1468696D19C2}" srcOrd="0" destOrd="0" presId="urn:microsoft.com/office/officeart/2005/8/layout/process1"/>
    <dgm:cxn modelId="{9C4DB451-F8B6-4C69-AFF6-356D01B32B93}" type="presParOf" srcId="{11428520-ED7F-4278-B4AF-76D2418538CC}" destId="{AEA121D2-ED09-4551-8CA2-8ABB46F25034}" srcOrd="8" destOrd="0" presId="urn:microsoft.com/office/officeart/2005/8/layout/process1"/>
    <dgm:cxn modelId="{AF4FCD57-8EF0-4EF2-AF3F-C38CD3585645}" type="presParOf" srcId="{11428520-ED7F-4278-B4AF-76D2418538CC}" destId="{4BC155AF-C696-4E2D-82F2-8E0AD772A6AC}" srcOrd="9" destOrd="0" presId="urn:microsoft.com/office/officeart/2005/8/layout/process1"/>
    <dgm:cxn modelId="{C1A2710C-3783-45E2-962C-5AB5781E82C5}" type="presParOf" srcId="{4BC155AF-C696-4E2D-82F2-8E0AD772A6AC}" destId="{E5FFAD7C-CAC9-46E2-9E21-3B80C19DC1AB}" srcOrd="0" destOrd="0" presId="urn:microsoft.com/office/officeart/2005/8/layout/process1"/>
    <dgm:cxn modelId="{71F31AAB-C4F1-4E18-B5BA-4261AE5A699E}" type="presParOf" srcId="{11428520-ED7F-4278-B4AF-76D2418538CC}" destId="{B914FF75-63E1-41EE-B7D7-BF30B10F677A}" srcOrd="10" destOrd="0" presId="urn:microsoft.com/office/officeart/2005/8/layout/process1"/>
    <dgm:cxn modelId="{A3246E14-9C45-4918-B5FE-96E2C42CBD8A}" type="presParOf" srcId="{11428520-ED7F-4278-B4AF-76D2418538CC}" destId="{C4604A2F-6115-49A2-984A-F98957345789}" srcOrd="11" destOrd="0" presId="urn:microsoft.com/office/officeart/2005/8/layout/process1"/>
    <dgm:cxn modelId="{2FB86040-05FF-474B-BDFC-1A24CFA2805A}" type="presParOf" srcId="{C4604A2F-6115-49A2-984A-F98957345789}" destId="{42443F73-FE65-427F-8B03-4612226F61D9}" srcOrd="0" destOrd="0" presId="urn:microsoft.com/office/officeart/2005/8/layout/process1"/>
    <dgm:cxn modelId="{DBC50B5D-0838-4199-A614-550569480184}" type="presParOf" srcId="{11428520-ED7F-4278-B4AF-76D2418538CC}" destId="{D8EAE136-3CB5-4D0D-987B-EFA94662DA02}" srcOrd="12" destOrd="0" presId="urn:microsoft.com/office/officeart/2005/8/layout/process1"/>
    <dgm:cxn modelId="{EB1977FB-1770-48AB-913C-9A69A4DB4493}" type="presParOf" srcId="{11428520-ED7F-4278-B4AF-76D2418538CC}" destId="{E7A9D307-9555-43C0-A564-1ED7C2628AAE}" srcOrd="13" destOrd="0" presId="urn:microsoft.com/office/officeart/2005/8/layout/process1"/>
    <dgm:cxn modelId="{279D4E54-1C38-43EA-B595-C10E142ECA9C}" type="presParOf" srcId="{E7A9D307-9555-43C0-A564-1ED7C2628AAE}" destId="{604EA439-32ED-4EAB-883B-726F3E17CB46}" srcOrd="0" destOrd="0" presId="urn:microsoft.com/office/officeart/2005/8/layout/process1"/>
    <dgm:cxn modelId="{806B8009-0374-4D83-BCC0-02ADF27CD5F3}" type="presParOf" srcId="{11428520-ED7F-4278-B4AF-76D2418538CC}" destId="{F794B8DA-FC81-4B09-B1FE-C314553CBF03}" srcOrd="1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A17715E-4223-4DC7-A45E-4EF7ABA87BD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45C39EC6-9901-46CF-BEE2-93439BF993A2}">
      <dgm:prSet custT="1"/>
      <dgm:spPr/>
      <dgm:t>
        <a:bodyPr/>
        <a:lstStyle/>
        <a:p>
          <a:r>
            <a:rPr lang="en-US" sz="2400" err="1">
              <a:latin typeface="Calibri Light" panose="020F0302020204030204" pitchFamily="34" charset="0"/>
              <a:cs typeface="Calibri Light" panose="020F0302020204030204" pitchFamily="34" charset="0"/>
            </a:rPr>
            <a:t>Thuyết</a:t>
          </a:r>
          <a:r>
            <a:rPr lang="en-US" sz="2400">
              <a:latin typeface="Calibri Light" panose="020F0302020204030204" pitchFamily="34" charset="0"/>
              <a:cs typeface="Calibri Light" panose="020F0302020204030204" pitchFamily="34" charset="0"/>
            </a:rPr>
            <a:t> </a:t>
          </a:r>
          <a:r>
            <a:rPr lang="en-US" sz="2400" err="1">
              <a:latin typeface="Calibri Light" panose="020F0302020204030204" pitchFamily="34" charset="0"/>
              <a:cs typeface="Calibri Light" panose="020F0302020204030204" pitchFamily="34" charset="0"/>
            </a:rPr>
            <a:t>minh</a:t>
          </a:r>
          <a:r>
            <a:rPr lang="en-US" sz="2400">
              <a:latin typeface="Calibri Light" panose="020F0302020204030204" pitchFamily="34" charset="0"/>
              <a:cs typeface="Calibri Light" panose="020F0302020204030204" pitchFamily="34" charset="0"/>
            </a:rPr>
            <a:t> </a:t>
          </a:r>
          <a:r>
            <a:rPr lang="en-US" sz="2400" err="1">
              <a:latin typeface="Calibri Light" panose="020F0302020204030204" pitchFamily="34" charset="0"/>
              <a:cs typeface="Calibri Light" panose="020F0302020204030204" pitchFamily="34" charset="0"/>
            </a:rPr>
            <a:t>dự</a:t>
          </a:r>
          <a:r>
            <a:rPr lang="en-US" sz="2400">
              <a:latin typeface="Calibri Light" panose="020F0302020204030204" pitchFamily="34" charset="0"/>
              <a:cs typeface="Calibri Light" panose="020F0302020204030204" pitchFamily="34" charset="0"/>
            </a:rPr>
            <a:t> </a:t>
          </a:r>
          <a:r>
            <a:rPr lang="en-US" sz="2400" err="1">
              <a:latin typeface="Calibri Light" panose="020F0302020204030204" pitchFamily="34" charset="0"/>
              <a:cs typeface="Calibri Light" panose="020F0302020204030204" pitchFamily="34" charset="0"/>
            </a:rPr>
            <a:t>án</a:t>
          </a:r>
          <a:r>
            <a:rPr lang="en-US" sz="2400">
              <a:latin typeface="Calibri Light" panose="020F0302020204030204" pitchFamily="34" charset="0"/>
              <a:cs typeface="Calibri Light" panose="020F0302020204030204" pitchFamily="34" charset="0"/>
            </a:rPr>
            <a:t>, </a:t>
          </a:r>
          <a:r>
            <a:rPr lang="en-US" sz="2400" err="1">
              <a:latin typeface="Calibri Light" panose="020F0302020204030204" pitchFamily="34" charset="0"/>
              <a:cs typeface="Calibri Light" panose="020F0302020204030204" pitchFamily="34" charset="0"/>
            </a:rPr>
            <a:t>Biên</a:t>
          </a:r>
          <a:r>
            <a:rPr lang="en-US" sz="2400">
              <a:latin typeface="Calibri Light" panose="020F0302020204030204" pitchFamily="34" charset="0"/>
              <a:cs typeface="Calibri Light" panose="020F0302020204030204" pitchFamily="34" charset="0"/>
            </a:rPr>
            <a:t> </a:t>
          </a:r>
          <a:r>
            <a:rPr lang="en-US" sz="2400" err="1">
              <a:latin typeface="Calibri Light" panose="020F0302020204030204" pitchFamily="34" charset="0"/>
              <a:cs typeface="Calibri Light" panose="020F0302020204030204" pitchFamily="34" charset="0"/>
            </a:rPr>
            <a:t>bản</a:t>
          </a:r>
          <a:r>
            <a:rPr lang="en-US" sz="2400">
              <a:latin typeface="Calibri Light" panose="020F0302020204030204" pitchFamily="34" charset="0"/>
              <a:cs typeface="Calibri Light" panose="020F0302020204030204" pitchFamily="34" charset="0"/>
            </a:rPr>
            <a:t> </a:t>
          </a:r>
          <a:r>
            <a:rPr lang="en-US" sz="2400" err="1">
              <a:latin typeface="Calibri Light" panose="020F0302020204030204" pitchFamily="34" charset="0"/>
              <a:cs typeface="Calibri Light" panose="020F0302020204030204" pitchFamily="34" charset="0"/>
            </a:rPr>
            <a:t>khảo</a:t>
          </a:r>
          <a:r>
            <a:rPr lang="en-US" sz="2400">
              <a:latin typeface="Calibri Light" panose="020F0302020204030204" pitchFamily="34" charset="0"/>
              <a:cs typeface="Calibri Light" panose="020F0302020204030204" pitchFamily="34" charset="0"/>
            </a:rPr>
            <a:t> </a:t>
          </a:r>
          <a:r>
            <a:rPr lang="en-US" sz="2400" err="1">
              <a:latin typeface="Calibri Light" panose="020F0302020204030204" pitchFamily="34" charset="0"/>
              <a:cs typeface="Calibri Light" panose="020F0302020204030204" pitchFamily="34" charset="0"/>
            </a:rPr>
            <a:t>sát</a:t>
          </a:r>
          <a:r>
            <a:rPr lang="en-US" sz="2400">
              <a:latin typeface="Calibri Light" panose="020F0302020204030204" pitchFamily="34" charset="0"/>
              <a:cs typeface="Calibri Light" panose="020F0302020204030204" pitchFamily="34" charset="0"/>
            </a:rPr>
            <a:t> </a:t>
          </a:r>
          <a:r>
            <a:rPr lang="en-US" sz="2400" err="1">
              <a:latin typeface="Calibri Light" panose="020F0302020204030204" pitchFamily="34" charset="0"/>
              <a:cs typeface="Calibri Light" panose="020F0302020204030204" pitchFamily="34" charset="0"/>
            </a:rPr>
            <a:t>khách</a:t>
          </a:r>
          <a:r>
            <a:rPr lang="en-US" sz="2400">
              <a:latin typeface="Calibri Light" panose="020F0302020204030204" pitchFamily="34" charset="0"/>
              <a:cs typeface="Calibri Light" panose="020F0302020204030204" pitchFamily="34" charset="0"/>
            </a:rPr>
            <a:t> </a:t>
          </a:r>
          <a:r>
            <a:rPr lang="en-US" sz="2400" err="1">
              <a:latin typeface="Calibri Light" panose="020F0302020204030204" pitchFamily="34" charset="0"/>
              <a:cs typeface="Calibri Light" panose="020F0302020204030204" pitchFamily="34" charset="0"/>
            </a:rPr>
            <a:t>hàng</a:t>
          </a:r>
          <a:r>
            <a:rPr lang="en-US" sz="2400">
              <a:latin typeface="Calibri Light" panose="020F0302020204030204" pitchFamily="34" charset="0"/>
              <a:cs typeface="Calibri Light" panose="020F0302020204030204" pitchFamily="34" charset="0"/>
            </a:rPr>
            <a:t>, </a:t>
          </a:r>
          <a:r>
            <a:rPr lang="en-US" sz="2400" err="1">
              <a:latin typeface="Calibri Light" panose="020F0302020204030204" pitchFamily="34" charset="0"/>
              <a:cs typeface="Calibri Light" panose="020F0302020204030204" pitchFamily="34" charset="0"/>
            </a:rPr>
            <a:t>biên</a:t>
          </a:r>
          <a:r>
            <a:rPr lang="en-US" sz="2400">
              <a:latin typeface="Calibri Light" panose="020F0302020204030204" pitchFamily="34" charset="0"/>
              <a:cs typeface="Calibri Light" panose="020F0302020204030204" pitchFamily="34" charset="0"/>
            </a:rPr>
            <a:t> </a:t>
          </a:r>
          <a:r>
            <a:rPr lang="en-US" sz="2400" err="1">
              <a:latin typeface="Calibri Light" panose="020F0302020204030204" pitchFamily="34" charset="0"/>
              <a:cs typeface="Calibri Light" panose="020F0302020204030204" pitchFamily="34" charset="0"/>
            </a:rPr>
            <a:t>bản</a:t>
          </a:r>
          <a:r>
            <a:rPr lang="en-US" sz="2400">
              <a:latin typeface="Calibri Light" panose="020F0302020204030204" pitchFamily="34" charset="0"/>
              <a:cs typeface="Calibri Light" panose="020F0302020204030204" pitchFamily="34" charset="0"/>
            </a:rPr>
            <a:t> </a:t>
          </a:r>
          <a:r>
            <a:rPr lang="en-US" sz="2400" err="1">
              <a:latin typeface="Calibri Light" panose="020F0302020204030204" pitchFamily="34" charset="0"/>
              <a:cs typeface="Calibri Light" panose="020F0302020204030204" pitchFamily="34" charset="0"/>
            </a:rPr>
            <a:t>họp</a:t>
          </a:r>
          <a:r>
            <a:rPr lang="en-US" sz="2400">
              <a:latin typeface="Calibri Light" panose="020F0302020204030204" pitchFamily="34" charset="0"/>
              <a:cs typeface="Calibri Light" panose="020F0302020204030204" pitchFamily="34" charset="0"/>
            </a:rPr>
            <a:t> </a:t>
          </a:r>
          <a:r>
            <a:rPr lang="en-US" sz="2400" err="1">
              <a:latin typeface="Calibri Light" panose="020F0302020204030204" pitchFamily="34" charset="0"/>
              <a:cs typeface="Calibri Light" panose="020F0302020204030204" pitchFamily="34" charset="0"/>
            </a:rPr>
            <a:t>dự</a:t>
          </a:r>
          <a:r>
            <a:rPr lang="en-US" sz="2400">
              <a:latin typeface="Calibri Light" panose="020F0302020204030204" pitchFamily="34" charset="0"/>
              <a:cs typeface="Calibri Light" panose="020F0302020204030204" pitchFamily="34" charset="0"/>
            </a:rPr>
            <a:t> </a:t>
          </a:r>
          <a:r>
            <a:rPr lang="en-US" sz="2400" err="1">
              <a:latin typeface="Calibri Light" panose="020F0302020204030204" pitchFamily="34" charset="0"/>
              <a:cs typeface="Calibri Light" panose="020F0302020204030204" pitchFamily="34" charset="0"/>
            </a:rPr>
            <a:t>án</a:t>
          </a:r>
          <a:r>
            <a:rPr lang="en-US" sz="2400">
              <a:latin typeface="Calibri Light" panose="020F0302020204030204" pitchFamily="34" charset="0"/>
              <a:cs typeface="Calibri Light" panose="020F0302020204030204" pitchFamily="34" charset="0"/>
            </a:rPr>
            <a:t> (</a:t>
          </a:r>
          <a:r>
            <a:rPr lang="en-US" sz="2400" err="1">
              <a:latin typeface="Calibri Light" panose="020F0302020204030204" pitchFamily="34" charset="0"/>
              <a:cs typeface="Calibri Light" panose="020F0302020204030204" pitchFamily="34" charset="0"/>
            </a:rPr>
            <a:t>nếu</a:t>
          </a:r>
          <a:r>
            <a:rPr lang="en-US" sz="2400">
              <a:latin typeface="Calibri Light" panose="020F0302020204030204" pitchFamily="34" charset="0"/>
              <a:cs typeface="Calibri Light" panose="020F0302020204030204" pitchFamily="34" charset="0"/>
            </a:rPr>
            <a:t> </a:t>
          </a:r>
          <a:r>
            <a:rPr lang="en-US" sz="2400" err="1">
              <a:latin typeface="Calibri Light" panose="020F0302020204030204" pitchFamily="34" charset="0"/>
              <a:cs typeface="Calibri Light" panose="020F0302020204030204" pitchFamily="34" charset="0"/>
            </a:rPr>
            <a:t>có</a:t>
          </a:r>
          <a:r>
            <a:rPr lang="en-US" sz="2400">
              <a:latin typeface="Calibri Light" panose="020F0302020204030204" pitchFamily="34" charset="0"/>
              <a:cs typeface="Calibri Light" panose="020F0302020204030204" pitchFamily="34" charset="0"/>
            </a:rPr>
            <a:t>)</a:t>
          </a:r>
        </a:p>
      </dgm:t>
    </dgm:pt>
    <dgm:pt modelId="{1B3DBCEC-923F-4F58-A79E-53A04AF9CABB}" type="parTrans" cxnId="{C63C3A2B-5971-47A3-9D4C-98DD9D39C63A}">
      <dgm:prSet/>
      <dgm:spPr/>
      <dgm:t>
        <a:bodyPr/>
        <a:lstStyle/>
        <a:p>
          <a:endParaRPr lang="en-US"/>
        </a:p>
      </dgm:t>
    </dgm:pt>
    <dgm:pt modelId="{0C55106D-D831-4928-8CB1-F33E6A7FA3CD}" type="sibTrans" cxnId="{C63C3A2B-5971-47A3-9D4C-98DD9D39C63A}">
      <dgm:prSet/>
      <dgm:spPr/>
      <dgm:t>
        <a:bodyPr/>
        <a:lstStyle/>
        <a:p>
          <a:endParaRPr lang="en-US"/>
        </a:p>
      </dgm:t>
    </dgm:pt>
    <dgm:pt modelId="{71F0033F-361F-44DA-8D1B-AD56EFFBFF6F}">
      <dgm:prSet custT="1"/>
      <dgm:spPr/>
      <dgm:t>
        <a:bodyPr/>
        <a:lstStyle/>
        <a:p>
          <a:r>
            <a:rPr lang="en-US" sz="2400" kern="1200" err="1">
              <a:latin typeface="Calibri Light" panose="020F0302020204030204" pitchFamily="34" charset="0"/>
              <a:cs typeface="Calibri Light" panose="020F0302020204030204" pitchFamily="34" charset="0"/>
            </a:rPr>
            <a:t>Các</a:t>
          </a:r>
          <a:r>
            <a:rPr lang="en-US" sz="2400" kern="1200">
              <a:latin typeface="Calibri Light" panose="020F0302020204030204" pitchFamily="34" charset="0"/>
              <a:cs typeface="Calibri Light" panose="020F0302020204030204" pitchFamily="34" charset="0"/>
            </a:rPr>
            <a:t> </a:t>
          </a:r>
          <a:r>
            <a:rPr lang="en-US" sz="2400" kern="1200" err="1">
              <a:latin typeface="Calibri Light" panose="020F0302020204030204" pitchFamily="34" charset="0"/>
              <a:cs typeface="Calibri Light" panose="020F0302020204030204" pitchFamily="34" charset="0"/>
            </a:rPr>
            <a:t>sản</a:t>
          </a:r>
          <a:r>
            <a:rPr lang="en-US" sz="2400" kern="1200">
              <a:latin typeface="Calibri Light" panose="020F0302020204030204" pitchFamily="34" charset="0"/>
              <a:cs typeface="Calibri Light" panose="020F0302020204030204" pitchFamily="34" charset="0"/>
            </a:rPr>
            <a:t> </a:t>
          </a:r>
          <a:r>
            <a:rPr lang="en-US" sz="2400" kern="1200" err="1">
              <a:latin typeface="Calibri Light" panose="020F0302020204030204" pitchFamily="34" charset="0"/>
              <a:cs typeface="Calibri Light" panose="020F0302020204030204" pitchFamily="34" charset="0"/>
            </a:rPr>
            <a:t>phẩm</a:t>
          </a:r>
          <a:r>
            <a:rPr lang="en-US" sz="2400" kern="1200">
              <a:latin typeface="Calibri Light" panose="020F0302020204030204" pitchFamily="34" charset="0"/>
              <a:cs typeface="Calibri Light" panose="020F0302020204030204" pitchFamily="34" charset="0"/>
            </a:rPr>
            <a:t> </a:t>
          </a:r>
          <a:r>
            <a:rPr lang="en-US" sz="2400" kern="1200" err="1">
              <a:latin typeface="Calibri Light" panose="020F0302020204030204" pitchFamily="34" charset="0"/>
              <a:cs typeface="Calibri Light" panose="020F0302020204030204" pitchFamily="34" charset="0"/>
            </a:rPr>
            <a:t>tương</a:t>
          </a:r>
          <a:r>
            <a:rPr lang="en-US" sz="2400" kern="1200">
              <a:latin typeface="Calibri Light" panose="020F0302020204030204" pitchFamily="34" charset="0"/>
              <a:cs typeface="Calibri Light" panose="020F0302020204030204" pitchFamily="34" charset="0"/>
            </a:rPr>
            <a:t> </a:t>
          </a:r>
          <a:r>
            <a:rPr lang="en-US" sz="2400" kern="1200" err="1">
              <a:latin typeface="Calibri Light" panose="020F0302020204030204" pitchFamily="34" charset="0"/>
              <a:cs typeface="Calibri Light" panose="020F0302020204030204" pitchFamily="34" charset="0"/>
            </a:rPr>
            <a:t>tự</a:t>
          </a:r>
          <a:r>
            <a:rPr lang="en-US" sz="2400" kern="1200">
              <a:latin typeface="Calibri Light" panose="020F0302020204030204" pitchFamily="34" charset="0"/>
              <a:cs typeface="Calibri Light" panose="020F0302020204030204" pitchFamily="34" charset="0"/>
            </a:rPr>
            <a:t> </a:t>
          </a:r>
          <a:r>
            <a:rPr lang="en-US" sz="2400" kern="1200" err="1">
              <a:latin typeface="Calibri Light" panose="020F0302020204030204" pitchFamily="34" charset="0"/>
              <a:cs typeface="Calibri Light" panose="020F0302020204030204" pitchFamily="34" charset="0"/>
            </a:rPr>
            <a:t>trên</a:t>
          </a:r>
          <a:r>
            <a:rPr lang="en-US" sz="2400" kern="1200">
              <a:latin typeface="Calibri Light" panose="020F0302020204030204" pitchFamily="34" charset="0"/>
              <a:cs typeface="Calibri Light" panose="020F0302020204030204" pitchFamily="34" charset="0"/>
            </a:rPr>
            <a:t> </a:t>
          </a:r>
          <a:r>
            <a:rPr lang="en-US" sz="2400" kern="1200" err="1">
              <a:latin typeface="Calibri Light" panose="020F0302020204030204" pitchFamily="34" charset="0"/>
              <a:cs typeface="Calibri Light" panose="020F0302020204030204" pitchFamily="34" charset="0"/>
            </a:rPr>
            <a:t>thị</a:t>
          </a:r>
          <a:r>
            <a:rPr lang="en-US" sz="2400" kern="1200">
              <a:latin typeface="Calibri Light" panose="020F0302020204030204" pitchFamily="34" charset="0"/>
              <a:cs typeface="Calibri Light" panose="020F0302020204030204" pitchFamily="34" charset="0"/>
            </a:rPr>
            <a:t> </a:t>
          </a:r>
          <a:r>
            <a:rPr lang="en-US" sz="2400" kern="1200" err="1">
              <a:latin typeface="Calibri Light" panose="020F0302020204030204" pitchFamily="34" charset="0"/>
              <a:cs typeface="Calibri Light" panose="020F0302020204030204" pitchFamily="34" charset="0"/>
            </a:rPr>
            <a:t>trường</a:t>
          </a:r>
          <a:endParaRPr lang="en-US" sz="2400" kern="1200">
            <a:latin typeface="Calibri Light" panose="020F0302020204030204" pitchFamily="34" charset="0"/>
            <a:cs typeface="Calibri Light" panose="020F0302020204030204" pitchFamily="34" charset="0"/>
          </a:endParaRPr>
        </a:p>
      </dgm:t>
    </dgm:pt>
    <dgm:pt modelId="{895E072B-AD22-4A46-A6E4-22D4E4A51614}" type="parTrans" cxnId="{03EBCA3C-F32D-4982-B41F-A19B3BCC8FD2}">
      <dgm:prSet/>
      <dgm:spPr/>
      <dgm:t>
        <a:bodyPr/>
        <a:lstStyle/>
        <a:p>
          <a:endParaRPr lang="en-US"/>
        </a:p>
      </dgm:t>
    </dgm:pt>
    <dgm:pt modelId="{8188CABC-8CAE-48FF-B1B2-39DE040E3A4D}" type="sibTrans" cxnId="{03EBCA3C-F32D-4982-B41F-A19B3BCC8FD2}">
      <dgm:prSet/>
      <dgm:spPr/>
      <dgm:t>
        <a:bodyPr/>
        <a:lstStyle/>
        <a:p>
          <a:endParaRPr lang="en-US"/>
        </a:p>
      </dgm:t>
    </dgm:pt>
    <dgm:pt modelId="{FCEC6697-9671-4A64-8F28-51A8F832F6C5}">
      <dgm:prSet custT="1"/>
      <dgm:spPr/>
      <dgm:t>
        <a:bodyPr/>
        <a:lstStyle/>
        <a:p>
          <a:r>
            <a:rPr lang="en-US" sz="2400">
              <a:latin typeface="Calibri Light" panose="020F0302020204030204" pitchFamily="34" charset="0"/>
              <a:cs typeface="Calibri Light" panose="020F0302020204030204" pitchFamily="34" charset="0"/>
            </a:rPr>
            <a:t>Hiện trạng hệ thống của khách hàng (phần cứng, mềm, trình độ, mong muốn)</a:t>
          </a:r>
        </a:p>
      </dgm:t>
    </dgm:pt>
    <dgm:pt modelId="{893EA7CD-FD5E-4479-BA7C-907F12D65674}" type="parTrans" cxnId="{BF592569-DBCE-4011-B2B7-1D838E56AB69}">
      <dgm:prSet/>
      <dgm:spPr/>
      <dgm:t>
        <a:bodyPr/>
        <a:lstStyle/>
        <a:p>
          <a:endParaRPr lang="en-US"/>
        </a:p>
      </dgm:t>
    </dgm:pt>
    <dgm:pt modelId="{00DD46A2-F2F6-4956-8CCF-F46B917C5326}" type="sibTrans" cxnId="{BF592569-DBCE-4011-B2B7-1D838E56AB69}">
      <dgm:prSet/>
      <dgm:spPr/>
      <dgm:t>
        <a:bodyPr/>
        <a:lstStyle/>
        <a:p>
          <a:endParaRPr lang="en-US"/>
        </a:p>
      </dgm:t>
    </dgm:pt>
    <dgm:pt modelId="{255E7A8A-2E0D-435E-B7CC-469363396DD1}">
      <dgm:prSet custT="1"/>
      <dgm:spPr/>
      <dgm:t>
        <a:bodyPr/>
        <a:lstStyle/>
        <a:p>
          <a:r>
            <a:rPr lang="en-US" sz="2400" err="1">
              <a:latin typeface="Calibri Light" panose="020F0302020204030204" pitchFamily="34" charset="0"/>
              <a:cs typeface="Calibri Light" panose="020F0302020204030204" pitchFamily="34" charset="0"/>
            </a:rPr>
            <a:t>Các</a:t>
          </a:r>
          <a:r>
            <a:rPr lang="en-US" sz="2400">
              <a:latin typeface="Calibri Light" panose="020F0302020204030204" pitchFamily="34" charset="0"/>
              <a:cs typeface="Calibri Light" panose="020F0302020204030204" pitchFamily="34" charset="0"/>
            </a:rPr>
            <a:t> </a:t>
          </a:r>
          <a:r>
            <a:rPr lang="en-US" sz="2400" err="1">
              <a:latin typeface="Calibri Light" panose="020F0302020204030204" pitchFamily="34" charset="0"/>
              <a:cs typeface="Calibri Light" panose="020F0302020204030204" pitchFamily="34" charset="0"/>
            </a:rPr>
            <a:t>sản</a:t>
          </a:r>
          <a:r>
            <a:rPr lang="en-US" sz="2400">
              <a:latin typeface="Calibri Light" panose="020F0302020204030204" pitchFamily="34" charset="0"/>
              <a:cs typeface="Calibri Light" panose="020F0302020204030204" pitchFamily="34" charset="0"/>
            </a:rPr>
            <a:t> </a:t>
          </a:r>
          <a:r>
            <a:rPr lang="en-US" sz="2400" err="1">
              <a:latin typeface="Calibri Light" panose="020F0302020204030204" pitchFamily="34" charset="0"/>
              <a:cs typeface="Calibri Light" panose="020F0302020204030204" pitchFamily="34" charset="0"/>
            </a:rPr>
            <a:t>phẩm</a:t>
          </a:r>
          <a:r>
            <a:rPr lang="en-US" sz="2400">
              <a:latin typeface="Calibri Light" panose="020F0302020204030204" pitchFamily="34" charset="0"/>
              <a:cs typeface="Calibri Light" panose="020F0302020204030204" pitchFamily="34" charset="0"/>
            </a:rPr>
            <a:t> t</a:t>
          </a:r>
          <a:r>
            <a:rPr lang="vi-VN" sz="2400">
              <a:latin typeface="Calibri Light" panose="020F0302020204030204" pitchFamily="34" charset="0"/>
              <a:cs typeface="Calibri Light" panose="020F0302020204030204" pitchFamily="34" charset="0"/>
            </a:rPr>
            <a:t>ư</a:t>
          </a:r>
          <a:r>
            <a:rPr lang="en-US" sz="2400" err="1">
              <a:latin typeface="Calibri Light" panose="020F0302020204030204" pitchFamily="34" charset="0"/>
              <a:cs typeface="Calibri Light" panose="020F0302020204030204" pitchFamily="34" charset="0"/>
            </a:rPr>
            <a:t>ơng</a:t>
          </a:r>
          <a:r>
            <a:rPr lang="en-US" sz="2400">
              <a:latin typeface="Calibri Light" panose="020F0302020204030204" pitchFamily="34" charset="0"/>
              <a:cs typeface="Calibri Light" panose="020F0302020204030204" pitchFamily="34" charset="0"/>
            </a:rPr>
            <a:t> </a:t>
          </a:r>
          <a:r>
            <a:rPr lang="en-US" sz="2400" err="1">
              <a:latin typeface="Calibri Light" panose="020F0302020204030204" pitchFamily="34" charset="0"/>
              <a:cs typeface="Calibri Light" panose="020F0302020204030204" pitchFamily="34" charset="0"/>
            </a:rPr>
            <a:t>tự</a:t>
          </a:r>
          <a:r>
            <a:rPr lang="en-US" sz="2400">
              <a:latin typeface="Calibri Light" panose="020F0302020204030204" pitchFamily="34" charset="0"/>
              <a:cs typeface="Calibri Light" panose="020F0302020204030204" pitchFamily="34" charset="0"/>
            </a:rPr>
            <a:t> </a:t>
          </a:r>
          <a:r>
            <a:rPr lang="en-US" sz="2400" err="1">
              <a:latin typeface="Calibri Light" panose="020F0302020204030204" pitchFamily="34" charset="0"/>
              <a:cs typeface="Calibri Light" panose="020F0302020204030204" pitchFamily="34" charset="0"/>
            </a:rPr>
            <a:t>của</a:t>
          </a:r>
          <a:r>
            <a:rPr lang="en-US" sz="2400">
              <a:latin typeface="Calibri Light" panose="020F0302020204030204" pitchFamily="34" charset="0"/>
              <a:cs typeface="Calibri Light" panose="020F0302020204030204" pitchFamily="34" charset="0"/>
            </a:rPr>
            <a:t> </a:t>
          </a:r>
          <a:r>
            <a:rPr lang="en-US" sz="2400" err="1">
              <a:latin typeface="Calibri Light" panose="020F0302020204030204" pitchFamily="34" charset="0"/>
              <a:cs typeface="Calibri Light" panose="020F0302020204030204" pitchFamily="34" charset="0"/>
            </a:rPr>
            <a:t>Công</a:t>
          </a:r>
          <a:r>
            <a:rPr lang="en-US" sz="2400">
              <a:latin typeface="Calibri Light" panose="020F0302020204030204" pitchFamily="34" charset="0"/>
              <a:cs typeface="Calibri Light" panose="020F0302020204030204" pitchFamily="34" charset="0"/>
            </a:rPr>
            <a:t> ty</a:t>
          </a:r>
        </a:p>
      </dgm:t>
    </dgm:pt>
    <dgm:pt modelId="{D9F330A9-7148-45B7-A43F-0088F9336742}" type="parTrans" cxnId="{194182D7-06F1-48AF-8341-D703E8699675}">
      <dgm:prSet/>
      <dgm:spPr/>
      <dgm:t>
        <a:bodyPr/>
        <a:lstStyle/>
        <a:p>
          <a:endParaRPr lang="en-US"/>
        </a:p>
      </dgm:t>
    </dgm:pt>
    <dgm:pt modelId="{1C321B40-69D2-4C1F-AD2F-14955116ED6F}" type="sibTrans" cxnId="{194182D7-06F1-48AF-8341-D703E8699675}">
      <dgm:prSet/>
      <dgm:spPr/>
      <dgm:t>
        <a:bodyPr/>
        <a:lstStyle/>
        <a:p>
          <a:endParaRPr lang="en-US"/>
        </a:p>
      </dgm:t>
    </dgm:pt>
    <dgm:pt modelId="{D924390B-3DE9-4616-BACB-290FDFE9E2CC}" type="pres">
      <dgm:prSet presAssocID="{FA17715E-4223-4DC7-A45E-4EF7ABA87BDD}" presName="vert0" presStyleCnt="0">
        <dgm:presLayoutVars>
          <dgm:dir/>
          <dgm:animOne val="branch"/>
          <dgm:animLvl val="lvl"/>
        </dgm:presLayoutVars>
      </dgm:prSet>
      <dgm:spPr/>
      <dgm:t>
        <a:bodyPr/>
        <a:lstStyle/>
        <a:p>
          <a:endParaRPr lang="en-US"/>
        </a:p>
      </dgm:t>
    </dgm:pt>
    <dgm:pt modelId="{BECB3189-3B1A-4DD8-A731-81F168CDDE51}" type="pres">
      <dgm:prSet presAssocID="{45C39EC6-9901-46CF-BEE2-93439BF993A2}" presName="thickLine" presStyleLbl="alignNode1" presStyleIdx="0" presStyleCnt="4"/>
      <dgm:spPr/>
    </dgm:pt>
    <dgm:pt modelId="{B9BDF38A-69C2-4316-B13B-6091B12BEEB3}" type="pres">
      <dgm:prSet presAssocID="{45C39EC6-9901-46CF-BEE2-93439BF993A2}" presName="horz1" presStyleCnt="0"/>
      <dgm:spPr/>
    </dgm:pt>
    <dgm:pt modelId="{34B9A5C3-E8ED-495C-8107-4363A659DDF6}" type="pres">
      <dgm:prSet presAssocID="{45C39EC6-9901-46CF-BEE2-93439BF993A2}" presName="tx1" presStyleLbl="revTx" presStyleIdx="0" presStyleCnt="4"/>
      <dgm:spPr/>
      <dgm:t>
        <a:bodyPr/>
        <a:lstStyle/>
        <a:p>
          <a:endParaRPr lang="en-US"/>
        </a:p>
      </dgm:t>
    </dgm:pt>
    <dgm:pt modelId="{E24ADAE4-399A-4918-AFEA-0E367E1F4E2E}" type="pres">
      <dgm:prSet presAssocID="{45C39EC6-9901-46CF-BEE2-93439BF993A2}" presName="vert1" presStyleCnt="0"/>
      <dgm:spPr/>
    </dgm:pt>
    <dgm:pt modelId="{E5787413-430F-4739-A2EE-1845D3C87834}" type="pres">
      <dgm:prSet presAssocID="{255E7A8A-2E0D-435E-B7CC-469363396DD1}" presName="thickLine" presStyleLbl="alignNode1" presStyleIdx="1" presStyleCnt="4"/>
      <dgm:spPr/>
    </dgm:pt>
    <dgm:pt modelId="{63FDADD0-A76C-4612-9125-82013364D395}" type="pres">
      <dgm:prSet presAssocID="{255E7A8A-2E0D-435E-B7CC-469363396DD1}" presName="horz1" presStyleCnt="0"/>
      <dgm:spPr/>
    </dgm:pt>
    <dgm:pt modelId="{801A5708-9C26-4A52-8A21-A1A87334AF1F}" type="pres">
      <dgm:prSet presAssocID="{255E7A8A-2E0D-435E-B7CC-469363396DD1}" presName="tx1" presStyleLbl="revTx" presStyleIdx="1" presStyleCnt="4"/>
      <dgm:spPr/>
      <dgm:t>
        <a:bodyPr/>
        <a:lstStyle/>
        <a:p>
          <a:endParaRPr lang="en-US"/>
        </a:p>
      </dgm:t>
    </dgm:pt>
    <dgm:pt modelId="{CBA6DBF6-A7CB-40FB-B84F-7B83D158B04B}" type="pres">
      <dgm:prSet presAssocID="{255E7A8A-2E0D-435E-B7CC-469363396DD1}" presName="vert1" presStyleCnt="0"/>
      <dgm:spPr/>
    </dgm:pt>
    <dgm:pt modelId="{750F4C0A-3E6D-4267-A64C-642AFC9E97EB}" type="pres">
      <dgm:prSet presAssocID="{71F0033F-361F-44DA-8D1B-AD56EFFBFF6F}" presName="thickLine" presStyleLbl="alignNode1" presStyleIdx="2" presStyleCnt="4"/>
      <dgm:spPr/>
    </dgm:pt>
    <dgm:pt modelId="{78BC26FC-4FE2-4F90-89BC-AE95A4A969DA}" type="pres">
      <dgm:prSet presAssocID="{71F0033F-361F-44DA-8D1B-AD56EFFBFF6F}" presName="horz1" presStyleCnt="0"/>
      <dgm:spPr/>
    </dgm:pt>
    <dgm:pt modelId="{3D74092D-C116-4E04-B0A1-755F81FFDF02}" type="pres">
      <dgm:prSet presAssocID="{71F0033F-361F-44DA-8D1B-AD56EFFBFF6F}" presName="tx1" presStyleLbl="revTx" presStyleIdx="2" presStyleCnt="4"/>
      <dgm:spPr/>
      <dgm:t>
        <a:bodyPr/>
        <a:lstStyle/>
        <a:p>
          <a:endParaRPr lang="en-US"/>
        </a:p>
      </dgm:t>
    </dgm:pt>
    <dgm:pt modelId="{CAEED413-0313-466F-9C35-2EE27C696BDB}" type="pres">
      <dgm:prSet presAssocID="{71F0033F-361F-44DA-8D1B-AD56EFFBFF6F}" presName="vert1" presStyleCnt="0"/>
      <dgm:spPr/>
    </dgm:pt>
    <dgm:pt modelId="{198D4620-F719-4BE5-89F9-608D3737923A}" type="pres">
      <dgm:prSet presAssocID="{FCEC6697-9671-4A64-8F28-51A8F832F6C5}" presName="thickLine" presStyleLbl="alignNode1" presStyleIdx="3" presStyleCnt="4"/>
      <dgm:spPr/>
    </dgm:pt>
    <dgm:pt modelId="{6B9176C4-8C0D-4E06-98D3-E6C2B6824635}" type="pres">
      <dgm:prSet presAssocID="{FCEC6697-9671-4A64-8F28-51A8F832F6C5}" presName="horz1" presStyleCnt="0"/>
      <dgm:spPr/>
    </dgm:pt>
    <dgm:pt modelId="{DAE46478-D51E-4C87-BA06-70825A33AF5E}" type="pres">
      <dgm:prSet presAssocID="{FCEC6697-9671-4A64-8F28-51A8F832F6C5}" presName="tx1" presStyleLbl="revTx" presStyleIdx="3" presStyleCnt="4"/>
      <dgm:spPr/>
      <dgm:t>
        <a:bodyPr/>
        <a:lstStyle/>
        <a:p>
          <a:endParaRPr lang="en-US"/>
        </a:p>
      </dgm:t>
    </dgm:pt>
    <dgm:pt modelId="{DA00030E-78E4-42AF-B027-9A41A9AC3A9E}" type="pres">
      <dgm:prSet presAssocID="{FCEC6697-9671-4A64-8F28-51A8F832F6C5}" presName="vert1" presStyleCnt="0"/>
      <dgm:spPr/>
    </dgm:pt>
  </dgm:ptLst>
  <dgm:cxnLst>
    <dgm:cxn modelId="{C63C3A2B-5971-47A3-9D4C-98DD9D39C63A}" srcId="{FA17715E-4223-4DC7-A45E-4EF7ABA87BDD}" destId="{45C39EC6-9901-46CF-BEE2-93439BF993A2}" srcOrd="0" destOrd="0" parTransId="{1B3DBCEC-923F-4F58-A79E-53A04AF9CABB}" sibTransId="{0C55106D-D831-4928-8CB1-F33E6A7FA3CD}"/>
    <dgm:cxn modelId="{78EF3E06-2C75-4431-9022-1FD045075DC3}" type="presOf" srcId="{FCEC6697-9671-4A64-8F28-51A8F832F6C5}" destId="{DAE46478-D51E-4C87-BA06-70825A33AF5E}" srcOrd="0" destOrd="0" presId="urn:microsoft.com/office/officeart/2008/layout/LinedList"/>
    <dgm:cxn modelId="{03EBCA3C-F32D-4982-B41F-A19B3BCC8FD2}" srcId="{FA17715E-4223-4DC7-A45E-4EF7ABA87BDD}" destId="{71F0033F-361F-44DA-8D1B-AD56EFFBFF6F}" srcOrd="2" destOrd="0" parTransId="{895E072B-AD22-4A46-A6E4-22D4E4A51614}" sibTransId="{8188CABC-8CAE-48FF-B1B2-39DE040E3A4D}"/>
    <dgm:cxn modelId="{194182D7-06F1-48AF-8341-D703E8699675}" srcId="{FA17715E-4223-4DC7-A45E-4EF7ABA87BDD}" destId="{255E7A8A-2E0D-435E-B7CC-469363396DD1}" srcOrd="1" destOrd="0" parTransId="{D9F330A9-7148-45B7-A43F-0088F9336742}" sibTransId="{1C321B40-69D2-4C1F-AD2F-14955116ED6F}"/>
    <dgm:cxn modelId="{3A1A8E39-23F6-4249-8179-059E18055ED7}" type="presOf" srcId="{71F0033F-361F-44DA-8D1B-AD56EFFBFF6F}" destId="{3D74092D-C116-4E04-B0A1-755F81FFDF02}" srcOrd="0" destOrd="0" presId="urn:microsoft.com/office/officeart/2008/layout/LinedList"/>
    <dgm:cxn modelId="{BF592569-DBCE-4011-B2B7-1D838E56AB69}" srcId="{FA17715E-4223-4DC7-A45E-4EF7ABA87BDD}" destId="{FCEC6697-9671-4A64-8F28-51A8F832F6C5}" srcOrd="3" destOrd="0" parTransId="{893EA7CD-FD5E-4479-BA7C-907F12D65674}" sibTransId="{00DD46A2-F2F6-4956-8CCF-F46B917C5326}"/>
    <dgm:cxn modelId="{04C4DBBC-A716-4EEB-94CE-3F8D8A1F57D5}" type="presOf" srcId="{255E7A8A-2E0D-435E-B7CC-469363396DD1}" destId="{801A5708-9C26-4A52-8A21-A1A87334AF1F}" srcOrd="0" destOrd="0" presId="urn:microsoft.com/office/officeart/2008/layout/LinedList"/>
    <dgm:cxn modelId="{B4E09E20-F7E7-4619-A0D3-0CAE5372FF54}" type="presOf" srcId="{45C39EC6-9901-46CF-BEE2-93439BF993A2}" destId="{34B9A5C3-E8ED-495C-8107-4363A659DDF6}" srcOrd="0" destOrd="0" presId="urn:microsoft.com/office/officeart/2008/layout/LinedList"/>
    <dgm:cxn modelId="{EED7FC80-B9B4-4338-811D-1D1FE2ACBC6A}" type="presOf" srcId="{FA17715E-4223-4DC7-A45E-4EF7ABA87BDD}" destId="{D924390B-3DE9-4616-BACB-290FDFE9E2CC}" srcOrd="0" destOrd="0" presId="urn:microsoft.com/office/officeart/2008/layout/LinedList"/>
    <dgm:cxn modelId="{6527F6AD-CA70-484A-9BF2-F5DDD1EDB5A6}" type="presParOf" srcId="{D924390B-3DE9-4616-BACB-290FDFE9E2CC}" destId="{BECB3189-3B1A-4DD8-A731-81F168CDDE51}" srcOrd="0" destOrd="0" presId="urn:microsoft.com/office/officeart/2008/layout/LinedList"/>
    <dgm:cxn modelId="{7C8A75B5-1DC2-4A3D-989B-1F9625000532}" type="presParOf" srcId="{D924390B-3DE9-4616-BACB-290FDFE9E2CC}" destId="{B9BDF38A-69C2-4316-B13B-6091B12BEEB3}" srcOrd="1" destOrd="0" presId="urn:microsoft.com/office/officeart/2008/layout/LinedList"/>
    <dgm:cxn modelId="{A4DECD53-B2B6-4ED2-A6A8-9B625E87147D}" type="presParOf" srcId="{B9BDF38A-69C2-4316-B13B-6091B12BEEB3}" destId="{34B9A5C3-E8ED-495C-8107-4363A659DDF6}" srcOrd="0" destOrd="0" presId="urn:microsoft.com/office/officeart/2008/layout/LinedList"/>
    <dgm:cxn modelId="{19950B74-D636-4310-A14C-E9DF610F356C}" type="presParOf" srcId="{B9BDF38A-69C2-4316-B13B-6091B12BEEB3}" destId="{E24ADAE4-399A-4918-AFEA-0E367E1F4E2E}" srcOrd="1" destOrd="0" presId="urn:microsoft.com/office/officeart/2008/layout/LinedList"/>
    <dgm:cxn modelId="{69BCD213-5518-4B9F-98A4-54422ADBF775}" type="presParOf" srcId="{D924390B-3DE9-4616-BACB-290FDFE9E2CC}" destId="{E5787413-430F-4739-A2EE-1845D3C87834}" srcOrd="2" destOrd="0" presId="urn:microsoft.com/office/officeart/2008/layout/LinedList"/>
    <dgm:cxn modelId="{97C3C7C8-ABFF-4BA6-B45D-83D9D5C85E7A}" type="presParOf" srcId="{D924390B-3DE9-4616-BACB-290FDFE9E2CC}" destId="{63FDADD0-A76C-4612-9125-82013364D395}" srcOrd="3" destOrd="0" presId="urn:microsoft.com/office/officeart/2008/layout/LinedList"/>
    <dgm:cxn modelId="{06B3F25F-1DB1-427D-BE94-14A1140798DB}" type="presParOf" srcId="{63FDADD0-A76C-4612-9125-82013364D395}" destId="{801A5708-9C26-4A52-8A21-A1A87334AF1F}" srcOrd="0" destOrd="0" presId="urn:microsoft.com/office/officeart/2008/layout/LinedList"/>
    <dgm:cxn modelId="{2C49183F-0E46-4840-96A3-D4B742D46343}" type="presParOf" srcId="{63FDADD0-A76C-4612-9125-82013364D395}" destId="{CBA6DBF6-A7CB-40FB-B84F-7B83D158B04B}" srcOrd="1" destOrd="0" presId="urn:microsoft.com/office/officeart/2008/layout/LinedList"/>
    <dgm:cxn modelId="{CBEC49FB-493E-41B2-B900-393770595228}" type="presParOf" srcId="{D924390B-3DE9-4616-BACB-290FDFE9E2CC}" destId="{750F4C0A-3E6D-4267-A64C-642AFC9E97EB}" srcOrd="4" destOrd="0" presId="urn:microsoft.com/office/officeart/2008/layout/LinedList"/>
    <dgm:cxn modelId="{F216780F-92AE-4A1D-A8BB-49DDD75741E7}" type="presParOf" srcId="{D924390B-3DE9-4616-BACB-290FDFE9E2CC}" destId="{78BC26FC-4FE2-4F90-89BC-AE95A4A969DA}" srcOrd="5" destOrd="0" presId="urn:microsoft.com/office/officeart/2008/layout/LinedList"/>
    <dgm:cxn modelId="{8BFB18B8-96AA-4308-A80B-528AA21B6FEE}" type="presParOf" srcId="{78BC26FC-4FE2-4F90-89BC-AE95A4A969DA}" destId="{3D74092D-C116-4E04-B0A1-755F81FFDF02}" srcOrd="0" destOrd="0" presId="urn:microsoft.com/office/officeart/2008/layout/LinedList"/>
    <dgm:cxn modelId="{F89CB0DD-CF5A-4BCA-8568-334D34E3EFBF}" type="presParOf" srcId="{78BC26FC-4FE2-4F90-89BC-AE95A4A969DA}" destId="{CAEED413-0313-466F-9C35-2EE27C696BDB}" srcOrd="1" destOrd="0" presId="urn:microsoft.com/office/officeart/2008/layout/LinedList"/>
    <dgm:cxn modelId="{9A0F03FC-E147-471B-AF96-1A6FFE799C39}" type="presParOf" srcId="{D924390B-3DE9-4616-BACB-290FDFE9E2CC}" destId="{198D4620-F719-4BE5-89F9-608D3737923A}" srcOrd="6" destOrd="0" presId="urn:microsoft.com/office/officeart/2008/layout/LinedList"/>
    <dgm:cxn modelId="{6A6738F4-4061-4DC0-80E9-DED389464D09}" type="presParOf" srcId="{D924390B-3DE9-4616-BACB-290FDFE9E2CC}" destId="{6B9176C4-8C0D-4E06-98D3-E6C2B6824635}" srcOrd="7" destOrd="0" presId="urn:microsoft.com/office/officeart/2008/layout/LinedList"/>
    <dgm:cxn modelId="{20BBFE3A-B051-4629-86AD-474C5305FC12}" type="presParOf" srcId="{6B9176C4-8C0D-4E06-98D3-E6C2B6824635}" destId="{DAE46478-D51E-4C87-BA06-70825A33AF5E}" srcOrd="0" destOrd="0" presId="urn:microsoft.com/office/officeart/2008/layout/LinedList"/>
    <dgm:cxn modelId="{0D2CBDD3-6887-468F-987F-893737424AEE}" type="presParOf" srcId="{6B9176C4-8C0D-4E06-98D3-E6C2B6824635}" destId="{DA00030E-78E4-42AF-B027-9A41A9AC3A9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0408B3D-E5B6-4190-9C27-A03AA7FFED96}"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214379C2-3969-4E32-AB91-69E3D02579A0}">
      <dgm:prSet/>
      <dgm:spPr/>
      <dgm:t>
        <a:bodyPr/>
        <a:lstStyle/>
        <a:p>
          <a:r>
            <a:rPr lang="en-US"/>
            <a:t>Tên Use Case</a:t>
          </a:r>
        </a:p>
      </dgm:t>
    </dgm:pt>
    <dgm:pt modelId="{A76F8C34-8DF2-4220-8AFD-C269DB2B7AE5}" type="parTrans" cxnId="{471D9F44-28C2-47BE-8CBB-82D8D5C472B0}">
      <dgm:prSet/>
      <dgm:spPr/>
      <dgm:t>
        <a:bodyPr/>
        <a:lstStyle/>
        <a:p>
          <a:endParaRPr lang="en-US"/>
        </a:p>
      </dgm:t>
    </dgm:pt>
    <dgm:pt modelId="{40B5C850-5B37-4F8F-9A22-C07E9DBD0CBD}" type="sibTrans" cxnId="{471D9F44-28C2-47BE-8CBB-82D8D5C472B0}">
      <dgm:prSet/>
      <dgm:spPr/>
      <dgm:t>
        <a:bodyPr/>
        <a:lstStyle/>
        <a:p>
          <a:endParaRPr lang="en-US"/>
        </a:p>
      </dgm:t>
    </dgm:pt>
    <dgm:pt modelId="{A58DA164-8D25-4D3E-AD91-430FA77F7E73}">
      <dgm:prSet/>
      <dgm:spPr/>
      <dgm:t>
        <a:bodyPr/>
        <a:lstStyle/>
        <a:p>
          <a:r>
            <a:rPr lang="en-US"/>
            <a:t>Tác nhân kích hoạt     </a:t>
          </a:r>
        </a:p>
      </dgm:t>
    </dgm:pt>
    <dgm:pt modelId="{DFD26C51-FD49-4D86-8C56-0735D5DE9288}" type="parTrans" cxnId="{FBA65B6C-DDA3-4E70-A511-2C701D7544C9}">
      <dgm:prSet/>
      <dgm:spPr/>
      <dgm:t>
        <a:bodyPr/>
        <a:lstStyle/>
        <a:p>
          <a:endParaRPr lang="en-US"/>
        </a:p>
      </dgm:t>
    </dgm:pt>
    <dgm:pt modelId="{97B69CB0-BC95-4512-9BAF-0D289AD6A37D}" type="sibTrans" cxnId="{FBA65B6C-DDA3-4E70-A511-2C701D7544C9}">
      <dgm:prSet/>
      <dgm:spPr/>
      <dgm:t>
        <a:bodyPr/>
        <a:lstStyle/>
        <a:p>
          <a:endParaRPr lang="en-US"/>
        </a:p>
      </dgm:t>
    </dgm:pt>
    <dgm:pt modelId="{197A8ABE-1EF9-4E22-A939-03288005C178}">
      <dgm:prSet/>
      <dgm:spPr/>
      <dgm:t>
        <a:bodyPr/>
        <a:lstStyle/>
        <a:p>
          <a:r>
            <a:rPr lang="en-US"/>
            <a:t>Mô tả </a:t>
          </a:r>
        </a:p>
      </dgm:t>
    </dgm:pt>
    <dgm:pt modelId="{46E7CD79-54EB-439D-B3D7-4A67D18F03B8}" type="parTrans" cxnId="{5C77D1FF-148B-4003-B16A-9C72996E9C9E}">
      <dgm:prSet/>
      <dgm:spPr/>
      <dgm:t>
        <a:bodyPr/>
        <a:lstStyle/>
        <a:p>
          <a:endParaRPr lang="en-US"/>
        </a:p>
      </dgm:t>
    </dgm:pt>
    <dgm:pt modelId="{40F7E894-FDD3-4993-8DDE-C73560D26F5B}" type="sibTrans" cxnId="{5C77D1FF-148B-4003-B16A-9C72996E9C9E}">
      <dgm:prSet/>
      <dgm:spPr/>
      <dgm:t>
        <a:bodyPr/>
        <a:lstStyle/>
        <a:p>
          <a:endParaRPr lang="en-US"/>
        </a:p>
      </dgm:t>
    </dgm:pt>
    <dgm:pt modelId="{04B4AF4C-F474-4582-8624-7B8568EAC280}">
      <dgm:prSet/>
      <dgm:spPr/>
      <dgm:t>
        <a:bodyPr/>
        <a:lstStyle/>
        <a:p>
          <a:r>
            <a:rPr lang="en-US"/>
            <a:t>Điều kiện kích hoạt</a:t>
          </a:r>
        </a:p>
      </dgm:t>
    </dgm:pt>
    <dgm:pt modelId="{BD58AA58-29AE-42AC-B067-D8141D3533E1}" type="parTrans" cxnId="{54CE7EDB-C5C2-45AA-85C2-0178365B255A}">
      <dgm:prSet/>
      <dgm:spPr/>
      <dgm:t>
        <a:bodyPr/>
        <a:lstStyle/>
        <a:p>
          <a:endParaRPr lang="en-US"/>
        </a:p>
      </dgm:t>
    </dgm:pt>
    <dgm:pt modelId="{C58718F8-F7B9-4312-BC43-AAD5D86DA49F}" type="sibTrans" cxnId="{54CE7EDB-C5C2-45AA-85C2-0178365B255A}">
      <dgm:prSet/>
      <dgm:spPr/>
      <dgm:t>
        <a:bodyPr/>
        <a:lstStyle/>
        <a:p>
          <a:endParaRPr lang="en-US"/>
        </a:p>
      </dgm:t>
    </dgm:pt>
    <dgm:pt modelId="{1823C6F8-8839-4C36-A135-0361F8EA0D2C}">
      <dgm:prSet/>
      <dgm:spPr/>
      <dgm:t>
        <a:bodyPr/>
        <a:lstStyle/>
        <a:p>
          <a:r>
            <a:rPr lang="en-US"/>
            <a:t>Điều kiện tr</a:t>
          </a:r>
          <a:r>
            <a:rPr lang="vi-VN"/>
            <a:t>ư</a:t>
          </a:r>
          <a:r>
            <a:rPr lang="en-US"/>
            <a:t>ớc (điều kiện cần để UC thực hiện thành công)</a:t>
          </a:r>
        </a:p>
      </dgm:t>
    </dgm:pt>
    <dgm:pt modelId="{F9921B89-38AF-4C43-B3DC-7A8A9B5E23C3}" type="parTrans" cxnId="{77E0D073-D570-4FF1-9FA5-24C24F90793F}">
      <dgm:prSet/>
      <dgm:spPr/>
      <dgm:t>
        <a:bodyPr/>
        <a:lstStyle/>
        <a:p>
          <a:endParaRPr lang="en-US"/>
        </a:p>
      </dgm:t>
    </dgm:pt>
    <dgm:pt modelId="{9C173582-A11F-4B30-9E0C-F237F954C61C}" type="sibTrans" cxnId="{77E0D073-D570-4FF1-9FA5-24C24F90793F}">
      <dgm:prSet/>
      <dgm:spPr/>
      <dgm:t>
        <a:bodyPr/>
        <a:lstStyle/>
        <a:p>
          <a:endParaRPr lang="en-US"/>
        </a:p>
      </dgm:t>
    </dgm:pt>
    <dgm:pt modelId="{EDA5F985-2131-409A-AA8F-58B8FE76BDC3}">
      <dgm:prSet/>
      <dgm:spPr/>
      <dgm:t>
        <a:bodyPr/>
        <a:lstStyle/>
        <a:p>
          <a:r>
            <a:rPr lang="en-US"/>
            <a:t>Điều kiện sau (xuất hiện sau  khi UC kết thúc) </a:t>
          </a:r>
        </a:p>
      </dgm:t>
    </dgm:pt>
    <dgm:pt modelId="{7F9E9055-200D-4E75-9990-C65ED01399F0}" type="parTrans" cxnId="{79775395-53C4-4833-9F0F-BC910B0E584A}">
      <dgm:prSet/>
      <dgm:spPr/>
      <dgm:t>
        <a:bodyPr/>
        <a:lstStyle/>
        <a:p>
          <a:endParaRPr lang="en-US"/>
        </a:p>
      </dgm:t>
    </dgm:pt>
    <dgm:pt modelId="{462096AD-1270-4043-A2C0-B9F0932F250F}" type="sibTrans" cxnId="{79775395-53C4-4833-9F0F-BC910B0E584A}">
      <dgm:prSet/>
      <dgm:spPr/>
      <dgm:t>
        <a:bodyPr/>
        <a:lstStyle/>
        <a:p>
          <a:endParaRPr lang="en-US"/>
        </a:p>
      </dgm:t>
    </dgm:pt>
    <dgm:pt modelId="{3DD7EE0C-EAD4-45FD-A012-1AD01D8161E5}">
      <dgm:prSet/>
      <dgm:spPr/>
      <dgm:t>
        <a:bodyPr/>
        <a:lstStyle/>
        <a:p>
          <a:r>
            <a:rPr lang="en-US"/>
            <a:t>Luồng chính: </a:t>
          </a:r>
          <a:r>
            <a:rPr lang="vi-VN"/>
            <a:t>luồng tương tác CHÍNH (đơn giản nhất) giữa các Actor và System để UC thành công</a:t>
          </a:r>
          <a:endParaRPr lang="en-US"/>
        </a:p>
      </dgm:t>
    </dgm:pt>
    <dgm:pt modelId="{272CA3B8-F531-4799-8E89-49297E670966}" type="parTrans" cxnId="{541CCAA7-F97F-4DD1-B005-F4120703B01C}">
      <dgm:prSet/>
      <dgm:spPr/>
      <dgm:t>
        <a:bodyPr/>
        <a:lstStyle/>
        <a:p>
          <a:endParaRPr lang="en-US"/>
        </a:p>
      </dgm:t>
    </dgm:pt>
    <dgm:pt modelId="{E7F7B2D0-E763-41A0-87C5-C424CFDDED96}" type="sibTrans" cxnId="{541CCAA7-F97F-4DD1-B005-F4120703B01C}">
      <dgm:prSet/>
      <dgm:spPr/>
      <dgm:t>
        <a:bodyPr/>
        <a:lstStyle/>
        <a:p>
          <a:endParaRPr lang="en-US"/>
        </a:p>
      </dgm:t>
    </dgm:pt>
    <dgm:pt modelId="{A24F4FC1-AA31-4BFC-BCE5-B50F0C74D7AF}">
      <dgm:prSet/>
      <dgm:spPr/>
      <dgm:t>
        <a:bodyPr/>
        <a:lstStyle/>
        <a:p>
          <a:r>
            <a:rPr lang="vi-VN"/>
            <a:t>Luồng rẽ nhánh: luồng tương tác THAY THẾ giữa các Actor và System để UC thành công.</a:t>
          </a:r>
          <a:endParaRPr lang="en-US"/>
        </a:p>
      </dgm:t>
    </dgm:pt>
    <dgm:pt modelId="{476DB918-9AE7-4982-9739-F39EDD9F2056}" type="parTrans" cxnId="{FDF9527B-7B63-4B7F-A3E7-7BF2FAFD465A}">
      <dgm:prSet/>
      <dgm:spPr/>
      <dgm:t>
        <a:bodyPr/>
        <a:lstStyle/>
        <a:p>
          <a:endParaRPr lang="en-US"/>
        </a:p>
      </dgm:t>
    </dgm:pt>
    <dgm:pt modelId="{E1B3E418-D27E-48C9-9FEC-1197F66217C6}" type="sibTrans" cxnId="{FDF9527B-7B63-4B7F-A3E7-7BF2FAFD465A}">
      <dgm:prSet/>
      <dgm:spPr/>
      <dgm:t>
        <a:bodyPr/>
        <a:lstStyle/>
        <a:p>
          <a:endParaRPr lang="en-US"/>
        </a:p>
      </dgm:t>
    </dgm:pt>
    <dgm:pt modelId="{DAFEEE4B-9FF1-4400-9777-CDF66B68322B}">
      <dgm:prSet/>
      <dgm:spPr/>
      <dgm:t>
        <a:bodyPr/>
        <a:lstStyle/>
        <a:p>
          <a:r>
            <a:rPr lang="vi-VN"/>
            <a:t>Luồng ngoại lệ: nguồn tương tác NGOẠI LỆ  giữa các Actor và System để UC thất bại</a:t>
          </a:r>
          <a:endParaRPr lang="en-US"/>
        </a:p>
      </dgm:t>
    </dgm:pt>
    <dgm:pt modelId="{5359B6B2-62C4-4A3F-8BA8-09648CFCD6A7}" type="parTrans" cxnId="{7CA7E1BE-9ECF-43A2-BCCE-3897A4187E8C}">
      <dgm:prSet/>
      <dgm:spPr/>
      <dgm:t>
        <a:bodyPr/>
        <a:lstStyle/>
        <a:p>
          <a:endParaRPr lang="en-US"/>
        </a:p>
      </dgm:t>
    </dgm:pt>
    <dgm:pt modelId="{4384AEB3-35D1-4A66-AADC-BC087169FCC3}" type="sibTrans" cxnId="{7CA7E1BE-9ECF-43A2-BCCE-3897A4187E8C}">
      <dgm:prSet/>
      <dgm:spPr/>
      <dgm:t>
        <a:bodyPr/>
        <a:lstStyle/>
        <a:p>
          <a:endParaRPr lang="en-US"/>
        </a:p>
      </dgm:t>
    </dgm:pt>
    <dgm:pt modelId="{E1C9B5A5-70FE-4E6D-B876-CEC561798D4A}" type="pres">
      <dgm:prSet presAssocID="{20408B3D-E5B6-4190-9C27-A03AA7FFED96}" presName="diagram" presStyleCnt="0">
        <dgm:presLayoutVars>
          <dgm:dir/>
          <dgm:resizeHandles val="exact"/>
        </dgm:presLayoutVars>
      </dgm:prSet>
      <dgm:spPr/>
      <dgm:t>
        <a:bodyPr/>
        <a:lstStyle/>
        <a:p>
          <a:endParaRPr lang="en-US"/>
        </a:p>
      </dgm:t>
    </dgm:pt>
    <dgm:pt modelId="{39CB8316-B5E2-4D36-B89C-64A653E91C0C}" type="pres">
      <dgm:prSet presAssocID="{214379C2-3969-4E32-AB91-69E3D02579A0}" presName="node" presStyleLbl="node1" presStyleIdx="0" presStyleCnt="9">
        <dgm:presLayoutVars>
          <dgm:bulletEnabled val="1"/>
        </dgm:presLayoutVars>
      </dgm:prSet>
      <dgm:spPr/>
      <dgm:t>
        <a:bodyPr/>
        <a:lstStyle/>
        <a:p>
          <a:endParaRPr lang="en-US"/>
        </a:p>
      </dgm:t>
    </dgm:pt>
    <dgm:pt modelId="{B012C30A-1E1A-4BE2-AA6D-C5574955AE2B}" type="pres">
      <dgm:prSet presAssocID="{40B5C850-5B37-4F8F-9A22-C07E9DBD0CBD}" presName="sibTrans" presStyleCnt="0"/>
      <dgm:spPr/>
    </dgm:pt>
    <dgm:pt modelId="{BCC47167-C909-42CB-AD31-551362393836}" type="pres">
      <dgm:prSet presAssocID="{A58DA164-8D25-4D3E-AD91-430FA77F7E73}" presName="node" presStyleLbl="node1" presStyleIdx="1" presStyleCnt="9">
        <dgm:presLayoutVars>
          <dgm:bulletEnabled val="1"/>
        </dgm:presLayoutVars>
      </dgm:prSet>
      <dgm:spPr/>
      <dgm:t>
        <a:bodyPr/>
        <a:lstStyle/>
        <a:p>
          <a:endParaRPr lang="en-US"/>
        </a:p>
      </dgm:t>
    </dgm:pt>
    <dgm:pt modelId="{319B27DC-71B3-4296-9180-494912B4A740}" type="pres">
      <dgm:prSet presAssocID="{97B69CB0-BC95-4512-9BAF-0D289AD6A37D}" presName="sibTrans" presStyleCnt="0"/>
      <dgm:spPr/>
    </dgm:pt>
    <dgm:pt modelId="{B6B1D52C-53AA-41DF-89EF-7CE045045605}" type="pres">
      <dgm:prSet presAssocID="{197A8ABE-1EF9-4E22-A939-03288005C178}" presName="node" presStyleLbl="node1" presStyleIdx="2" presStyleCnt="9">
        <dgm:presLayoutVars>
          <dgm:bulletEnabled val="1"/>
        </dgm:presLayoutVars>
      </dgm:prSet>
      <dgm:spPr/>
      <dgm:t>
        <a:bodyPr/>
        <a:lstStyle/>
        <a:p>
          <a:endParaRPr lang="en-US"/>
        </a:p>
      </dgm:t>
    </dgm:pt>
    <dgm:pt modelId="{049406A7-4911-46F7-89AB-2748D77FF890}" type="pres">
      <dgm:prSet presAssocID="{40F7E894-FDD3-4993-8DDE-C73560D26F5B}" presName="sibTrans" presStyleCnt="0"/>
      <dgm:spPr/>
    </dgm:pt>
    <dgm:pt modelId="{A103D198-40C6-4D9D-BB0C-A62A68554FBB}" type="pres">
      <dgm:prSet presAssocID="{04B4AF4C-F474-4582-8624-7B8568EAC280}" presName="node" presStyleLbl="node1" presStyleIdx="3" presStyleCnt="9">
        <dgm:presLayoutVars>
          <dgm:bulletEnabled val="1"/>
        </dgm:presLayoutVars>
      </dgm:prSet>
      <dgm:spPr/>
      <dgm:t>
        <a:bodyPr/>
        <a:lstStyle/>
        <a:p>
          <a:endParaRPr lang="en-US"/>
        </a:p>
      </dgm:t>
    </dgm:pt>
    <dgm:pt modelId="{33EB19D3-1996-4D75-B338-8149D0AB634D}" type="pres">
      <dgm:prSet presAssocID="{C58718F8-F7B9-4312-BC43-AAD5D86DA49F}" presName="sibTrans" presStyleCnt="0"/>
      <dgm:spPr/>
    </dgm:pt>
    <dgm:pt modelId="{5B977C8F-76F9-43EF-AE3D-EED40445A110}" type="pres">
      <dgm:prSet presAssocID="{1823C6F8-8839-4C36-A135-0361F8EA0D2C}" presName="node" presStyleLbl="node1" presStyleIdx="4" presStyleCnt="9">
        <dgm:presLayoutVars>
          <dgm:bulletEnabled val="1"/>
        </dgm:presLayoutVars>
      </dgm:prSet>
      <dgm:spPr/>
      <dgm:t>
        <a:bodyPr/>
        <a:lstStyle/>
        <a:p>
          <a:endParaRPr lang="en-US"/>
        </a:p>
      </dgm:t>
    </dgm:pt>
    <dgm:pt modelId="{B622987E-7179-43F6-A14B-FFF9391AFA92}" type="pres">
      <dgm:prSet presAssocID="{9C173582-A11F-4B30-9E0C-F237F954C61C}" presName="sibTrans" presStyleCnt="0"/>
      <dgm:spPr/>
    </dgm:pt>
    <dgm:pt modelId="{BA766C33-C0F4-416E-B860-2C1267D49554}" type="pres">
      <dgm:prSet presAssocID="{EDA5F985-2131-409A-AA8F-58B8FE76BDC3}" presName="node" presStyleLbl="node1" presStyleIdx="5" presStyleCnt="9">
        <dgm:presLayoutVars>
          <dgm:bulletEnabled val="1"/>
        </dgm:presLayoutVars>
      </dgm:prSet>
      <dgm:spPr/>
      <dgm:t>
        <a:bodyPr/>
        <a:lstStyle/>
        <a:p>
          <a:endParaRPr lang="en-US"/>
        </a:p>
      </dgm:t>
    </dgm:pt>
    <dgm:pt modelId="{BE4E59F3-5FBB-4F65-8674-27B51A97A9C9}" type="pres">
      <dgm:prSet presAssocID="{462096AD-1270-4043-A2C0-B9F0932F250F}" presName="sibTrans" presStyleCnt="0"/>
      <dgm:spPr/>
    </dgm:pt>
    <dgm:pt modelId="{FF09E8EC-C8B7-426B-A74E-3D07467C38E8}" type="pres">
      <dgm:prSet presAssocID="{3DD7EE0C-EAD4-45FD-A012-1AD01D8161E5}" presName="node" presStyleLbl="node1" presStyleIdx="6" presStyleCnt="9">
        <dgm:presLayoutVars>
          <dgm:bulletEnabled val="1"/>
        </dgm:presLayoutVars>
      </dgm:prSet>
      <dgm:spPr/>
      <dgm:t>
        <a:bodyPr/>
        <a:lstStyle/>
        <a:p>
          <a:endParaRPr lang="en-US"/>
        </a:p>
      </dgm:t>
    </dgm:pt>
    <dgm:pt modelId="{8ED9E2FD-5C45-4B7A-B8A3-0FB420B80556}" type="pres">
      <dgm:prSet presAssocID="{E7F7B2D0-E763-41A0-87C5-C424CFDDED96}" presName="sibTrans" presStyleCnt="0"/>
      <dgm:spPr/>
    </dgm:pt>
    <dgm:pt modelId="{FAC20804-EB46-4EAE-945B-4DEA3550802C}" type="pres">
      <dgm:prSet presAssocID="{A24F4FC1-AA31-4BFC-BCE5-B50F0C74D7AF}" presName="node" presStyleLbl="node1" presStyleIdx="7" presStyleCnt="9">
        <dgm:presLayoutVars>
          <dgm:bulletEnabled val="1"/>
        </dgm:presLayoutVars>
      </dgm:prSet>
      <dgm:spPr/>
      <dgm:t>
        <a:bodyPr/>
        <a:lstStyle/>
        <a:p>
          <a:endParaRPr lang="en-US"/>
        </a:p>
      </dgm:t>
    </dgm:pt>
    <dgm:pt modelId="{005F5C86-1288-4772-9C70-966014445A04}" type="pres">
      <dgm:prSet presAssocID="{E1B3E418-D27E-48C9-9FEC-1197F66217C6}" presName="sibTrans" presStyleCnt="0"/>
      <dgm:spPr/>
    </dgm:pt>
    <dgm:pt modelId="{DE53ADC3-00DE-4C28-8F22-186E311DFF44}" type="pres">
      <dgm:prSet presAssocID="{DAFEEE4B-9FF1-4400-9777-CDF66B68322B}" presName="node" presStyleLbl="node1" presStyleIdx="8" presStyleCnt="9">
        <dgm:presLayoutVars>
          <dgm:bulletEnabled val="1"/>
        </dgm:presLayoutVars>
      </dgm:prSet>
      <dgm:spPr/>
      <dgm:t>
        <a:bodyPr/>
        <a:lstStyle/>
        <a:p>
          <a:endParaRPr lang="en-US"/>
        </a:p>
      </dgm:t>
    </dgm:pt>
  </dgm:ptLst>
  <dgm:cxnLst>
    <dgm:cxn modelId="{FBA65B6C-DDA3-4E70-A511-2C701D7544C9}" srcId="{20408B3D-E5B6-4190-9C27-A03AA7FFED96}" destId="{A58DA164-8D25-4D3E-AD91-430FA77F7E73}" srcOrd="1" destOrd="0" parTransId="{DFD26C51-FD49-4D86-8C56-0735D5DE9288}" sibTransId="{97B69CB0-BC95-4512-9BAF-0D289AD6A37D}"/>
    <dgm:cxn modelId="{B1546C33-DAF5-4CA1-B294-D9BD2B55244B}" type="presOf" srcId="{20408B3D-E5B6-4190-9C27-A03AA7FFED96}" destId="{E1C9B5A5-70FE-4E6D-B876-CEC561798D4A}" srcOrd="0" destOrd="0" presId="urn:microsoft.com/office/officeart/2005/8/layout/default"/>
    <dgm:cxn modelId="{FDF9527B-7B63-4B7F-A3E7-7BF2FAFD465A}" srcId="{20408B3D-E5B6-4190-9C27-A03AA7FFED96}" destId="{A24F4FC1-AA31-4BFC-BCE5-B50F0C74D7AF}" srcOrd="7" destOrd="0" parTransId="{476DB918-9AE7-4982-9739-F39EDD9F2056}" sibTransId="{E1B3E418-D27E-48C9-9FEC-1197F66217C6}"/>
    <dgm:cxn modelId="{79775395-53C4-4833-9F0F-BC910B0E584A}" srcId="{20408B3D-E5B6-4190-9C27-A03AA7FFED96}" destId="{EDA5F985-2131-409A-AA8F-58B8FE76BDC3}" srcOrd="5" destOrd="0" parTransId="{7F9E9055-200D-4E75-9990-C65ED01399F0}" sibTransId="{462096AD-1270-4043-A2C0-B9F0932F250F}"/>
    <dgm:cxn modelId="{5C77D1FF-148B-4003-B16A-9C72996E9C9E}" srcId="{20408B3D-E5B6-4190-9C27-A03AA7FFED96}" destId="{197A8ABE-1EF9-4E22-A939-03288005C178}" srcOrd="2" destOrd="0" parTransId="{46E7CD79-54EB-439D-B3D7-4A67D18F03B8}" sibTransId="{40F7E894-FDD3-4993-8DDE-C73560D26F5B}"/>
    <dgm:cxn modelId="{DA37E0D9-C683-45FD-8139-1D1AF0740518}" type="presOf" srcId="{3DD7EE0C-EAD4-45FD-A012-1AD01D8161E5}" destId="{FF09E8EC-C8B7-426B-A74E-3D07467C38E8}" srcOrd="0" destOrd="0" presId="urn:microsoft.com/office/officeart/2005/8/layout/default"/>
    <dgm:cxn modelId="{24606F07-8A7E-4BAC-8C91-C10D00D3CF53}" type="presOf" srcId="{A58DA164-8D25-4D3E-AD91-430FA77F7E73}" destId="{BCC47167-C909-42CB-AD31-551362393836}" srcOrd="0" destOrd="0" presId="urn:microsoft.com/office/officeart/2005/8/layout/default"/>
    <dgm:cxn modelId="{3A8EE398-8917-42E3-92D0-46156B946323}" type="presOf" srcId="{1823C6F8-8839-4C36-A135-0361F8EA0D2C}" destId="{5B977C8F-76F9-43EF-AE3D-EED40445A110}" srcOrd="0" destOrd="0" presId="urn:microsoft.com/office/officeart/2005/8/layout/default"/>
    <dgm:cxn modelId="{7CA7E1BE-9ECF-43A2-BCCE-3897A4187E8C}" srcId="{20408B3D-E5B6-4190-9C27-A03AA7FFED96}" destId="{DAFEEE4B-9FF1-4400-9777-CDF66B68322B}" srcOrd="8" destOrd="0" parTransId="{5359B6B2-62C4-4A3F-8BA8-09648CFCD6A7}" sibTransId="{4384AEB3-35D1-4A66-AADC-BC087169FCC3}"/>
    <dgm:cxn modelId="{0FC4083A-9E42-4D9A-836A-833B5340B54C}" type="presOf" srcId="{04B4AF4C-F474-4582-8624-7B8568EAC280}" destId="{A103D198-40C6-4D9D-BB0C-A62A68554FBB}" srcOrd="0" destOrd="0" presId="urn:microsoft.com/office/officeart/2005/8/layout/default"/>
    <dgm:cxn modelId="{541CCAA7-F97F-4DD1-B005-F4120703B01C}" srcId="{20408B3D-E5B6-4190-9C27-A03AA7FFED96}" destId="{3DD7EE0C-EAD4-45FD-A012-1AD01D8161E5}" srcOrd="6" destOrd="0" parTransId="{272CA3B8-F531-4799-8E89-49297E670966}" sibTransId="{E7F7B2D0-E763-41A0-87C5-C424CFDDED96}"/>
    <dgm:cxn modelId="{5DB66B53-7C55-45B9-91CB-0C1C9512349B}" type="presOf" srcId="{197A8ABE-1EF9-4E22-A939-03288005C178}" destId="{B6B1D52C-53AA-41DF-89EF-7CE045045605}" srcOrd="0" destOrd="0" presId="urn:microsoft.com/office/officeart/2005/8/layout/default"/>
    <dgm:cxn modelId="{91E4D40B-E64D-4A5B-95D8-DB28AE226A22}" type="presOf" srcId="{EDA5F985-2131-409A-AA8F-58B8FE76BDC3}" destId="{BA766C33-C0F4-416E-B860-2C1267D49554}" srcOrd="0" destOrd="0" presId="urn:microsoft.com/office/officeart/2005/8/layout/default"/>
    <dgm:cxn modelId="{471D9F44-28C2-47BE-8CBB-82D8D5C472B0}" srcId="{20408B3D-E5B6-4190-9C27-A03AA7FFED96}" destId="{214379C2-3969-4E32-AB91-69E3D02579A0}" srcOrd="0" destOrd="0" parTransId="{A76F8C34-8DF2-4220-8AFD-C269DB2B7AE5}" sibTransId="{40B5C850-5B37-4F8F-9A22-C07E9DBD0CBD}"/>
    <dgm:cxn modelId="{77E0D073-D570-4FF1-9FA5-24C24F90793F}" srcId="{20408B3D-E5B6-4190-9C27-A03AA7FFED96}" destId="{1823C6F8-8839-4C36-A135-0361F8EA0D2C}" srcOrd="4" destOrd="0" parTransId="{F9921B89-38AF-4C43-B3DC-7A8A9B5E23C3}" sibTransId="{9C173582-A11F-4B30-9E0C-F237F954C61C}"/>
    <dgm:cxn modelId="{80A644E3-4396-49F7-B09B-9A64CEAB2CEB}" type="presOf" srcId="{DAFEEE4B-9FF1-4400-9777-CDF66B68322B}" destId="{DE53ADC3-00DE-4C28-8F22-186E311DFF44}" srcOrd="0" destOrd="0" presId="urn:microsoft.com/office/officeart/2005/8/layout/default"/>
    <dgm:cxn modelId="{54CE7EDB-C5C2-45AA-85C2-0178365B255A}" srcId="{20408B3D-E5B6-4190-9C27-A03AA7FFED96}" destId="{04B4AF4C-F474-4582-8624-7B8568EAC280}" srcOrd="3" destOrd="0" parTransId="{BD58AA58-29AE-42AC-B067-D8141D3533E1}" sibTransId="{C58718F8-F7B9-4312-BC43-AAD5D86DA49F}"/>
    <dgm:cxn modelId="{84EDB1C9-DC84-46DF-BC38-62BACC711D79}" type="presOf" srcId="{A24F4FC1-AA31-4BFC-BCE5-B50F0C74D7AF}" destId="{FAC20804-EB46-4EAE-945B-4DEA3550802C}" srcOrd="0" destOrd="0" presId="urn:microsoft.com/office/officeart/2005/8/layout/default"/>
    <dgm:cxn modelId="{89933433-5B38-4DB2-AB35-CA2F29244974}" type="presOf" srcId="{214379C2-3969-4E32-AB91-69E3D02579A0}" destId="{39CB8316-B5E2-4D36-B89C-64A653E91C0C}" srcOrd="0" destOrd="0" presId="urn:microsoft.com/office/officeart/2005/8/layout/default"/>
    <dgm:cxn modelId="{1889A782-4529-4E70-8CE0-05F5798FF2CC}" type="presParOf" srcId="{E1C9B5A5-70FE-4E6D-B876-CEC561798D4A}" destId="{39CB8316-B5E2-4D36-B89C-64A653E91C0C}" srcOrd="0" destOrd="0" presId="urn:microsoft.com/office/officeart/2005/8/layout/default"/>
    <dgm:cxn modelId="{A33CE4AB-8B92-4A49-98F1-92E11ECA604E}" type="presParOf" srcId="{E1C9B5A5-70FE-4E6D-B876-CEC561798D4A}" destId="{B012C30A-1E1A-4BE2-AA6D-C5574955AE2B}" srcOrd="1" destOrd="0" presId="urn:microsoft.com/office/officeart/2005/8/layout/default"/>
    <dgm:cxn modelId="{EA582847-D92A-456E-BB74-A647BAC45F8F}" type="presParOf" srcId="{E1C9B5A5-70FE-4E6D-B876-CEC561798D4A}" destId="{BCC47167-C909-42CB-AD31-551362393836}" srcOrd="2" destOrd="0" presId="urn:microsoft.com/office/officeart/2005/8/layout/default"/>
    <dgm:cxn modelId="{0EC058FE-8FA5-4A9A-9A62-815A5ABC5209}" type="presParOf" srcId="{E1C9B5A5-70FE-4E6D-B876-CEC561798D4A}" destId="{319B27DC-71B3-4296-9180-494912B4A740}" srcOrd="3" destOrd="0" presId="urn:microsoft.com/office/officeart/2005/8/layout/default"/>
    <dgm:cxn modelId="{A22B99CD-2B2E-4B5E-ADB5-ECCFABA296C7}" type="presParOf" srcId="{E1C9B5A5-70FE-4E6D-B876-CEC561798D4A}" destId="{B6B1D52C-53AA-41DF-89EF-7CE045045605}" srcOrd="4" destOrd="0" presId="urn:microsoft.com/office/officeart/2005/8/layout/default"/>
    <dgm:cxn modelId="{ED5F8C5A-496E-4723-BF1D-5ED799F39C7F}" type="presParOf" srcId="{E1C9B5A5-70FE-4E6D-B876-CEC561798D4A}" destId="{049406A7-4911-46F7-89AB-2748D77FF890}" srcOrd="5" destOrd="0" presId="urn:microsoft.com/office/officeart/2005/8/layout/default"/>
    <dgm:cxn modelId="{739D9FFD-714C-434C-B118-34A89E05B23F}" type="presParOf" srcId="{E1C9B5A5-70FE-4E6D-B876-CEC561798D4A}" destId="{A103D198-40C6-4D9D-BB0C-A62A68554FBB}" srcOrd="6" destOrd="0" presId="urn:microsoft.com/office/officeart/2005/8/layout/default"/>
    <dgm:cxn modelId="{0773919A-CDCB-4D56-B88D-8649C33CB651}" type="presParOf" srcId="{E1C9B5A5-70FE-4E6D-B876-CEC561798D4A}" destId="{33EB19D3-1996-4D75-B338-8149D0AB634D}" srcOrd="7" destOrd="0" presId="urn:microsoft.com/office/officeart/2005/8/layout/default"/>
    <dgm:cxn modelId="{41BE7946-74EF-4E3E-9AC9-AE8853DAFCCA}" type="presParOf" srcId="{E1C9B5A5-70FE-4E6D-B876-CEC561798D4A}" destId="{5B977C8F-76F9-43EF-AE3D-EED40445A110}" srcOrd="8" destOrd="0" presId="urn:microsoft.com/office/officeart/2005/8/layout/default"/>
    <dgm:cxn modelId="{1437E52B-9495-45DB-8F41-DE5E49AC042A}" type="presParOf" srcId="{E1C9B5A5-70FE-4E6D-B876-CEC561798D4A}" destId="{B622987E-7179-43F6-A14B-FFF9391AFA92}" srcOrd="9" destOrd="0" presId="urn:microsoft.com/office/officeart/2005/8/layout/default"/>
    <dgm:cxn modelId="{78C272AA-1559-45CC-A4A9-D8AA167E7447}" type="presParOf" srcId="{E1C9B5A5-70FE-4E6D-B876-CEC561798D4A}" destId="{BA766C33-C0F4-416E-B860-2C1267D49554}" srcOrd="10" destOrd="0" presId="urn:microsoft.com/office/officeart/2005/8/layout/default"/>
    <dgm:cxn modelId="{E15C46FC-52BB-4719-B7DE-0A0A8619514D}" type="presParOf" srcId="{E1C9B5A5-70FE-4E6D-B876-CEC561798D4A}" destId="{BE4E59F3-5FBB-4F65-8674-27B51A97A9C9}" srcOrd="11" destOrd="0" presId="urn:microsoft.com/office/officeart/2005/8/layout/default"/>
    <dgm:cxn modelId="{5B9F1639-DBFE-47E0-8FFC-031A547BE40C}" type="presParOf" srcId="{E1C9B5A5-70FE-4E6D-B876-CEC561798D4A}" destId="{FF09E8EC-C8B7-426B-A74E-3D07467C38E8}" srcOrd="12" destOrd="0" presId="urn:microsoft.com/office/officeart/2005/8/layout/default"/>
    <dgm:cxn modelId="{4439E3F8-3BA8-4C43-BBFE-3A06BCA8AC9E}" type="presParOf" srcId="{E1C9B5A5-70FE-4E6D-B876-CEC561798D4A}" destId="{8ED9E2FD-5C45-4B7A-B8A3-0FB420B80556}" srcOrd="13" destOrd="0" presId="urn:microsoft.com/office/officeart/2005/8/layout/default"/>
    <dgm:cxn modelId="{2A9D7492-F964-4F7A-AB48-88BEFDD7C5F2}" type="presParOf" srcId="{E1C9B5A5-70FE-4E6D-B876-CEC561798D4A}" destId="{FAC20804-EB46-4EAE-945B-4DEA3550802C}" srcOrd="14" destOrd="0" presId="urn:microsoft.com/office/officeart/2005/8/layout/default"/>
    <dgm:cxn modelId="{11041C30-96AE-4DC3-BFE7-F80428260E8E}" type="presParOf" srcId="{E1C9B5A5-70FE-4E6D-B876-CEC561798D4A}" destId="{005F5C86-1288-4772-9C70-966014445A04}" srcOrd="15" destOrd="0" presId="urn:microsoft.com/office/officeart/2005/8/layout/default"/>
    <dgm:cxn modelId="{81C29901-5563-46B4-8F43-CB5D017AFD38}" type="presParOf" srcId="{E1C9B5A5-70FE-4E6D-B876-CEC561798D4A}" destId="{DE53ADC3-00DE-4C28-8F22-186E311DFF44}"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EB921A41-F643-4D5D-9695-3F6510B04D51}"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vi-VN"/>
        </a:p>
      </dgm:t>
    </dgm:pt>
    <dgm:pt modelId="{A08066E9-1F5A-40A0-A091-918CDF139E31}">
      <dgm:prSet phldrT="[Text]"/>
      <dgm:spPr/>
      <dgm:t>
        <a:bodyPr/>
        <a:lstStyle/>
        <a:p>
          <a:r>
            <a:rPr lang="vi-VN">
              <a:cs typeface="Calibri Light" panose="020F0302020204030204" pitchFamily="34" charset="0"/>
            </a:rPr>
            <a:t>Bước 1: Xác định các nghiệp vụ cần </a:t>
          </a:r>
          <a:r>
            <a:rPr lang="en-US" err="1">
              <a:cs typeface="Calibri Light" panose="020F0302020204030204" pitchFamily="34" charset="0"/>
            </a:rPr>
            <a:t>phân</a:t>
          </a:r>
          <a:r>
            <a:rPr lang="en-US">
              <a:cs typeface="Calibri Light" panose="020F0302020204030204" pitchFamily="34" charset="0"/>
            </a:rPr>
            <a:t> </a:t>
          </a:r>
          <a:r>
            <a:rPr lang="en-US" err="1">
              <a:cs typeface="Calibri Light" panose="020F0302020204030204" pitchFamily="34" charset="0"/>
            </a:rPr>
            <a:t>tích</a:t>
          </a:r>
          <a:endParaRPr lang="vi-VN"/>
        </a:p>
      </dgm:t>
    </dgm:pt>
    <dgm:pt modelId="{53A3C51E-3FC8-413D-A8FF-657B610A292B}" type="parTrans" cxnId="{BB1DA9C4-27D9-4793-9D7F-461BE8D01FDF}">
      <dgm:prSet/>
      <dgm:spPr/>
      <dgm:t>
        <a:bodyPr/>
        <a:lstStyle/>
        <a:p>
          <a:endParaRPr lang="vi-VN"/>
        </a:p>
      </dgm:t>
    </dgm:pt>
    <dgm:pt modelId="{F042A233-9BBC-48E9-8749-6653669FB0A7}" type="sibTrans" cxnId="{BB1DA9C4-27D9-4793-9D7F-461BE8D01FDF}">
      <dgm:prSet/>
      <dgm:spPr/>
      <dgm:t>
        <a:bodyPr/>
        <a:lstStyle/>
        <a:p>
          <a:endParaRPr lang="vi-VN"/>
        </a:p>
      </dgm:t>
    </dgm:pt>
    <dgm:pt modelId="{9914CBBF-56DB-4187-B722-5EB17AF05B41}">
      <dgm:prSet/>
      <dgm:spPr/>
      <dgm:t>
        <a:bodyPr/>
        <a:lstStyle/>
        <a:p>
          <a:r>
            <a:rPr lang="vi-VN">
              <a:cs typeface="Calibri Light" panose="020F0302020204030204" pitchFamily="34" charset="0"/>
            </a:rPr>
            <a:t>Xem xét </a:t>
          </a:r>
          <a:r>
            <a:rPr lang="en-US" err="1">
              <a:cs typeface="Calibri Light" panose="020F0302020204030204" pitchFamily="34" charset="0"/>
            </a:rPr>
            <a:t>các</a:t>
          </a:r>
          <a:r>
            <a:rPr lang="en-US">
              <a:cs typeface="Calibri Light" panose="020F0302020204030204" pitchFamily="34" charset="0"/>
            </a:rPr>
            <a:t> </a:t>
          </a:r>
          <a:r>
            <a:rPr lang="vi-VN">
              <a:cs typeface="Calibri Light" panose="020F0302020204030204" pitchFamily="34" charset="0"/>
            </a:rPr>
            <a:t>Use Case để xác định nghiệp vụ nào bạn cần </a:t>
          </a:r>
          <a:r>
            <a:rPr lang="en-US" err="1">
              <a:cs typeface="Calibri Light" panose="020F0302020204030204" pitchFamily="34" charset="0"/>
            </a:rPr>
            <a:t>xây</a:t>
          </a:r>
          <a:r>
            <a:rPr lang="en-US">
              <a:cs typeface="Calibri Light" panose="020F0302020204030204" pitchFamily="34" charset="0"/>
            </a:rPr>
            <a:t> </a:t>
          </a:r>
          <a:r>
            <a:rPr lang="en-US" err="1">
              <a:cs typeface="Calibri Light" panose="020F0302020204030204" pitchFamily="34" charset="0"/>
            </a:rPr>
            <a:t>dựng</a:t>
          </a:r>
          <a:r>
            <a:rPr lang="en-US">
              <a:cs typeface="Calibri Light" panose="020F0302020204030204" pitchFamily="34" charset="0"/>
            </a:rPr>
            <a:t> BĐHĐ. </a:t>
          </a:r>
          <a:r>
            <a:rPr lang="en-US" err="1">
              <a:cs typeface="Calibri Light" panose="020F0302020204030204" pitchFamily="34" charset="0"/>
            </a:rPr>
            <a:t>Về</a:t>
          </a:r>
          <a:r>
            <a:rPr lang="en-US">
              <a:cs typeface="Calibri Light" panose="020F0302020204030204" pitchFamily="34" charset="0"/>
            </a:rPr>
            <a:t> </a:t>
          </a:r>
          <a:r>
            <a:rPr lang="en-US" err="1">
              <a:cs typeface="Calibri Light" panose="020F0302020204030204" pitchFamily="34" charset="0"/>
            </a:rPr>
            <a:t>nguyên</a:t>
          </a:r>
          <a:r>
            <a:rPr lang="en-US">
              <a:cs typeface="Calibri Light" panose="020F0302020204030204" pitchFamily="34" charset="0"/>
            </a:rPr>
            <a:t> </a:t>
          </a:r>
          <a:r>
            <a:rPr lang="en-US" err="1">
              <a:cs typeface="Calibri Light" panose="020F0302020204030204" pitchFamily="34" charset="0"/>
            </a:rPr>
            <a:t>tắc</a:t>
          </a:r>
          <a:r>
            <a:rPr lang="en-US">
              <a:cs typeface="Calibri Light" panose="020F0302020204030204" pitchFamily="34" charset="0"/>
            </a:rPr>
            <a:t> </a:t>
          </a:r>
          <a:r>
            <a:rPr lang="en-US" err="1">
              <a:cs typeface="Calibri Light" panose="020F0302020204030204" pitchFamily="34" charset="0"/>
            </a:rPr>
            <a:t>phải</a:t>
          </a:r>
          <a:r>
            <a:rPr lang="en-US">
              <a:cs typeface="Calibri Light" panose="020F0302020204030204" pitchFamily="34" charset="0"/>
            </a:rPr>
            <a:t> </a:t>
          </a:r>
          <a:r>
            <a:rPr lang="en-US" err="1">
              <a:cs typeface="Calibri Light" panose="020F0302020204030204" pitchFamily="34" charset="0"/>
            </a:rPr>
            <a:t>phân</a:t>
          </a:r>
          <a:r>
            <a:rPr lang="en-US">
              <a:cs typeface="Calibri Light" panose="020F0302020204030204" pitchFamily="34" charset="0"/>
            </a:rPr>
            <a:t> </a:t>
          </a:r>
          <a:r>
            <a:rPr lang="en-US" err="1">
              <a:cs typeface="Calibri Light" panose="020F0302020204030204" pitchFamily="34" charset="0"/>
            </a:rPr>
            <a:t>tích</a:t>
          </a:r>
          <a:r>
            <a:rPr lang="en-US">
              <a:cs typeface="Calibri Light" panose="020F0302020204030204" pitchFamily="34" charset="0"/>
            </a:rPr>
            <a:t> </a:t>
          </a:r>
          <a:r>
            <a:rPr lang="en-US" err="1">
              <a:cs typeface="Calibri Light" panose="020F0302020204030204" pitchFamily="34" charset="0"/>
            </a:rPr>
            <a:t>để</a:t>
          </a:r>
          <a:r>
            <a:rPr lang="en-US">
              <a:cs typeface="Calibri Light" panose="020F0302020204030204" pitchFamily="34" charset="0"/>
            </a:rPr>
            <a:t> </a:t>
          </a:r>
          <a:r>
            <a:rPr lang="en-US" err="1">
              <a:cs typeface="Calibri Light" panose="020F0302020204030204" pitchFamily="34" charset="0"/>
            </a:rPr>
            <a:t>làm</a:t>
          </a:r>
          <a:r>
            <a:rPr lang="en-US">
              <a:cs typeface="Calibri Light" panose="020F0302020204030204" pitchFamily="34" charset="0"/>
            </a:rPr>
            <a:t> </a:t>
          </a:r>
          <a:r>
            <a:rPr lang="en-US" err="1">
              <a:cs typeface="Calibri Light" panose="020F0302020204030204" pitchFamily="34" charset="0"/>
            </a:rPr>
            <a:t>rõ</a:t>
          </a:r>
          <a:r>
            <a:rPr lang="en-US">
              <a:cs typeface="Calibri Light" panose="020F0302020204030204" pitchFamily="34" charset="0"/>
            </a:rPr>
            <a:t> </a:t>
          </a:r>
          <a:r>
            <a:rPr lang="en-US" err="1">
              <a:cs typeface="Calibri Light" panose="020F0302020204030204" pitchFamily="34" charset="0"/>
            </a:rPr>
            <a:t>tất</a:t>
          </a:r>
          <a:r>
            <a:rPr lang="en-US">
              <a:cs typeface="Calibri Light" panose="020F0302020204030204" pitchFamily="34" charset="0"/>
            </a:rPr>
            <a:t> </a:t>
          </a:r>
          <a:r>
            <a:rPr lang="en-US" err="1">
              <a:cs typeface="Calibri Light" panose="020F0302020204030204" pitchFamily="34" charset="0"/>
            </a:rPr>
            <a:t>cả</a:t>
          </a:r>
          <a:r>
            <a:rPr lang="en-US">
              <a:cs typeface="Calibri Light" panose="020F0302020204030204" pitchFamily="34" charset="0"/>
            </a:rPr>
            <a:t> </a:t>
          </a:r>
          <a:r>
            <a:rPr lang="en-US" err="1">
              <a:cs typeface="Calibri Light" panose="020F0302020204030204" pitchFamily="34" charset="0"/>
            </a:rPr>
            <a:t>các</a:t>
          </a:r>
          <a:r>
            <a:rPr lang="en-US">
              <a:cs typeface="Calibri Light" panose="020F0302020204030204" pitchFamily="34" charset="0"/>
            </a:rPr>
            <a:t> </a:t>
          </a:r>
          <a:r>
            <a:rPr lang="en-US" err="1">
              <a:cs typeface="Calibri Light" panose="020F0302020204030204" pitchFamily="34" charset="0"/>
            </a:rPr>
            <a:t>nghiệp</a:t>
          </a:r>
          <a:r>
            <a:rPr lang="en-US">
              <a:cs typeface="Calibri Light" panose="020F0302020204030204" pitchFamily="34" charset="0"/>
            </a:rPr>
            <a:t> </a:t>
          </a:r>
          <a:r>
            <a:rPr lang="en-US" err="1">
              <a:cs typeface="Calibri Light" panose="020F0302020204030204" pitchFamily="34" charset="0"/>
            </a:rPr>
            <a:t>vụ</a:t>
          </a:r>
          <a:r>
            <a:rPr lang="en-US">
              <a:cs typeface="Calibri Light" panose="020F0302020204030204" pitchFamily="34" charset="0"/>
            </a:rPr>
            <a:t> </a:t>
          </a:r>
          <a:r>
            <a:rPr lang="en-US" err="1">
              <a:cs typeface="Calibri Light" panose="020F0302020204030204" pitchFamily="34" charset="0"/>
            </a:rPr>
            <a:t>của</a:t>
          </a:r>
          <a:r>
            <a:rPr lang="en-US">
              <a:cs typeface="Calibri Light" panose="020F0302020204030204" pitchFamily="34" charset="0"/>
            </a:rPr>
            <a:t> </a:t>
          </a:r>
          <a:r>
            <a:rPr lang="en-US" err="1">
              <a:cs typeface="Calibri Light" panose="020F0302020204030204" pitchFamily="34" charset="0"/>
            </a:rPr>
            <a:t>hệ</a:t>
          </a:r>
          <a:r>
            <a:rPr lang="en-US">
              <a:cs typeface="Calibri Light" panose="020F0302020204030204" pitchFamily="34" charset="0"/>
            </a:rPr>
            <a:t> </a:t>
          </a:r>
          <a:r>
            <a:rPr lang="en-US" err="1">
              <a:cs typeface="Calibri Light" panose="020F0302020204030204" pitchFamily="34" charset="0"/>
            </a:rPr>
            <a:t>thống</a:t>
          </a:r>
          <a:r>
            <a:rPr lang="en-US">
              <a:cs typeface="Calibri Light" panose="020F0302020204030204" pitchFamily="34" charset="0"/>
            </a:rPr>
            <a:t> </a:t>
          </a:r>
        </a:p>
      </dgm:t>
    </dgm:pt>
    <dgm:pt modelId="{6B8A4751-ED66-4D98-B1C1-2273A90C0AF3}" type="parTrans" cxnId="{385F3D44-823F-48F4-9ACE-7F8A8489072B}">
      <dgm:prSet/>
      <dgm:spPr/>
      <dgm:t>
        <a:bodyPr/>
        <a:lstStyle/>
        <a:p>
          <a:endParaRPr lang="vi-VN"/>
        </a:p>
      </dgm:t>
    </dgm:pt>
    <dgm:pt modelId="{CDBF6057-4D05-4E4C-A4AD-DAF1EB62FC78}" type="sibTrans" cxnId="{385F3D44-823F-48F4-9ACE-7F8A8489072B}">
      <dgm:prSet/>
      <dgm:spPr/>
      <dgm:t>
        <a:bodyPr/>
        <a:lstStyle/>
        <a:p>
          <a:endParaRPr lang="vi-VN"/>
        </a:p>
      </dgm:t>
    </dgm:pt>
    <dgm:pt modelId="{FA70B40A-5B76-4957-8ACB-6E8A2EBC42F5}">
      <dgm:prSet/>
      <dgm:spPr/>
      <dgm:t>
        <a:bodyPr/>
        <a:lstStyle/>
        <a:p>
          <a:r>
            <a:rPr lang="vi-VN">
              <a:cs typeface="Calibri Light" panose="020F0302020204030204" pitchFamily="34" charset="0"/>
            </a:rPr>
            <a:t>Bước 2: Xác định trạng thái đầu tiên và trạng thái kết thúc</a:t>
          </a:r>
          <a:r>
            <a:rPr lang="en-US">
              <a:cs typeface="Calibri Light" panose="020F0302020204030204" pitchFamily="34" charset="0"/>
            </a:rPr>
            <a:t>.</a:t>
          </a:r>
          <a:endParaRPr lang="vi-VN">
            <a:cs typeface="Calibri Light" panose="020F0302020204030204" pitchFamily="34" charset="0"/>
          </a:endParaRPr>
        </a:p>
      </dgm:t>
    </dgm:pt>
    <dgm:pt modelId="{3E3C34DB-0D3C-40A5-AD36-126594FBEC38}" type="parTrans" cxnId="{E6DE2763-158F-4316-9072-DCD2B0EF5366}">
      <dgm:prSet/>
      <dgm:spPr/>
      <dgm:t>
        <a:bodyPr/>
        <a:lstStyle/>
        <a:p>
          <a:endParaRPr lang="vi-VN"/>
        </a:p>
      </dgm:t>
    </dgm:pt>
    <dgm:pt modelId="{27C04750-6C02-4156-A883-F1FDDFCA30AC}" type="sibTrans" cxnId="{E6DE2763-158F-4316-9072-DCD2B0EF5366}">
      <dgm:prSet/>
      <dgm:spPr/>
      <dgm:t>
        <a:bodyPr/>
        <a:lstStyle/>
        <a:p>
          <a:endParaRPr lang="vi-VN"/>
        </a:p>
      </dgm:t>
    </dgm:pt>
    <dgm:pt modelId="{35BE369F-8152-4132-8419-CD3CA1C5CE11}">
      <dgm:prSet/>
      <dgm:spPr/>
      <dgm:t>
        <a:bodyPr/>
        <a:lstStyle/>
        <a:p>
          <a:r>
            <a:rPr lang="vi-VN">
              <a:cs typeface="Calibri Light" panose="020F0302020204030204" pitchFamily="34" charset="0"/>
            </a:rPr>
            <a:t>Bước 3: Xác định các hoạt động</a:t>
          </a:r>
          <a:r>
            <a:rPr lang="en-US">
              <a:cs typeface="Calibri Light" panose="020F0302020204030204" pitchFamily="34" charset="0"/>
            </a:rPr>
            <a:t> (bước công việc)</a:t>
          </a:r>
          <a:r>
            <a:rPr lang="vi-VN">
              <a:cs typeface="Calibri Light" panose="020F0302020204030204" pitchFamily="34" charset="0"/>
            </a:rPr>
            <a:t> tiếp theo</a:t>
          </a:r>
          <a:r>
            <a:rPr lang="en-US">
              <a:cs typeface="Calibri Light" panose="020F0302020204030204" pitchFamily="34" charset="0"/>
            </a:rPr>
            <a:t> và đối tượng liên quan tham gia</a:t>
          </a:r>
        </a:p>
      </dgm:t>
    </dgm:pt>
    <dgm:pt modelId="{ECB1DE1B-9992-48B0-932C-1CB8FCB96341}" type="parTrans" cxnId="{BDB4E3CD-925F-441C-8CD3-F32B5C37FB0B}">
      <dgm:prSet/>
      <dgm:spPr/>
      <dgm:t>
        <a:bodyPr/>
        <a:lstStyle/>
        <a:p>
          <a:endParaRPr lang="vi-VN"/>
        </a:p>
      </dgm:t>
    </dgm:pt>
    <dgm:pt modelId="{36AC9C10-FCCD-4171-991D-28C13C66D3FF}" type="sibTrans" cxnId="{BDB4E3CD-925F-441C-8CD3-F32B5C37FB0B}">
      <dgm:prSet/>
      <dgm:spPr/>
      <dgm:t>
        <a:bodyPr/>
        <a:lstStyle/>
        <a:p>
          <a:endParaRPr lang="vi-VN"/>
        </a:p>
      </dgm:t>
    </dgm:pt>
    <dgm:pt modelId="{B3F70E8F-DE04-41CD-8D33-1A8430C21D25}">
      <dgm:prSet/>
      <dgm:spPr/>
      <dgm:t>
        <a:bodyPr/>
        <a:lstStyle/>
        <a:p>
          <a:r>
            <a:rPr lang="vi-VN">
              <a:cs typeface="Calibri Light" panose="020F0302020204030204" pitchFamily="34" charset="0"/>
            </a:rPr>
            <a:t>Xuất phát từ điểm bắt đầu, để xác định các hoạt động tiếp theo cho đến khi gặp điểm kết thúc.</a:t>
          </a:r>
          <a:r>
            <a:rPr lang="en-US">
              <a:cs typeface="Calibri Light" panose="020F0302020204030204" pitchFamily="34" charset="0"/>
            </a:rPr>
            <a:t> -&gt; N</a:t>
          </a:r>
          <a:r>
            <a:rPr lang="vi-VN">
              <a:cs typeface="Calibri Light" panose="020F0302020204030204" pitchFamily="34" charset="0"/>
            </a:rPr>
            <a:t>ắm rõ về </a:t>
          </a:r>
          <a:r>
            <a:rPr lang="en-US">
              <a:cs typeface="Calibri Light" panose="020F0302020204030204" pitchFamily="34" charset="0"/>
            </a:rPr>
            <a:t>QT</a:t>
          </a:r>
          <a:r>
            <a:rPr lang="vi-VN">
              <a:cs typeface="Calibri Light" panose="020F0302020204030204" pitchFamily="34" charset="0"/>
            </a:rPr>
            <a:t> của hệ thống.</a:t>
          </a:r>
          <a:endParaRPr lang="en-US">
            <a:cs typeface="Calibri Light" panose="020F0302020204030204" pitchFamily="34" charset="0"/>
          </a:endParaRPr>
        </a:p>
      </dgm:t>
    </dgm:pt>
    <dgm:pt modelId="{B0BD9145-00D6-430E-ADFA-957196645BF5}" type="parTrans" cxnId="{3E49B8D6-5D48-4BBD-9A35-05F53D50B14E}">
      <dgm:prSet/>
      <dgm:spPr/>
      <dgm:t>
        <a:bodyPr/>
        <a:lstStyle/>
        <a:p>
          <a:endParaRPr lang="vi-VN"/>
        </a:p>
      </dgm:t>
    </dgm:pt>
    <dgm:pt modelId="{FDD898D6-EFC0-4F1C-ABDB-ED3026C5DC3E}" type="sibTrans" cxnId="{3E49B8D6-5D48-4BBD-9A35-05F53D50B14E}">
      <dgm:prSet/>
      <dgm:spPr/>
      <dgm:t>
        <a:bodyPr/>
        <a:lstStyle/>
        <a:p>
          <a:endParaRPr lang="vi-VN"/>
        </a:p>
      </dgm:t>
    </dgm:pt>
    <dgm:pt modelId="{977031B3-C638-4045-B52B-70F01FB4CD1D}">
      <dgm:prSet/>
      <dgm:spPr/>
      <dgm:t>
        <a:bodyPr/>
        <a:lstStyle/>
        <a:p>
          <a:r>
            <a:rPr lang="en-US">
              <a:cs typeface="Calibri Light" panose="020F0302020204030204" pitchFamily="34" charset="0"/>
            </a:rPr>
            <a:t>Bước 4: Thực hiện vẽ</a:t>
          </a:r>
          <a:endParaRPr lang="vi-VN"/>
        </a:p>
      </dgm:t>
    </dgm:pt>
    <dgm:pt modelId="{816F6F23-CCDE-42D3-A0DA-977C73D7C355}" type="parTrans" cxnId="{3C3709E1-B36A-4B23-A608-470787E14B00}">
      <dgm:prSet/>
      <dgm:spPr/>
      <dgm:t>
        <a:bodyPr/>
        <a:lstStyle/>
        <a:p>
          <a:endParaRPr lang="vi-VN"/>
        </a:p>
      </dgm:t>
    </dgm:pt>
    <dgm:pt modelId="{351BC2D7-F98C-4E79-8277-B8B8EA4472E3}" type="sibTrans" cxnId="{3C3709E1-B36A-4B23-A608-470787E14B00}">
      <dgm:prSet/>
      <dgm:spPr/>
      <dgm:t>
        <a:bodyPr/>
        <a:lstStyle/>
        <a:p>
          <a:endParaRPr lang="vi-VN"/>
        </a:p>
      </dgm:t>
    </dgm:pt>
    <dgm:pt modelId="{79BC15B0-F4C9-46B0-A50C-BB916B0F9EBC}" type="pres">
      <dgm:prSet presAssocID="{EB921A41-F643-4D5D-9695-3F6510B04D51}" presName="Name0" presStyleCnt="0">
        <dgm:presLayoutVars>
          <dgm:dir/>
          <dgm:resizeHandles val="exact"/>
        </dgm:presLayoutVars>
      </dgm:prSet>
      <dgm:spPr/>
      <dgm:t>
        <a:bodyPr/>
        <a:lstStyle/>
        <a:p>
          <a:endParaRPr lang="en-US"/>
        </a:p>
      </dgm:t>
    </dgm:pt>
    <dgm:pt modelId="{528F072E-AFD2-40E0-9A6F-6CFDF99A4798}" type="pres">
      <dgm:prSet presAssocID="{A08066E9-1F5A-40A0-A091-918CDF139E31}" presName="node" presStyleLbl="node1" presStyleIdx="0" presStyleCnt="4">
        <dgm:presLayoutVars>
          <dgm:bulletEnabled val="1"/>
        </dgm:presLayoutVars>
      </dgm:prSet>
      <dgm:spPr/>
      <dgm:t>
        <a:bodyPr/>
        <a:lstStyle/>
        <a:p>
          <a:endParaRPr lang="en-US"/>
        </a:p>
      </dgm:t>
    </dgm:pt>
    <dgm:pt modelId="{8070C61C-FE23-4EB9-831B-F727EBD14006}" type="pres">
      <dgm:prSet presAssocID="{F042A233-9BBC-48E9-8749-6653669FB0A7}" presName="sibTrans" presStyleLbl="sibTrans2D1" presStyleIdx="0" presStyleCnt="3"/>
      <dgm:spPr/>
      <dgm:t>
        <a:bodyPr/>
        <a:lstStyle/>
        <a:p>
          <a:endParaRPr lang="en-US"/>
        </a:p>
      </dgm:t>
    </dgm:pt>
    <dgm:pt modelId="{6F066C4A-F9BA-4AB9-845B-E9760B88D8D9}" type="pres">
      <dgm:prSet presAssocID="{F042A233-9BBC-48E9-8749-6653669FB0A7}" presName="connectorText" presStyleLbl="sibTrans2D1" presStyleIdx="0" presStyleCnt="3"/>
      <dgm:spPr/>
      <dgm:t>
        <a:bodyPr/>
        <a:lstStyle/>
        <a:p>
          <a:endParaRPr lang="en-US"/>
        </a:p>
      </dgm:t>
    </dgm:pt>
    <dgm:pt modelId="{538457F9-8B21-49F9-BA26-02436E3084F2}" type="pres">
      <dgm:prSet presAssocID="{FA70B40A-5B76-4957-8ACB-6E8A2EBC42F5}" presName="node" presStyleLbl="node1" presStyleIdx="1" presStyleCnt="4">
        <dgm:presLayoutVars>
          <dgm:bulletEnabled val="1"/>
        </dgm:presLayoutVars>
      </dgm:prSet>
      <dgm:spPr/>
      <dgm:t>
        <a:bodyPr/>
        <a:lstStyle/>
        <a:p>
          <a:endParaRPr lang="en-US"/>
        </a:p>
      </dgm:t>
    </dgm:pt>
    <dgm:pt modelId="{0F320C4F-7675-45C4-999D-50AAD43630C7}" type="pres">
      <dgm:prSet presAssocID="{27C04750-6C02-4156-A883-F1FDDFCA30AC}" presName="sibTrans" presStyleLbl="sibTrans2D1" presStyleIdx="1" presStyleCnt="3"/>
      <dgm:spPr/>
      <dgm:t>
        <a:bodyPr/>
        <a:lstStyle/>
        <a:p>
          <a:endParaRPr lang="en-US"/>
        </a:p>
      </dgm:t>
    </dgm:pt>
    <dgm:pt modelId="{18CAD87F-2F27-4E89-9770-9E446F89F117}" type="pres">
      <dgm:prSet presAssocID="{27C04750-6C02-4156-A883-F1FDDFCA30AC}" presName="connectorText" presStyleLbl="sibTrans2D1" presStyleIdx="1" presStyleCnt="3"/>
      <dgm:spPr/>
      <dgm:t>
        <a:bodyPr/>
        <a:lstStyle/>
        <a:p>
          <a:endParaRPr lang="en-US"/>
        </a:p>
      </dgm:t>
    </dgm:pt>
    <dgm:pt modelId="{892FD64B-0B82-4AA4-9147-7517C3F25508}" type="pres">
      <dgm:prSet presAssocID="{35BE369F-8152-4132-8419-CD3CA1C5CE11}" presName="node" presStyleLbl="node1" presStyleIdx="2" presStyleCnt="4">
        <dgm:presLayoutVars>
          <dgm:bulletEnabled val="1"/>
        </dgm:presLayoutVars>
      </dgm:prSet>
      <dgm:spPr/>
      <dgm:t>
        <a:bodyPr/>
        <a:lstStyle/>
        <a:p>
          <a:endParaRPr lang="en-US"/>
        </a:p>
      </dgm:t>
    </dgm:pt>
    <dgm:pt modelId="{A96A746E-8D33-44B1-B840-377949E325AF}" type="pres">
      <dgm:prSet presAssocID="{36AC9C10-FCCD-4171-991D-28C13C66D3FF}" presName="sibTrans" presStyleLbl="sibTrans2D1" presStyleIdx="2" presStyleCnt="3"/>
      <dgm:spPr/>
      <dgm:t>
        <a:bodyPr/>
        <a:lstStyle/>
        <a:p>
          <a:endParaRPr lang="en-US"/>
        </a:p>
      </dgm:t>
    </dgm:pt>
    <dgm:pt modelId="{A1B66EF4-4468-4E58-8704-45B8DAD335A5}" type="pres">
      <dgm:prSet presAssocID="{36AC9C10-FCCD-4171-991D-28C13C66D3FF}" presName="connectorText" presStyleLbl="sibTrans2D1" presStyleIdx="2" presStyleCnt="3"/>
      <dgm:spPr/>
      <dgm:t>
        <a:bodyPr/>
        <a:lstStyle/>
        <a:p>
          <a:endParaRPr lang="en-US"/>
        </a:p>
      </dgm:t>
    </dgm:pt>
    <dgm:pt modelId="{172CEF83-DDE0-4BFF-AA66-9D6380A01ABB}" type="pres">
      <dgm:prSet presAssocID="{977031B3-C638-4045-B52B-70F01FB4CD1D}" presName="node" presStyleLbl="node1" presStyleIdx="3" presStyleCnt="4">
        <dgm:presLayoutVars>
          <dgm:bulletEnabled val="1"/>
        </dgm:presLayoutVars>
      </dgm:prSet>
      <dgm:spPr/>
      <dgm:t>
        <a:bodyPr/>
        <a:lstStyle/>
        <a:p>
          <a:endParaRPr lang="en-US"/>
        </a:p>
      </dgm:t>
    </dgm:pt>
  </dgm:ptLst>
  <dgm:cxnLst>
    <dgm:cxn modelId="{83175762-8B11-4FA8-8660-AF485507CFA5}" type="presOf" srcId="{27C04750-6C02-4156-A883-F1FDDFCA30AC}" destId="{0F320C4F-7675-45C4-999D-50AAD43630C7}" srcOrd="0" destOrd="0" presId="urn:microsoft.com/office/officeart/2005/8/layout/process1"/>
    <dgm:cxn modelId="{4B34BA79-2330-4E19-A8A8-4FCBCEFE98DA}" type="presOf" srcId="{35BE369F-8152-4132-8419-CD3CA1C5CE11}" destId="{892FD64B-0B82-4AA4-9147-7517C3F25508}" srcOrd="0" destOrd="0" presId="urn:microsoft.com/office/officeart/2005/8/layout/process1"/>
    <dgm:cxn modelId="{34CECD86-3787-408A-8D65-977BC53413CA}" type="presOf" srcId="{36AC9C10-FCCD-4171-991D-28C13C66D3FF}" destId="{A96A746E-8D33-44B1-B840-377949E325AF}" srcOrd="0" destOrd="0" presId="urn:microsoft.com/office/officeart/2005/8/layout/process1"/>
    <dgm:cxn modelId="{42F83AD8-86F1-4746-A760-C812545B3185}" type="presOf" srcId="{27C04750-6C02-4156-A883-F1FDDFCA30AC}" destId="{18CAD87F-2F27-4E89-9770-9E446F89F117}" srcOrd="1" destOrd="0" presId="urn:microsoft.com/office/officeart/2005/8/layout/process1"/>
    <dgm:cxn modelId="{385F3D44-823F-48F4-9ACE-7F8A8489072B}" srcId="{A08066E9-1F5A-40A0-A091-918CDF139E31}" destId="{9914CBBF-56DB-4187-B722-5EB17AF05B41}" srcOrd="0" destOrd="0" parTransId="{6B8A4751-ED66-4D98-B1C1-2273A90C0AF3}" sibTransId="{CDBF6057-4D05-4E4C-A4AD-DAF1EB62FC78}"/>
    <dgm:cxn modelId="{5271B15D-A8BC-495A-8258-62B5BDDDF9E9}" type="presOf" srcId="{F042A233-9BBC-48E9-8749-6653669FB0A7}" destId="{8070C61C-FE23-4EB9-831B-F727EBD14006}" srcOrd="0" destOrd="0" presId="urn:microsoft.com/office/officeart/2005/8/layout/process1"/>
    <dgm:cxn modelId="{2A9CD1E1-F8AA-4495-A2F0-2955BC7B33B0}" type="presOf" srcId="{36AC9C10-FCCD-4171-991D-28C13C66D3FF}" destId="{A1B66EF4-4468-4E58-8704-45B8DAD335A5}" srcOrd="1" destOrd="0" presId="urn:microsoft.com/office/officeart/2005/8/layout/process1"/>
    <dgm:cxn modelId="{B07F9937-2D75-4B7C-892C-74621B53C2CD}" type="presOf" srcId="{F042A233-9BBC-48E9-8749-6653669FB0A7}" destId="{6F066C4A-F9BA-4AB9-845B-E9760B88D8D9}" srcOrd="1" destOrd="0" presId="urn:microsoft.com/office/officeart/2005/8/layout/process1"/>
    <dgm:cxn modelId="{E6DE2763-158F-4316-9072-DCD2B0EF5366}" srcId="{EB921A41-F643-4D5D-9695-3F6510B04D51}" destId="{FA70B40A-5B76-4957-8ACB-6E8A2EBC42F5}" srcOrd="1" destOrd="0" parTransId="{3E3C34DB-0D3C-40A5-AD36-126594FBEC38}" sibTransId="{27C04750-6C02-4156-A883-F1FDDFCA30AC}"/>
    <dgm:cxn modelId="{F18D72BD-2285-431B-B69F-E33BD0DA5087}" type="presOf" srcId="{B3F70E8F-DE04-41CD-8D33-1A8430C21D25}" destId="{892FD64B-0B82-4AA4-9147-7517C3F25508}" srcOrd="0" destOrd="1" presId="urn:microsoft.com/office/officeart/2005/8/layout/process1"/>
    <dgm:cxn modelId="{BB1DA9C4-27D9-4793-9D7F-461BE8D01FDF}" srcId="{EB921A41-F643-4D5D-9695-3F6510B04D51}" destId="{A08066E9-1F5A-40A0-A091-918CDF139E31}" srcOrd="0" destOrd="0" parTransId="{53A3C51E-3FC8-413D-A8FF-657B610A292B}" sibTransId="{F042A233-9BBC-48E9-8749-6653669FB0A7}"/>
    <dgm:cxn modelId="{7E9F3DDB-D93E-4A93-A525-8A2CD631CE10}" type="presOf" srcId="{EB921A41-F643-4D5D-9695-3F6510B04D51}" destId="{79BC15B0-F4C9-46B0-A50C-BB916B0F9EBC}" srcOrd="0" destOrd="0" presId="urn:microsoft.com/office/officeart/2005/8/layout/process1"/>
    <dgm:cxn modelId="{A69CD3A5-4507-4F4C-843B-BE3897296BD9}" type="presOf" srcId="{A08066E9-1F5A-40A0-A091-918CDF139E31}" destId="{528F072E-AFD2-40E0-9A6F-6CFDF99A4798}" srcOrd="0" destOrd="0" presId="urn:microsoft.com/office/officeart/2005/8/layout/process1"/>
    <dgm:cxn modelId="{FF3CB986-2163-46F4-8A14-5B8E4BB918F5}" type="presOf" srcId="{977031B3-C638-4045-B52B-70F01FB4CD1D}" destId="{172CEF83-DDE0-4BFF-AA66-9D6380A01ABB}" srcOrd="0" destOrd="0" presId="urn:microsoft.com/office/officeart/2005/8/layout/process1"/>
    <dgm:cxn modelId="{3E49B8D6-5D48-4BBD-9A35-05F53D50B14E}" srcId="{35BE369F-8152-4132-8419-CD3CA1C5CE11}" destId="{B3F70E8F-DE04-41CD-8D33-1A8430C21D25}" srcOrd="0" destOrd="0" parTransId="{B0BD9145-00D6-430E-ADFA-957196645BF5}" sibTransId="{FDD898D6-EFC0-4F1C-ABDB-ED3026C5DC3E}"/>
    <dgm:cxn modelId="{3C3709E1-B36A-4B23-A608-470787E14B00}" srcId="{EB921A41-F643-4D5D-9695-3F6510B04D51}" destId="{977031B3-C638-4045-B52B-70F01FB4CD1D}" srcOrd="3" destOrd="0" parTransId="{816F6F23-CCDE-42D3-A0DA-977C73D7C355}" sibTransId="{351BC2D7-F98C-4E79-8277-B8B8EA4472E3}"/>
    <dgm:cxn modelId="{BDB4E3CD-925F-441C-8CD3-F32B5C37FB0B}" srcId="{EB921A41-F643-4D5D-9695-3F6510B04D51}" destId="{35BE369F-8152-4132-8419-CD3CA1C5CE11}" srcOrd="2" destOrd="0" parTransId="{ECB1DE1B-9992-48B0-932C-1CB8FCB96341}" sibTransId="{36AC9C10-FCCD-4171-991D-28C13C66D3FF}"/>
    <dgm:cxn modelId="{2036C4A6-20D0-4CE8-A361-47DEA418E3FA}" type="presOf" srcId="{9914CBBF-56DB-4187-B722-5EB17AF05B41}" destId="{528F072E-AFD2-40E0-9A6F-6CFDF99A4798}" srcOrd="0" destOrd="1" presId="urn:microsoft.com/office/officeart/2005/8/layout/process1"/>
    <dgm:cxn modelId="{F34259D8-71D3-4244-BB0D-C5F5269F995B}" type="presOf" srcId="{FA70B40A-5B76-4957-8ACB-6E8A2EBC42F5}" destId="{538457F9-8B21-49F9-BA26-02436E3084F2}" srcOrd="0" destOrd="0" presId="urn:microsoft.com/office/officeart/2005/8/layout/process1"/>
    <dgm:cxn modelId="{74E89361-C4DD-48CE-89CF-C5EDBE9ADD2E}" type="presParOf" srcId="{79BC15B0-F4C9-46B0-A50C-BB916B0F9EBC}" destId="{528F072E-AFD2-40E0-9A6F-6CFDF99A4798}" srcOrd="0" destOrd="0" presId="urn:microsoft.com/office/officeart/2005/8/layout/process1"/>
    <dgm:cxn modelId="{F3625ED8-F5ED-441F-AA63-FCE945E0F664}" type="presParOf" srcId="{79BC15B0-F4C9-46B0-A50C-BB916B0F9EBC}" destId="{8070C61C-FE23-4EB9-831B-F727EBD14006}" srcOrd="1" destOrd="0" presId="urn:microsoft.com/office/officeart/2005/8/layout/process1"/>
    <dgm:cxn modelId="{9544526A-F78A-4032-BEB2-2B9E64D2FBA0}" type="presParOf" srcId="{8070C61C-FE23-4EB9-831B-F727EBD14006}" destId="{6F066C4A-F9BA-4AB9-845B-E9760B88D8D9}" srcOrd="0" destOrd="0" presId="urn:microsoft.com/office/officeart/2005/8/layout/process1"/>
    <dgm:cxn modelId="{BF11A11E-26DF-4586-AB95-88E674EF2135}" type="presParOf" srcId="{79BC15B0-F4C9-46B0-A50C-BB916B0F9EBC}" destId="{538457F9-8B21-49F9-BA26-02436E3084F2}" srcOrd="2" destOrd="0" presId="urn:microsoft.com/office/officeart/2005/8/layout/process1"/>
    <dgm:cxn modelId="{E3980462-862A-440C-A86C-EDBFE81C40AB}" type="presParOf" srcId="{79BC15B0-F4C9-46B0-A50C-BB916B0F9EBC}" destId="{0F320C4F-7675-45C4-999D-50AAD43630C7}" srcOrd="3" destOrd="0" presId="urn:microsoft.com/office/officeart/2005/8/layout/process1"/>
    <dgm:cxn modelId="{A30B93F1-4330-4A70-AE70-ED1590E3A25A}" type="presParOf" srcId="{0F320C4F-7675-45C4-999D-50AAD43630C7}" destId="{18CAD87F-2F27-4E89-9770-9E446F89F117}" srcOrd="0" destOrd="0" presId="urn:microsoft.com/office/officeart/2005/8/layout/process1"/>
    <dgm:cxn modelId="{E4365ADE-C910-4621-9980-13B763DC01AE}" type="presParOf" srcId="{79BC15B0-F4C9-46B0-A50C-BB916B0F9EBC}" destId="{892FD64B-0B82-4AA4-9147-7517C3F25508}" srcOrd="4" destOrd="0" presId="urn:microsoft.com/office/officeart/2005/8/layout/process1"/>
    <dgm:cxn modelId="{BE9040BE-1A71-436C-AF01-9C94BE4FE6C1}" type="presParOf" srcId="{79BC15B0-F4C9-46B0-A50C-BB916B0F9EBC}" destId="{A96A746E-8D33-44B1-B840-377949E325AF}" srcOrd="5" destOrd="0" presId="urn:microsoft.com/office/officeart/2005/8/layout/process1"/>
    <dgm:cxn modelId="{91100EE0-C95B-4DAC-8C32-602ACC5BDC1F}" type="presParOf" srcId="{A96A746E-8D33-44B1-B840-377949E325AF}" destId="{A1B66EF4-4468-4E58-8704-45B8DAD335A5}" srcOrd="0" destOrd="0" presId="urn:microsoft.com/office/officeart/2005/8/layout/process1"/>
    <dgm:cxn modelId="{C4E91224-C496-4E87-84A9-2162B3ED0700}" type="presParOf" srcId="{79BC15B0-F4C9-46B0-A50C-BB916B0F9EBC}" destId="{172CEF83-DDE0-4BFF-AA66-9D6380A01ABB}"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9B99891D-6013-4B03-96A2-0981CC0C8A12}"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1166EB06-D239-4F80-9408-0E5C200EFD66}">
      <dgm:prSet custT="1"/>
      <dgm:spPr/>
      <dgm:t>
        <a:bodyPr/>
        <a:lstStyle/>
        <a:p>
          <a:r>
            <a:rPr lang="en-US" sz="2000">
              <a:latin typeface="+mj-lt"/>
              <a:cs typeface="Calibri Light" panose="020F0302020204030204" pitchFamily="34" charset="0"/>
            </a:rPr>
            <a:t>Đặc tả yêu </a:t>
          </a:r>
          <a:r>
            <a:rPr lang="en-US" sz="2000" err="1">
              <a:latin typeface="+mj-lt"/>
              <a:cs typeface="Calibri Light" panose="020F0302020204030204" pitchFamily="34" charset="0"/>
            </a:rPr>
            <a:t>cầu</a:t>
          </a:r>
          <a:r>
            <a:rPr lang="en-US" sz="2000">
              <a:latin typeface="+mj-lt"/>
              <a:cs typeface="Calibri Light" panose="020F0302020204030204" pitchFamily="34" charset="0"/>
            </a:rPr>
            <a:t> kỹ thuật phần mềm</a:t>
          </a:r>
        </a:p>
      </dgm:t>
    </dgm:pt>
    <dgm:pt modelId="{AA7F9335-76D2-452E-8F27-BB47F1F49DAA}" type="parTrans" cxnId="{92ECA090-1BE9-44FB-9FAB-08149D72A492}">
      <dgm:prSet/>
      <dgm:spPr/>
      <dgm:t>
        <a:bodyPr/>
        <a:lstStyle/>
        <a:p>
          <a:endParaRPr lang="en-US">
            <a:latin typeface="+mj-lt"/>
          </a:endParaRPr>
        </a:p>
      </dgm:t>
    </dgm:pt>
    <dgm:pt modelId="{D8A75A00-6FC6-4558-98E2-9585DAAF5749}" type="sibTrans" cxnId="{92ECA090-1BE9-44FB-9FAB-08149D72A492}">
      <dgm:prSet/>
      <dgm:spPr/>
      <dgm:t>
        <a:bodyPr/>
        <a:lstStyle/>
        <a:p>
          <a:endParaRPr lang="en-US">
            <a:latin typeface="+mj-lt"/>
          </a:endParaRPr>
        </a:p>
      </dgm:t>
    </dgm:pt>
    <dgm:pt modelId="{31FD66AA-EE79-43F3-8AE0-C9CAD95B87BC}">
      <dgm:prSet custT="1"/>
      <dgm:spPr/>
      <dgm:t>
        <a:bodyPr/>
        <a:lstStyle/>
        <a:p>
          <a:r>
            <a:rPr lang="en-US" sz="2000">
              <a:latin typeface="+mj-lt"/>
              <a:cs typeface="Calibri Light" panose="020F0302020204030204" pitchFamily="34" charset="0"/>
            </a:rPr>
            <a:t>Đặc tả yêu </a:t>
          </a:r>
          <a:r>
            <a:rPr lang="en-US" sz="2000" err="1">
              <a:latin typeface="+mj-lt"/>
              <a:cs typeface="Calibri Light" panose="020F0302020204030204" pitchFamily="34" charset="0"/>
            </a:rPr>
            <a:t>cầu</a:t>
          </a:r>
          <a:r>
            <a:rPr lang="en-US" sz="2000">
              <a:latin typeface="+mj-lt"/>
              <a:cs typeface="Calibri Light" panose="020F0302020204030204" pitchFamily="34" charset="0"/>
            </a:rPr>
            <a:t> phi </a:t>
          </a:r>
          <a:r>
            <a:rPr lang="en-US" sz="2000" err="1">
              <a:latin typeface="+mj-lt"/>
              <a:cs typeface="Calibri Light" panose="020F0302020204030204" pitchFamily="34" charset="0"/>
            </a:rPr>
            <a:t>chức</a:t>
          </a:r>
          <a:r>
            <a:rPr lang="en-US" sz="2000">
              <a:latin typeface="+mj-lt"/>
              <a:cs typeface="Calibri Light" panose="020F0302020204030204" pitchFamily="34" charset="0"/>
            </a:rPr>
            <a:t> năng</a:t>
          </a:r>
        </a:p>
      </dgm:t>
    </dgm:pt>
    <dgm:pt modelId="{9EACE044-906D-4660-B48E-27ED6421D42F}" type="parTrans" cxnId="{A3933796-1744-492B-808E-CB09D93038ED}">
      <dgm:prSet/>
      <dgm:spPr/>
      <dgm:t>
        <a:bodyPr/>
        <a:lstStyle/>
        <a:p>
          <a:endParaRPr lang="en-US">
            <a:latin typeface="+mj-lt"/>
          </a:endParaRPr>
        </a:p>
      </dgm:t>
    </dgm:pt>
    <dgm:pt modelId="{0DE2A02B-17C7-4562-BB5D-3A6C3906FFE3}" type="sibTrans" cxnId="{A3933796-1744-492B-808E-CB09D93038ED}">
      <dgm:prSet/>
      <dgm:spPr/>
      <dgm:t>
        <a:bodyPr/>
        <a:lstStyle/>
        <a:p>
          <a:endParaRPr lang="en-US">
            <a:latin typeface="+mj-lt"/>
          </a:endParaRPr>
        </a:p>
      </dgm:t>
    </dgm:pt>
    <dgm:pt modelId="{46CA0273-6186-4765-9ADA-847CCA8032B0}">
      <dgm:prSet custT="1"/>
      <dgm:spPr/>
      <dgm:t>
        <a:bodyPr/>
        <a:lstStyle/>
        <a:p>
          <a:r>
            <a:rPr lang="en-US" sz="2000" i="0">
              <a:latin typeface="+mj-lt"/>
              <a:cs typeface="Calibri Light" panose="020F0302020204030204" pitchFamily="34" charset="0"/>
            </a:rPr>
            <a:t>Sơ đồ tổng quan chức năng hệ thống; Danh sách tác nhân; Quy trình luồng nghiệp vụ tin học hóa; Chi tiết chức năng</a:t>
          </a:r>
        </a:p>
      </dgm:t>
    </dgm:pt>
    <dgm:pt modelId="{34744AA3-398C-47CE-8DCA-F6795DEA740F}" type="parTrans" cxnId="{84AD72D9-6DC3-4DFD-B868-DFD95E75D19A}">
      <dgm:prSet/>
      <dgm:spPr/>
      <dgm:t>
        <a:bodyPr/>
        <a:lstStyle/>
        <a:p>
          <a:endParaRPr lang="en-US">
            <a:latin typeface="+mj-lt"/>
          </a:endParaRPr>
        </a:p>
      </dgm:t>
    </dgm:pt>
    <dgm:pt modelId="{C5F1E0B8-E6AD-44E1-B285-A8DF1CBFD0EC}" type="sibTrans" cxnId="{84AD72D9-6DC3-4DFD-B868-DFD95E75D19A}">
      <dgm:prSet/>
      <dgm:spPr/>
      <dgm:t>
        <a:bodyPr/>
        <a:lstStyle/>
        <a:p>
          <a:endParaRPr lang="en-US">
            <a:latin typeface="+mj-lt"/>
          </a:endParaRPr>
        </a:p>
      </dgm:t>
    </dgm:pt>
    <dgm:pt modelId="{3A8603E0-C434-4A6D-97AE-1C3D754B2097}">
      <dgm:prSet custT="1"/>
      <dgm:spPr/>
      <dgm:t>
        <a:bodyPr/>
        <a:lstStyle/>
        <a:p>
          <a:r>
            <a:rPr lang="en-US" sz="2000">
              <a:latin typeface="+mj-lt"/>
              <a:cs typeface="Calibri Light" panose="020F0302020204030204" pitchFamily="34" charset="0"/>
            </a:rPr>
            <a:t>Là </a:t>
          </a:r>
          <a:r>
            <a:rPr lang="en-US" sz="2000" err="1">
              <a:latin typeface="+mj-lt"/>
              <a:cs typeface="Calibri Light" panose="020F0302020204030204" pitchFamily="34" charset="0"/>
            </a:rPr>
            <a:t>tập</a:t>
          </a:r>
          <a:r>
            <a:rPr lang="en-US" sz="2000">
              <a:latin typeface="+mj-lt"/>
              <a:cs typeface="Calibri Light" panose="020F0302020204030204" pitchFamily="34" charset="0"/>
            </a:rPr>
            <a:t> </a:t>
          </a:r>
          <a:r>
            <a:rPr lang="en-US" sz="2000" err="1">
              <a:latin typeface="+mj-lt"/>
              <a:cs typeface="Calibri Light" panose="020F0302020204030204" pitchFamily="34" charset="0"/>
            </a:rPr>
            <a:t>hợp</a:t>
          </a:r>
          <a:r>
            <a:rPr lang="en-US" sz="2000">
              <a:latin typeface="+mj-lt"/>
              <a:cs typeface="Calibri Light" panose="020F0302020204030204" pitchFamily="34" charset="0"/>
            </a:rPr>
            <a:t> </a:t>
          </a:r>
          <a:r>
            <a:rPr lang="en-US" sz="2000" err="1">
              <a:latin typeface="+mj-lt"/>
              <a:cs typeface="Calibri Light" panose="020F0302020204030204" pitchFamily="34" charset="0"/>
            </a:rPr>
            <a:t>các</a:t>
          </a:r>
          <a:r>
            <a:rPr lang="en-US" sz="2000">
              <a:latin typeface="+mj-lt"/>
              <a:cs typeface="Calibri Light" panose="020F0302020204030204" pitchFamily="34" charset="0"/>
            </a:rPr>
            <a:t> </a:t>
          </a:r>
          <a:r>
            <a:rPr lang="en-US" sz="2000" err="1">
              <a:latin typeface="+mj-lt"/>
              <a:cs typeface="Calibri Light" panose="020F0302020204030204" pitchFamily="34" charset="0"/>
            </a:rPr>
            <a:t>thuộc</a:t>
          </a:r>
          <a:r>
            <a:rPr lang="en-US" sz="2000">
              <a:latin typeface="+mj-lt"/>
              <a:cs typeface="Calibri Light" panose="020F0302020204030204" pitchFamily="34" charset="0"/>
            </a:rPr>
            <a:t> </a:t>
          </a:r>
          <a:r>
            <a:rPr lang="en-US" sz="2000" err="1">
              <a:latin typeface="+mj-lt"/>
              <a:cs typeface="Calibri Light" panose="020F0302020204030204" pitchFamily="34" charset="0"/>
            </a:rPr>
            <a:t>tính</a:t>
          </a:r>
          <a:r>
            <a:rPr lang="en-US" sz="2000">
              <a:latin typeface="+mj-lt"/>
              <a:cs typeface="Calibri Light" panose="020F0302020204030204" pitchFamily="34" charset="0"/>
            </a:rPr>
            <a:t> </a:t>
          </a:r>
          <a:r>
            <a:rPr lang="en-US" sz="2000" err="1">
              <a:latin typeface="+mj-lt"/>
              <a:cs typeface="Calibri Light" panose="020F0302020204030204" pitchFamily="34" charset="0"/>
            </a:rPr>
            <a:t>giúp</a:t>
          </a:r>
          <a:r>
            <a:rPr lang="en-US" sz="2000">
              <a:latin typeface="+mj-lt"/>
              <a:cs typeface="Calibri Light" panose="020F0302020204030204" pitchFamily="34" charset="0"/>
            </a:rPr>
            <a:t> </a:t>
          </a:r>
          <a:r>
            <a:rPr lang="en-US" sz="2000" err="1">
              <a:latin typeface="+mj-lt"/>
              <a:cs typeface="Calibri Light" panose="020F0302020204030204" pitchFamily="34" charset="0"/>
            </a:rPr>
            <a:t>nâng</a:t>
          </a:r>
          <a:r>
            <a:rPr lang="en-US" sz="2000">
              <a:latin typeface="+mj-lt"/>
              <a:cs typeface="Calibri Light" panose="020F0302020204030204" pitchFamily="34" charset="0"/>
            </a:rPr>
            <a:t> </a:t>
          </a:r>
          <a:r>
            <a:rPr lang="en-US" sz="2000" err="1">
              <a:latin typeface="+mj-lt"/>
              <a:cs typeface="Calibri Light" panose="020F0302020204030204" pitchFamily="34" charset="0"/>
            </a:rPr>
            <a:t>cao</a:t>
          </a:r>
          <a:r>
            <a:rPr lang="en-US" sz="2000">
              <a:latin typeface="+mj-lt"/>
              <a:cs typeface="Calibri Light" panose="020F0302020204030204" pitchFamily="34" charset="0"/>
            </a:rPr>
            <a:t> </a:t>
          </a:r>
          <a:r>
            <a:rPr lang="en-US" sz="2000" err="1">
              <a:latin typeface="+mj-lt"/>
              <a:cs typeface="Calibri Light" panose="020F0302020204030204" pitchFamily="34" charset="0"/>
            </a:rPr>
            <a:t>chất</a:t>
          </a:r>
          <a:r>
            <a:rPr lang="en-US" sz="2000">
              <a:latin typeface="+mj-lt"/>
              <a:cs typeface="Calibri Light" panose="020F0302020204030204" pitchFamily="34" charset="0"/>
            </a:rPr>
            <a:t> </a:t>
          </a:r>
          <a:r>
            <a:rPr lang="en-US" sz="2000" err="1">
              <a:latin typeface="+mj-lt"/>
              <a:cs typeface="Calibri Light" panose="020F0302020204030204" pitchFamily="34" charset="0"/>
            </a:rPr>
            <a:t>lượng</a:t>
          </a:r>
          <a:r>
            <a:rPr lang="en-US" sz="2000">
              <a:latin typeface="+mj-lt"/>
              <a:cs typeface="Calibri Light" panose="020F0302020204030204" pitchFamily="34" charset="0"/>
            </a:rPr>
            <a:t> </a:t>
          </a:r>
          <a:r>
            <a:rPr lang="en-US" sz="2000" err="1">
              <a:latin typeface="+mj-lt"/>
              <a:cs typeface="Calibri Light" panose="020F0302020204030204" pitchFamily="34" charset="0"/>
            </a:rPr>
            <a:t>của</a:t>
          </a:r>
          <a:r>
            <a:rPr lang="en-US" sz="2000">
              <a:latin typeface="+mj-lt"/>
              <a:cs typeface="Calibri Light" panose="020F0302020204030204" pitchFamily="34" charset="0"/>
            </a:rPr>
            <a:t> </a:t>
          </a:r>
          <a:r>
            <a:rPr lang="en-US" sz="2000" err="1">
              <a:latin typeface="+mj-lt"/>
              <a:cs typeface="Calibri Light" panose="020F0302020204030204" pitchFamily="34" charset="0"/>
            </a:rPr>
            <a:t>một</a:t>
          </a:r>
          <a:r>
            <a:rPr lang="en-US" sz="2000">
              <a:latin typeface="+mj-lt"/>
              <a:cs typeface="Calibri Light" panose="020F0302020204030204" pitchFamily="34" charset="0"/>
            </a:rPr>
            <a:t> </a:t>
          </a:r>
          <a:r>
            <a:rPr lang="en-US" sz="2000" err="1">
              <a:latin typeface="+mj-lt"/>
              <a:cs typeface="Calibri Light" panose="020F0302020204030204" pitchFamily="34" charset="0"/>
            </a:rPr>
            <a:t>hệ</a:t>
          </a:r>
          <a:r>
            <a:rPr lang="en-US" sz="2000">
              <a:latin typeface="+mj-lt"/>
              <a:cs typeface="Calibri Light" panose="020F0302020204030204" pitchFamily="34" charset="0"/>
            </a:rPr>
            <a:t> </a:t>
          </a:r>
          <a:r>
            <a:rPr lang="en-US" sz="2000" err="1">
              <a:latin typeface="+mj-lt"/>
              <a:cs typeface="Calibri Light" panose="020F0302020204030204" pitchFamily="34" charset="0"/>
            </a:rPr>
            <a:t>thống</a:t>
          </a:r>
          <a:r>
            <a:rPr lang="en-US" sz="2000">
              <a:latin typeface="+mj-lt"/>
              <a:cs typeface="Calibri Light" panose="020F0302020204030204" pitchFamily="34" charset="0"/>
            </a:rPr>
            <a:t> </a:t>
          </a:r>
          <a:r>
            <a:rPr lang="en-US" sz="2000" err="1">
              <a:latin typeface="+mj-lt"/>
              <a:cs typeface="Calibri Light" panose="020F0302020204030204" pitchFamily="34" charset="0"/>
            </a:rPr>
            <a:t>phần</a:t>
          </a:r>
          <a:r>
            <a:rPr lang="en-US" sz="2000">
              <a:latin typeface="+mj-lt"/>
              <a:cs typeface="Calibri Light" panose="020F0302020204030204" pitchFamily="34" charset="0"/>
            </a:rPr>
            <a:t> </a:t>
          </a:r>
          <a:r>
            <a:rPr lang="en-US" sz="2000" err="1">
              <a:latin typeface="+mj-lt"/>
              <a:cs typeface="Calibri Light" panose="020F0302020204030204" pitchFamily="34" charset="0"/>
            </a:rPr>
            <a:t>mềm</a:t>
          </a:r>
          <a:endParaRPr lang="en-US" sz="2000">
            <a:latin typeface="+mj-lt"/>
            <a:cs typeface="Calibri Light" panose="020F0302020204030204" pitchFamily="34" charset="0"/>
          </a:endParaRPr>
        </a:p>
      </dgm:t>
    </dgm:pt>
    <dgm:pt modelId="{37DFF858-B333-4D3C-901F-75791CEEA0D7}" type="parTrans" cxnId="{DEE00BD4-366F-4D4F-A150-87DAAD17B97B}">
      <dgm:prSet/>
      <dgm:spPr/>
      <dgm:t>
        <a:bodyPr/>
        <a:lstStyle/>
        <a:p>
          <a:endParaRPr lang="en-US">
            <a:latin typeface="+mj-lt"/>
          </a:endParaRPr>
        </a:p>
      </dgm:t>
    </dgm:pt>
    <dgm:pt modelId="{DF627272-6889-413C-9B2E-E340A0A04AC4}" type="sibTrans" cxnId="{DEE00BD4-366F-4D4F-A150-87DAAD17B97B}">
      <dgm:prSet/>
      <dgm:spPr/>
      <dgm:t>
        <a:bodyPr/>
        <a:lstStyle/>
        <a:p>
          <a:endParaRPr lang="en-US">
            <a:latin typeface="+mj-lt"/>
          </a:endParaRPr>
        </a:p>
      </dgm:t>
    </dgm:pt>
    <dgm:pt modelId="{F9282ED6-6597-46DD-8928-1772E505124C}">
      <dgm:prSet custT="1"/>
      <dgm:spPr/>
      <dgm:t>
        <a:bodyPr/>
        <a:lstStyle/>
        <a:p>
          <a:r>
            <a:rPr lang="en-US" sz="2000" i="0">
              <a:latin typeface="+mj-lt"/>
              <a:cs typeface="Calibri Light" panose="020F0302020204030204" pitchFamily="34" charset="0"/>
            </a:rPr>
            <a:t>Đặc tả yêu cầu giao diện</a:t>
          </a:r>
        </a:p>
      </dgm:t>
    </dgm:pt>
    <dgm:pt modelId="{E484AD40-3755-4AD8-A7AF-9282B37CB7BC}" type="sibTrans" cxnId="{6DFA866C-63D6-4E10-8627-163217793FB0}">
      <dgm:prSet/>
      <dgm:spPr/>
      <dgm:t>
        <a:bodyPr/>
        <a:lstStyle/>
        <a:p>
          <a:endParaRPr lang="vi-VN">
            <a:latin typeface="+mj-lt"/>
          </a:endParaRPr>
        </a:p>
      </dgm:t>
    </dgm:pt>
    <dgm:pt modelId="{7C5410A2-9E52-4F49-8236-2C99C819793B}" type="parTrans" cxnId="{6DFA866C-63D6-4E10-8627-163217793FB0}">
      <dgm:prSet/>
      <dgm:spPr/>
      <dgm:t>
        <a:bodyPr/>
        <a:lstStyle/>
        <a:p>
          <a:endParaRPr lang="vi-VN">
            <a:latin typeface="+mj-lt"/>
          </a:endParaRPr>
        </a:p>
      </dgm:t>
    </dgm:pt>
    <dgm:pt modelId="{200FB252-F7A3-426F-8F71-5E8CA82153C5}">
      <dgm:prSet custT="1"/>
      <dgm:spPr/>
      <dgm:t>
        <a:bodyPr/>
        <a:lstStyle/>
        <a:p>
          <a:r>
            <a:rPr lang="en-US" sz="2000" i="0">
              <a:latin typeface="+mj-lt"/>
              <a:cs typeface="Calibri Light" panose="020F0302020204030204" pitchFamily="34" charset="0"/>
            </a:rPr>
            <a:t>Các yêu cầu về giao diện của hệ thống với người dùng</a:t>
          </a:r>
        </a:p>
      </dgm:t>
    </dgm:pt>
    <dgm:pt modelId="{1C1203ED-C0D0-4551-B6F4-DB77EF627FA9}" type="sibTrans" cxnId="{8F91A4DC-3F11-46C6-831F-7B887FBEEBF1}">
      <dgm:prSet/>
      <dgm:spPr/>
      <dgm:t>
        <a:bodyPr/>
        <a:lstStyle/>
        <a:p>
          <a:endParaRPr lang="en-US">
            <a:latin typeface="+mj-lt"/>
          </a:endParaRPr>
        </a:p>
      </dgm:t>
    </dgm:pt>
    <dgm:pt modelId="{8AAE7DF6-AB07-42F2-BA5D-533A899974E9}" type="parTrans" cxnId="{8F91A4DC-3F11-46C6-831F-7B887FBEEBF1}">
      <dgm:prSet/>
      <dgm:spPr/>
      <dgm:t>
        <a:bodyPr/>
        <a:lstStyle/>
        <a:p>
          <a:endParaRPr lang="en-US">
            <a:latin typeface="+mj-lt"/>
          </a:endParaRPr>
        </a:p>
      </dgm:t>
    </dgm:pt>
    <dgm:pt modelId="{4F189C08-59B2-4CD3-8478-C88D8237192A}">
      <dgm:prSet custT="1"/>
      <dgm:spPr/>
      <dgm:t>
        <a:bodyPr/>
        <a:lstStyle/>
        <a:p>
          <a:r>
            <a:rPr lang="en-US" sz="2000" baseline="0">
              <a:latin typeface="+mj-lt"/>
              <a:cs typeface="Calibri Light" panose="020F0302020204030204" pitchFamily="34" charset="0"/>
            </a:rPr>
            <a:t> Yêu cầu  tổng quan về đặc điểm phần mềm, chức năng chính</a:t>
          </a:r>
          <a:endParaRPr lang="en-US" sz="2000">
            <a:latin typeface="+mj-lt"/>
            <a:cs typeface="Calibri Light" panose="020F0302020204030204" pitchFamily="34" charset="0"/>
          </a:endParaRPr>
        </a:p>
      </dgm:t>
    </dgm:pt>
    <dgm:pt modelId="{6D16BDA0-5C1D-41C8-92D4-7045A49A50BB}" type="sibTrans" cxnId="{2F7A406B-43E9-4E24-ABD2-95106B8C427D}">
      <dgm:prSet/>
      <dgm:spPr/>
      <dgm:t>
        <a:bodyPr/>
        <a:lstStyle/>
        <a:p>
          <a:endParaRPr lang="en-US">
            <a:latin typeface="+mj-lt"/>
          </a:endParaRPr>
        </a:p>
      </dgm:t>
    </dgm:pt>
    <dgm:pt modelId="{00D8535C-1A28-463E-AECD-DE0F73CF1166}" type="parTrans" cxnId="{2F7A406B-43E9-4E24-ABD2-95106B8C427D}">
      <dgm:prSet/>
      <dgm:spPr/>
      <dgm:t>
        <a:bodyPr/>
        <a:lstStyle/>
        <a:p>
          <a:endParaRPr lang="en-US">
            <a:latin typeface="+mj-lt"/>
          </a:endParaRPr>
        </a:p>
      </dgm:t>
    </dgm:pt>
    <dgm:pt modelId="{6F14941E-7F6E-490C-8552-1569E76CCF03}">
      <dgm:prSet custT="1"/>
      <dgm:spPr/>
      <dgm:t>
        <a:bodyPr/>
        <a:lstStyle/>
        <a:p>
          <a:r>
            <a:rPr lang="en-US" sz="2000">
              <a:latin typeface="+mj-lt"/>
              <a:cs typeface="Calibri Light" panose="020F0302020204030204" pitchFamily="34" charset="0"/>
            </a:rPr>
            <a:t>Đặc tả yêu cầu chức năng</a:t>
          </a:r>
          <a:endParaRPr lang="en-US" sz="2000" i="0">
            <a:latin typeface="+mj-lt"/>
            <a:cs typeface="Calibri Light" panose="020F0302020204030204" pitchFamily="34" charset="0"/>
          </a:endParaRPr>
        </a:p>
      </dgm:t>
    </dgm:pt>
    <dgm:pt modelId="{1F2D25DD-1FE9-485F-AD9B-B9F182B5EE7F}" type="sibTrans" cxnId="{39C75409-E407-4753-B201-6C005EA5F3CB}">
      <dgm:prSet/>
      <dgm:spPr/>
      <dgm:t>
        <a:bodyPr/>
        <a:lstStyle/>
        <a:p>
          <a:endParaRPr lang="vi-VN">
            <a:latin typeface="+mj-lt"/>
          </a:endParaRPr>
        </a:p>
      </dgm:t>
    </dgm:pt>
    <dgm:pt modelId="{6BC02040-AB73-4FE8-9D5A-47F8A5D091EC}" type="parTrans" cxnId="{39C75409-E407-4753-B201-6C005EA5F3CB}">
      <dgm:prSet/>
      <dgm:spPr/>
      <dgm:t>
        <a:bodyPr/>
        <a:lstStyle/>
        <a:p>
          <a:endParaRPr lang="vi-VN">
            <a:latin typeface="+mj-lt"/>
          </a:endParaRPr>
        </a:p>
      </dgm:t>
    </dgm:pt>
    <dgm:pt modelId="{709E3B7B-D046-4803-BCBE-B1DED102DFC5}">
      <dgm:prSet custT="1"/>
      <dgm:spPr/>
      <dgm:t>
        <a:bodyPr/>
        <a:lstStyle/>
        <a:p>
          <a:r>
            <a:rPr lang="en-US" sz="2000">
              <a:latin typeface="+mj-lt"/>
              <a:cs typeface="Calibri Light" panose="020F0302020204030204" pitchFamily="34" charset="0"/>
            </a:rPr>
            <a:t>Yêu cầu thông tin dữ liệu</a:t>
          </a:r>
        </a:p>
      </dgm:t>
    </dgm:pt>
    <dgm:pt modelId="{31B6AC8C-6C64-47DB-8DC8-2859EC8D94EE}" type="parTrans" cxnId="{A6A7F906-41D0-4EE2-9619-AAD52F36E048}">
      <dgm:prSet/>
      <dgm:spPr/>
      <dgm:t>
        <a:bodyPr/>
        <a:lstStyle/>
        <a:p>
          <a:endParaRPr lang="en-US">
            <a:latin typeface="+mj-lt"/>
          </a:endParaRPr>
        </a:p>
      </dgm:t>
    </dgm:pt>
    <dgm:pt modelId="{BDC082B3-02BD-4EBD-8B89-5B0FF329208D}" type="sibTrans" cxnId="{A6A7F906-41D0-4EE2-9619-AAD52F36E048}">
      <dgm:prSet/>
      <dgm:spPr/>
      <dgm:t>
        <a:bodyPr/>
        <a:lstStyle/>
        <a:p>
          <a:endParaRPr lang="en-US">
            <a:latin typeface="+mj-lt"/>
          </a:endParaRPr>
        </a:p>
      </dgm:t>
    </dgm:pt>
    <dgm:pt modelId="{512ACFDD-67CE-4ACF-995A-9A716B70D50F}">
      <dgm:prSet custT="1"/>
      <dgm:spPr/>
      <dgm:t>
        <a:bodyPr/>
        <a:lstStyle/>
        <a:p>
          <a:r>
            <a:rPr lang="en-US" sz="2000">
              <a:latin typeface="+mj-lt"/>
              <a:cs typeface="Calibri Light" panose="020F0302020204030204" pitchFamily="34" charset="0"/>
            </a:rPr>
            <a:t>Danh sách các đối tượng quản lý và mối quan hệ giữa các đối tượng</a:t>
          </a:r>
        </a:p>
      </dgm:t>
    </dgm:pt>
    <dgm:pt modelId="{5EAD5825-84F0-4F35-B478-BEA3A72EC99B}" type="parTrans" cxnId="{95A5599E-37C5-4E4E-BE9B-E417B6345416}">
      <dgm:prSet/>
      <dgm:spPr/>
      <dgm:t>
        <a:bodyPr/>
        <a:lstStyle/>
        <a:p>
          <a:endParaRPr lang="en-US">
            <a:latin typeface="+mj-lt"/>
          </a:endParaRPr>
        </a:p>
      </dgm:t>
    </dgm:pt>
    <dgm:pt modelId="{44601C2A-3E15-44ED-AFD4-AA7861EB75D2}" type="sibTrans" cxnId="{95A5599E-37C5-4E4E-BE9B-E417B6345416}">
      <dgm:prSet/>
      <dgm:spPr/>
      <dgm:t>
        <a:bodyPr/>
        <a:lstStyle/>
        <a:p>
          <a:endParaRPr lang="en-US">
            <a:latin typeface="+mj-lt"/>
          </a:endParaRPr>
        </a:p>
      </dgm:t>
    </dgm:pt>
    <dgm:pt modelId="{5FD317E8-07F5-436B-B4C7-0C877A1FD530}" type="pres">
      <dgm:prSet presAssocID="{9B99891D-6013-4B03-96A2-0981CC0C8A12}" presName="linear" presStyleCnt="0">
        <dgm:presLayoutVars>
          <dgm:dir/>
          <dgm:animLvl val="lvl"/>
          <dgm:resizeHandles val="exact"/>
        </dgm:presLayoutVars>
      </dgm:prSet>
      <dgm:spPr/>
      <dgm:t>
        <a:bodyPr/>
        <a:lstStyle/>
        <a:p>
          <a:endParaRPr lang="en-US"/>
        </a:p>
      </dgm:t>
    </dgm:pt>
    <dgm:pt modelId="{3AED9AFC-E567-4A1A-B059-DB62AFB7330A}" type="pres">
      <dgm:prSet presAssocID="{1166EB06-D239-4F80-9408-0E5C200EFD66}" presName="parentLin" presStyleCnt="0"/>
      <dgm:spPr/>
    </dgm:pt>
    <dgm:pt modelId="{0EC30D64-FCD4-4190-B7FD-144D17954F13}" type="pres">
      <dgm:prSet presAssocID="{1166EB06-D239-4F80-9408-0E5C200EFD66}" presName="parentLeftMargin" presStyleLbl="node1" presStyleIdx="0" presStyleCnt="5"/>
      <dgm:spPr/>
      <dgm:t>
        <a:bodyPr/>
        <a:lstStyle/>
        <a:p>
          <a:endParaRPr lang="en-US"/>
        </a:p>
      </dgm:t>
    </dgm:pt>
    <dgm:pt modelId="{3BAD7B1C-C367-4427-8465-7AD61869EC32}" type="pres">
      <dgm:prSet presAssocID="{1166EB06-D239-4F80-9408-0E5C200EFD66}" presName="parentText" presStyleLbl="node1" presStyleIdx="0" presStyleCnt="5" custScaleX="119295">
        <dgm:presLayoutVars>
          <dgm:chMax val="0"/>
          <dgm:bulletEnabled val="1"/>
        </dgm:presLayoutVars>
      </dgm:prSet>
      <dgm:spPr/>
      <dgm:t>
        <a:bodyPr/>
        <a:lstStyle/>
        <a:p>
          <a:endParaRPr lang="en-US"/>
        </a:p>
      </dgm:t>
    </dgm:pt>
    <dgm:pt modelId="{ADE387C0-60C2-4AF9-80A3-EA31D12DB3E7}" type="pres">
      <dgm:prSet presAssocID="{1166EB06-D239-4F80-9408-0E5C200EFD66}" presName="negativeSpace" presStyleCnt="0"/>
      <dgm:spPr/>
    </dgm:pt>
    <dgm:pt modelId="{154B1986-6B84-418F-9C50-E472A0DC331B}" type="pres">
      <dgm:prSet presAssocID="{1166EB06-D239-4F80-9408-0E5C200EFD66}" presName="childText" presStyleLbl="conFgAcc1" presStyleIdx="0" presStyleCnt="5">
        <dgm:presLayoutVars>
          <dgm:bulletEnabled val="1"/>
        </dgm:presLayoutVars>
      </dgm:prSet>
      <dgm:spPr/>
      <dgm:t>
        <a:bodyPr/>
        <a:lstStyle/>
        <a:p>
          <a:endParaRPr lang="en-US"/>
        </a:p>
      </dgm:t>
    </dgm:pt>
    <dgm:pt modelId="{6630F314-9DBA-4101-A07E-D543889DD5F3}" type="pres">
      <dgm:prSet presAssocID="{D8A75A00-6FC6-4558-98E2-9585DAAF5749}" presName="spaceBetweenRectangles" presStyleCnt="0"/>
      <dgm:spPr/>
    </dgm:pt>
    <dgm:pt modelId="{7F91EC02-B933-42B7-A2B4-DCC02CB77EB8}" type="pres">
      <dgm:prSet presAssocID="{6F14941E-7F6E-490C-8552-1569E76CCF03}" presName="parentLin" presStyleCnt="0"/>
      <dgm:spPr/>
    </dgm:pt>
    <dgm:pt modelId="{8F18196F-F823-43A1-BCE8-E13608EBDDA3}" type="pres">
      <dgm:prSet presAssocID="{6F14941E-7F6E-490C-8552-1569E76CCF03}" presName="parentLeftMargin" presStyleLbl="node1" presStyleIdx="0" presStyleCnt="5"/>
      <dgm:spPr/>
      <dgm:t>
        <a:bodyPr/>
        <a:lstStyle/>
        <a:p>
          <a:endParaRPr lang="en-US"/>
        </a:p>
      </dgm:t>
    </dgm:pt>
    <dgm:pt modelId="{4B0ABC69-554F-4CE2-B0F5-DFB4E05B7F95}" type="pres">
      <dgm:prSet presAssocID="{6F14941E-7F6E-490C-8552-1569E76CCF03}" presName="parentText" presStyleLbl="node1" presStyleIdx="1" presStyleCnt="5">
        <dgm:presLayoutVars>
          <dgm:chMax val="0"/>
          <dgm:bulletEnabled val="1"/>
        </dgm:presLayoutVars>
      </dgm:prSet>
      <dgm:spPr/>
      <dgm:t>
        <a:bodyPr/>
        <a:lstStyle/>
        <a:p>
          <a:endParaRPr lang="en-US"/>
        </a:p>
      </dgm:t>
    </dgm:pt>
    <dgm:pt modelId="{0DBBA84D-145B-42EA-8E7F-6AD984F9A023}" type="pres">
      <dgm:prSet presAssocID="{6F14941E-7F6E-490C-8552-1569E76CCF03}" presName="negativeSpace" presStyleCnt="0"/>
      <dgm:spPr/>
    </dgm:pt>
    <dgm:pt modelId="{363417A5-0E57-47D8-8425-90FF765F2998}" type="pres">
      <dgm:prSet presAssocID="{6F14941E-7F6E-490C-8552-1569E76CCF03}" presName="childText" presStyleLbl="conFgAcc1" presStyleIdx="1" presStyleCnt="5">
        <dgm:presLayoutVars>
          <dgm:bulletEnabled val="1"/>
        </dgm:presLayoutVars>
      </dgm:prSet>
      <dgm:spPr/>
      <dgm:t>
        <a:bodyPr/>
        <a:lstStyle/>
        <a:p>
          <a:endParaRPr lang="en-US"/>
        </a:p>
      </dgm:t>
    </dgm:pt>
    <dgm:pt modelId="{76DF8B3A-A3CB-40BA-B7DE-CBADB442B45B}" type="pres">
      <dgm:prSet presAssocID="{1F2D25DD-1FE9-485F-AD9B-B9F182B5EE7F}" presName="spaceBetweenRectangles" presStyleCnt="0"/>
      <dgm:spPr/>
    </dgm:pt>
    <dgm:pt modelId="{00C860E6-38CD-40AB-9DEF-4BAB525C3D42}" type="pres">
      <dgm:prSet presAssocID="{F9282ED6-6597-46DD-8928-1772E505124C}" presName="parentLin" presStyleCnt="0"/>
      <dgm:spPr/>
    </dgm:pt>
    <dgm:pt modelId="{58D697BB-A75C-4C3F-B664-BFE59BCB2A80}" type="pres">
      <dgm:prSet presAssocID="{F9282ED6-6597-46DD-8928-1772E505124C}" presName="parentLeftMargin" presStyleLbl="node1" presStyleIdx="1" presStyleCnt="5"/>
      <dgm:spPr/>
      <dgm:t>
        <a:bodyPr/>
        <a:lstStyle/>
        <a:p>
          <a:endParaRPr lang="en-US"/>
        </a:p>
      </dgm:t>
    </dgm:pt>
    <dgm:pt modelId="{12534EF2-21D0-4A1A-A6C0-36C0B6CE3AF6}" type="pres">
      <dgm:prSet presAssocID="{F9282ED6-6597-46DD-8928-1772E505124C}" presName="parentText" presStyleLbl="node1" presStyleIdx="2" presStyleCnt="5">
        <dgm:presLayoutVars>
          <dgm:chMax val="0"/>
          <dgm:bulletEnabled val="1"/>
        </dgm:presLayoutVars>
      </dgm:prSet>
      <dgm:spPr/>
      <dgm:t>
        <a:bodyPr/>
        <a:lstStyle/>
        <a:p>
          <a:endParaRPr lang="en-US"/>
        </a:p>
      </dgm:t>
    </dgm:pt>
    <dgm:pt modelId="{BABEF400-639B-489C-B70B-FF19EBF1244A}" type="pres">
      <dgm:prSet presAssocID="{F9282ED6-6597-46DD-8928-1772E505124C}" presName="negativeSpace" presStyleCnt="0"/>
      <dgm:spPr/>
    </dgm:pt>
    <dgm:pt modelId="{FF65D1F2-35EE-4912-8691-8349CB34E2A2}" type="pres">
      <dgm:prSet presAssocID="{F9282ED6-6597-46DD-8928-1772E505124C}" presName="childText" presStyleLbl="conFgAcc1" presStyleIdx="2" presStyleCnt="5" custLinFactNeighborX="-7684" custLinFactNeighborY="16504">
        <dgm:presLayoutVars>
          <dgm:bulletEnabled val="1"/>
        </dgm:presLayoutVars>
      </dgm:prSet>
      <dgm:spPr/>
      <dgm:t>
        <a:bodyPr/>
        <a:lstStyle/>
        <a:p>
          <a:endParaRPr lang="en-US"/>
        </a:p>
      </dgm:t>
    </dgm:pt>
    <dgm:pt modelId="{C7231E1E-AC31-44F5-9582-583B0B66DE9B}" type="pres">
      <dgm:prSet presAssocID="{E484AD40-3755-4AD8-A7AF-9282B37CB7BC}" presName="spaceBetweenRectangles" presStyleCnt="0"/>
      <dgm:spPr/>
    </dgm:pt>
    <dgm:pt modelId="{B963D4D3-A7E0-4269-9D7D-4B34A0463A29}" type="pres">
      <dgm:prSet presAssocID="{31FD66AA-EE79-43F3-8AE0-C9CAD95B87BC}" presName="parentLin" presStyleCnt="0"/>
      <dgm:spPr/>
    </dgm:pt>
    <dgm:pt modelId="{DEE719FA-8649-4292-BD11-71D67784D8E7}" type="pres">
      <dgm:prSet presAssocID="{31FD66AA-EE79-43F3-8AE0-C9CAD95B87BC}" presName="parentLeftMargin" presStyleLbl="node1" presStyleIdx="2" presStyleCnt="5"/>
      <dgm:spPr/>
      <dgm:t>
        <a:bodyPr/>
        <a:lstStyle/>
        <a:p>
          <a:endParaRPr lang="en-US"/>
        </a:p>
      </dgm:t>
    </dgm:pt>
    <dgm:pt modelId="{30CDE269-3A7B-4E11-A8A6-CC22D2F8D8D0}" type="pres">
      <dgm:prSet presAssocID="{31FD66AA-EE79-43F3-8AE0-C9CAD95B87BC}" presName="parentText" presStyleLbl="node1" presStyleIdx="3" presStyleCnt="5">
        <dgm:presLayoutVars>
          <dgm:chMax val="0"/>
          <dgm:bulletEnabled val="1"/>
        </dgm:presLayoutVars>
      </dgm:prSet>
      <dgm:spPr/>
      <dgm:t>
        <a:bodyPr/>
        <a:lstStyle/>
        <a:p>
          <a:endParaRPr lang="en-US"/>
        </a:p>
      </dgm:t>
    </dgm:pt>
    <dgm:pt modelId="{BA1FF27C-E96A-43B2-9509-8243FA957332}" type="pres">
      <dgm:prSet presAssocID="{31FD66AA-EE79-43F3-8AE0-C9CAD95B87BC}" presName="negativeSpace" presStyleCnt="0"/>
      <dgm:spPr/>
    </dgm:pt>
    <dgm:pt modelId="{1D478D21-EDE3-461C-9D60-5D82299E3EB5}" type="pres">
      <dgm:prSet presAssocID="{31FD66AA-EE79-43F3-8AE0-C9CAD95B87BC}" presName="childText" presStyleLbl="conFgAcc1" presStyleIdx="3" presStyleCnt="5">
        <dgm:presLayoutVars>
          <dgm:bulletEnabled val="1"/>
        </dgm:presLayoutVars>
      </dgm:prSet>
      <dgm:spPr/>
      <dgm:t>
        <a:bodyPr/>
        <a:lstStyle/>
        <a:p>
          <a:endParaRPr lang="en-US"/>
        </a:p>
      </dgm:t>
    </dgm:pt>
    <dgm:pt modelId="{1BE5E7F9-0207-428D-A649-1AE6131D50EC}" type="pres">
      <dgm:prSet presAssocID="{0DE2A02B-17C7-4562-BB5D-3A6C3906FFE3}" presName="spaceBetweenRectangles" presStyleCnt="0"/>
      <dgm:spPr/>
    </dgm:pt>
    <dgm:pt modelId="{8B721A3F-EF2E-4C8A-AB75-DC2112840B4F}" type="pres">
      <dgm:prSet presAssocID="{709E3B7B-D046-4803-BCBE-B1DED102DFC5}" presName="parentLin" presStyleCnt="0"/>
      <dgm:spPr/>
    </dgm:pt>
    <dgm:pt modelId="{D74D816B-7E09-424C-80E5-572F1DDE7F3E}" type="pres">
      <dgm:prSet presAssocID="{709E3B7B-D046-4803-BCBE-B1DED102DFC5}" presName="parentLeftMargin" presStyleLbl="node1" presStyleIdx="3" presStyleCnt="5"/>
      <dgm:spPr/>
      <dgm:t>
        <a:bodyPr/>
        <a:lstStyle/>
        <a:p>
          <a:endParaRPr lang="en-US"/>
        </a:p>
      </dgm:t>
    </dgm:pt>
    <dgm:pt modelId="{E96853F7-54DE-4498-B7E0-E7D92328EB5B}" type="pres">
      <dgm:prSet presAssocID="{709E3B7B-D046-4803-BCBE-B1DED102DFC5}" presName="parentText" presStyleLbl="node1" presStyleIdx="4" presStyleCnt="5">
        <dgm:presLayoutVars>
          <dgm:chMax val="0"/>
          <dgm:bulletEnabled val="1"/>
        </dgm:presLayoutVars>
      </dgm:prSet>
      <dgm:spPr/>
      <dgm:t>
        <a:bodyPr/>
        <a:lstStyle/>
        <a:p>
          <a:endParaRPr lang="en-US"/>
        </a:p>
      </dgm:t>
    </dgm:pt>
    <dgm:pt modelId="{128A8940-0ABC-4908-943F-E32C25E3BE57}" type="pres">
      <dgm:prSet presAssocID="{709E3B7B-D046-4803-BCBE-B1DED102DFC5}" presName="negativeSpace" presStyleCnt="0"/>
      <dgm:spPr/>
    </dgm:pt>
    <dgm:pt modelId="{FF8AC00B-C002-4058-B72D-E147EB4090F7}" type="pres">
      <dgm:prSet presAssocID="{709E3B7B-D046-4803-BCBE-B1DED102DFC5}" presName="childText" presStyleLbl="conFgAcc1" presStyleIdx="4" presStyleCnt="5">
        <dgm:presLayoutVars>
          <dgm:bulletEnabled val="1"/>
        </dgm:presLayoutVars>
      </dgm:prSet>
      <dgm:spPr/>
      <dgm:t>
        <a:bodyPr/>
        <a:lstStyle/>
        <a:p>
          <a:endParaRPr lang="en-US"/>
        </a:p>
      </dgm:t>
    </dgm:pt>
  </dgm:ptLst>
  <dgm:cxnLst>
    <dgm:cxn modelId="{32048FF1-3435-4065-843E-79F9154528BF}" type="presOf" srcId="{F9282ED6-6597-46DD-8928-1772E505124C}" destId="{58D697BB-A75C-4C3F-B664-BFE59BCB2A80}" srcOrd="0" destOrd="0" presId="urn:microsoft.com/office/officeart/2005/8/layout/list1"/>
    <dgm:cxn modelId="{F0073220-DACF-46AF-9733-F64E8EB79EE3}" type="presOf" srcId="{F9282ED6-6597-46DD-8928-1772E505124C}" destId="{12534EF2-21D0-4A1A-A6C0-36C0B6CE3AF6}" srcOrd="1" destOrd="0" presId="urn:microsoft.com/office/officeart/2005/8/layout/list1"/>
    <dgm:cxn modelId="{FC882789-CCF3-4F59-8E39-11E4A4BCEEEA}" type="presOf" srcId="{709E3B7B-D046-4803-BCBE-B1DED102DFC5}" destId="{D74D816B-7E09-424C-80E5-572F1DDE7F3E}" srcOrd="0" destOrd="0" presId="urn:microsoft.com/office/officeart/2005/8/layout/list1"/>
    <dgm:cxn modelId="{92ECA090-1BE9-44FB-9FAB-08149D72A492}" srcId="{9B99891D-6013-4B03-96A2-0981CC0C8A12}" destId="{1166EB06-D239-4F80-9408-0E5C200EFD66}" srcOrd="0" destOrd="0" parTransId="{AA7F9335-76D2-452E-8F27-BB47F1F49DAA}" sibTransId="{D8A75A00-6FC6-4558-98E2-9585DAAF5749}"/>
    <dgm:cxn modelId="{44AA242E-7257-4A7F-A8FE-59DAA10E3E50}" type="presOf" srcId="{709E3B7B-D046-4803-BCBE-B1DED102DFC5}" destId="{E96853F7-54DE-4498-B7E0-E7D92328EB5B}" srcOrd="1" destOrd="0" presId="urn:microsoft.com/office/officeart/2005/8/layout/list1"/>
    <dgm:cxn modelId="{84AD72D9-6DC3-4DFD-B868-DFD95E75D19A}" srcId="{6F14941E-7F6E-490C-8552-1569E76CCF03}" destId="{46CA0273-6186-4765-9ADA-847CCA8032B0}" srcOrd="0" destOrd="0" parTransId="{34744AA3-398C-47CE-8DCA-F6795DEA740F}" sibTransId="{C5F1E0B8-E6AD-44E1-B285-A8DF1CBFD0EC}"/>
    <dgm:cxn modelId="{6DFA866C-63D6-4E10-8627-163217793FB0}" srcId="{9B99891D-6013-4B03-96A2-0981CC0C8A12}" destId="{F9282ED6-6597-46DD-8928-1772E505124C}" srcOrd="2" destOrd="0" parTransId="{7C5410A2-9E52-4F49-8236-2C99C819793B}" sibTransId="{E484AD40-3755-4AD8-A7AF-9282B37CB7BC}"/>
    <dgm:cxn modelId="{2AAD932E-62DC-42B5-A7C6-09393FF46F7D}" type="presOf" srcId="{1166EB06-D239-4F80-9408-0E5C200EFD66}" destId="{3BAD7B1C-C367-4427-8465-7AD61869EC32}" srcOrd="1" destOrd="0" presId="urn:microsoft.com/office/officeart/2005/8/layout/list1"/>
    <dgm:cxn modelId="{D3BEF2A9-0F47-4FBD-A784-216001AE6BA5}" type="presOf" srcId="{31FD66AA-EE79-43F3-8AE0-C9CAD95B87BC}" destId="{DEE719FA-8649-4292-BD11-71D67784D8E7}" srcOrd="0" destOrd="0" presId="urn:microsoft.com/office/officeart/2005/8/layout/list1"/>
    <dgm:cxn modelId="{8F91A4DC-3F11-46C6-831F-7B887FBEEBF1}" srcId="{F9282ED6-6597-46DD-8928-1772E505124C}" destId="{200FB252-F7A3-426F-8F71-5E8CA82153C5}" srcOrd="0" destOrd="0" parTransId="{8AAE7DF6-AB07-42F2-BA5D-533A899974E9}" sibTransId="{1C1203ED-C0D0-4551-B6F4-DB77EF627FA9}"/>
    <dgm:cxn modelId="{4C17B9E8-F18F-4F01-9566-AA267D6E86E9}" type="presOf" srcId="{200FB252-F7A3-426F-8F71-5E8CA82153C5}" destId="{FF65D1F2-35EE-4912-8691-8349CB34E2A2}" srcOrd="0" destOrd="0" presId="urn:microsoft.com/office/officeart/2005/8/layout/list1"/>
    <dgm:cxn modelId="{F063D598-8167-4745-A7D7-509FAAF5A28F}" type="presOf" srcId="{4F189C08-59B2-4CD3-8478-C88D8237192A}" destId="{154B1986-6B84-418F-9C50-E472A0DC331B}" srcOrd="0" destOrd="0" presId="urn:microsoft.com/office/officeart/2005/8/layout/list1"/>
    <dgm:cxn modelId="{DDEC8E85-EC9B-4A05-BD54-3279346DED0F}" type="presOf" srcId="{31FD66AA-EE79-43F3-8AE0-C9CAD95B87BC}" destId="{30CDE269-3A7B-4E11-A8A6-CC22D2F8D8D0}" srcOrd="1" destOrd="0" presId="urn:microsoft.com/office/officeart/2005/8/layout/list1"/>
    <dgm:cxn modelId="{4AA644C5-7C57-4C3C-B498-349E9AFAA011}" type="presOf" srcId="{6F14941E-7F6E-490C-8552-1569E76CCF03}" destId="{8F18196F-F823-43A1-BCE8-E13608EBDDA3}" srcOrd="0" destOrd="0" presId="urn:microsoft.com/office/officeart/2005/8/layout/list1"/>
    <dgm:cxn modelId="{7DBDED38-CF01-4686-9F74-31FC7F207169}" type="presOf" srcId="{512ACFDD-67CE-4ACF-995A-9A716B70D50F}" destId="{FF8AC00B-C002-4058-B72D-E147EB4090F7}" srcOrd="0" destOrd="0" presId="urn:microsoft.com/office/officeart/2005/8/layout/list1"/>
    <dgm:cxn modelId="{37D61343-7848-4166-B967-7648738CD25F}" type="presOf" srcId="{46CA0273-6186-4765-9ADA-847CCA8032B0}" destId="{363417A5-0E57-47D8-8425-90FF765F2998}" srcOrd="0" destOrd="0" presId="urn:microsoft.com/office/officeart/2005/8/layout/list1"/>
    <dgm:cxn modelId="{DEE00BD4-366F-4D4F-A150-87DAAD17B97B}" srcId="{31FD66AA-EE79-43F3-8AE0-C9CAD95B87BC}" destId="{3A8603E0-C434-4A6D-97AE-1C3D754B2097}" srcOrd="0" destOrd="0" parTransId="{37DFF858-B333-4D3C-901F-75791CEEA0D7}" sibTransId="{DF627272-6889-413C-9B2E-E340A0A04AC4}"/>
    <dgm:cxn modelId="{A6A7F906-41D0-4EE2-9619-AAD52F36E048}" srcId="{9B99891D-6013-4B03-96A2-0981CC0C8A12}" destId="{709E3B7B-D046-4803-BCBE-B1DED102DFC5}" srcOrd="4" destOrd="0" parTransId="{31B6AC8C-6C64-47DB-8DC8-2859EC8D94EE}" sibTransId="{BDC082B3-02BD-4EBD-8B89-5B0FF329208D}"/>
    <dgm:cxn modelId="{43125AFC-4161-4774-B50A-C966906EF13C}" type="presOf" srcId="{6F14941E-7F6E-490C-8552-1569E76CCF03}" destId="{4B0ABC69-554F-4CE2-B0F5-DFB4E05B7F95}" srcOrd="1" destOrd="0" presId="urn:microsoft.com/office/officeart/2005/8/layout/list1"/>
    <dgm:cxn modelId="{9E302B1F-C6D4-4603-B769-F12C670CA814}" type="presOf" srcId="{3A8603E0-C434-4A6D-97AE-1C3D754B2097}" destId="{1D478D21-EDE3-461C-9D60-5D82299E3EB5}" srcOrd="0" destOrd="0" presId="urn:microsoft.com/office/officeart/2005/8/layout/list1"/>
    <dgm:cxn modelId="{A3933796-1744-492B-808E-CB09D93038ED}" srcId="{9B99891D-6013-4B03-96A2-0981CC0C8A12}" destId="{31FD66AA-EE79-43F3-8AE0-C9CAD95B87BC}" srcOrd="3" destOrd="0" parTransId="{9EACE044-906D-4660-B48E-27ED6421D42F}" sibTransId="{0DE2A02B-17C7-4562-BB5D-3A6C3906FFE3}"/>
    <dgm:cxn modelId="{2F7A406B-43E9-4E24-ABD2-95106B8C427D}" srcId="{1166EB06-D239-4F80-9408-0E5C200EFD66}" destId="{4F189C08-59B2-4CD3-8478-C88D8237192A}" srcOrd="0" destOrd="0" parTransId="{00D8535C-1A28-463E-AECD-DE0F73CF1166}" sibTransId="{6D16BDA0-5C1D-41C8-92D4-7045A49A50BB}"/>
    <dgm:cxn modelId="{95A5599E-37C5-4E4E-BE9B-E417B6345416}" srcId="{709E3B7B-D046-4803-BCBE-B1DED102DFC5}" destId="{512ACFDD-67CE-4ACF-995A-9A716B70D50F}" srcOrd="0" destOrd="0" parTransId="{5EAD5825-84F0-4F35-B478-BEA3A72EC99B}" sibTransId="{44601C2A-3E15-44ED-AFD4-AA7861EB75D2}"/>
    <dgm:cxn modelId="{3491BB47-F69B-473E-B2AB-6CD6DCFFA05A}" type="presOf" srcId="{9B99891D-6013-4B03-96A2-0981CC0C8A12}" destId="{5FD317E8-07F5-436B-B4C7-0C877A1FD530}" srcOrd="0" destOrd="0" presId="urn:microsoft.com/office/officeart/2005/8/layout/list1"/>
    <dgm:cxn modelId="{8AE0BFD6-1082-4F30-8094-92B0467CC96C}" type="presOf" srcId="{1166EB06-D239-4F80-9408-0E5C200EFD66}" destId="{0EC30D64-FCD4-4190-B7FD-144D17954F13}" srcOrd="0" destOrd="0" presId="urn:microsoft.com/office/officeart/2005/8/layout/list1"/>
    <dgm:cxn modelId="{39C75409-E407-4753-B201-6C005EA5F3CB}" srcId="{9B99891D-6013-4B03-96A2-0981CC0C8A12}" destId="{6F14941E-7F6E-490C-8552-1569E76CCF03}" srcOrd="1" destOrd="0" parTransId="{6BC02040-AB73-4FE8-9D5A-47F8A5D091EC}" sibTransId="{1F2D25DD-1FE9-485F-AD9B-B9F182B5EE7F}"/>
    <dgm:cxn modelId="{BEA33FAD-2FE5-4021-BB83-F35649D6115F}" type="presParOf" srcId="{5FD317E8-07F5-436B-B4C7-0C877A1FD530}" destId="{3AED9AFC-E567-4A1A-B059-DB62AFB7330A}" srcOrd="0" destOrd="0" presId="urn:microsoft.com/office/officeart/2005/8/layout/list1"/>
    <dgm:cxn modelId="{DB3C3E56-2567-4372-BC47-E5FAD00096FC}" type="presParOf" srcId="{3AED9AFC-E567-4A1A-B059-DB62AFB7330A}" destId="{0EC30D64-FCD4-4190-B7FD-144D17954F13}" srcOrd="0" destOrd="0" presId="urn:microsoft.com/office/officeart/2005/8/layout/list1"/>
    <dgm:cxn modelId="{4AE341CE-89EB-4C31-AD99-476DE784A0A2}" type="presParOf" srcId="{3AED9AFC-E567-4A1A-B059-DB62AFB7330A}" destId="{3BAD7B1C-C367-4427-8465-7AD61869EC32}" srcOrd="1" destOrd="0" presId="urn:microsoft.com/office/officeart/2005/8/layout/list1"/>
    <dgm:cxn modelId="{E7CEF8B5-2CB6-4484-80A6-C67845B10A4E}" type="presParOf" srcId="{5FD317E8-07F5-436B-B4C7-0C877A1FD530}" destId="{ADE387C0-60C2-4AF9-80A3-EA31D12DB3E7}" srcOrd="1" destOrd="0" presId="urn:microsoft.com/office/officeart/2005/8/layout/list1"/>
    <dgm:cxn modelId="{815E733A-EE04-4098-9A92-7F6C2B41B8EA}" type="presParOf" srcId="{5FD317E8-07F5-436B-B4C7-0C877A1FD530}" destId="{154B1986-6B84-418F-9C50-E472A0DC331B}" srcOrd="2" destOrd="0" presId="urn:microsoft.com/office/officeart/2005/8/layout/list1"/>
    <dgm:cxn modelId="{E5A1CAFB-C63D-476C-9222-369498D88332}" type="presParOf" srcId="{5FD317E8-07F5-436B-B4C7-0C877A1FD530}" destId="{6630F314-9DBA-4101-A07E-D543889DD5F3}" srcOrd="3" destOrd="0" presId="urn:microsoft.com/office/officeart/2005/8/layout/list1"/>
    <dgm:cxn modelId="{550FBFF1-96D7-4941-89BB-F14AF45A7A6A}" type="presParOf" srcId="{5FD317E8-07F5-436B-B4C7-0C877A1FD530}" destId="{7F91EC02-B933-42B7-A2B4-DCC02CB77EB8}" srcOrd="4" destOrd="0" presId="urn:microsoft.com/office/officeart/2005/8/layout/list1"/>
    <dgm:cxn modelId="{86B78506-7D41-4894-923D-3089B38253C8}" type="presParOf" srcId="{7F91EC02-B933-42B7-A2B4-DCC02CB77EB8}" destId="{8F18196F-F823-43A1-BCE8-E13608EBDDA3}" srcOrd="0" destOrd="0" presId="urn:microsoft.com/office/officeart/2005/8/layout/list1"/>
    <dgm:cxn modelId="{8DAE1CD4-C9D3-4ED4-83A0-4BF7F1AC4887}" type="presParOf" srcId="{7F91EC02-B933-42B7-A2B4-DCC02CB77EB8}" destId="{4B0ABC69-554F-4CE2-B0F5-DFB4E05B7F95}" srcOrd="1" destOrd="0" presId="urn:microsoft.com/office/officeart/2005/8/layout/list1"/>
    <dgm:cxn modelId="{190CAA0C-CF42-4626-8B9B-4CA9CD8CA392}" type="presParOf" srcId="{5FD317E8-07F5-436B-B4C7-0C877A1FD530}" destId="{0DBBA84D-145B-42EA-8E7F-6AD984F9A023}" srcOrd="5" destOrd="0" presId="urn:microsoft.com/office/officeart/2005/8/layout/list1"/>
    <dgm:cxn modelId="{621D3BCE-ABBE-4D77-A522-54BFDAEBD992}" type="presParOf" srcId="{5FD317E8-07F5-436B-B4C7-0C877A1FD530}" destId="{363417A5-0E57-47D8-8425-90FF765F2998}" srcOrd="6" destOrd="0" presId="urn:microsoft.com/office/officeart/2005/8/layout/list1"/>
    <dgm:cxn modelId="{D8D248B1-98BA-4CB0-B4D5-86B05AF1C79F}" type="presParOf" srcId="{5FD317E8-07F5-436B-B4C7-0C877A1FD530}" destId="{76DF8B3A-A3CB-40BA-B7DE-CBADB442B45B}" srcOrd="7" destOrd="0" presId="urn:microsoft.com/office/officeart/2005/8/layout/list1"/>
    <dgm:cxn modelId="{D225DBA0-90B6-4BF1-ADF4-E2E67517463E}" type="presParOf" srcId="{5FD317E8-07F5-436B-B4C7-0C877A1FD530}" destId="{00C860E6-38CD-40AB-9DEF-4BAB525C3D42}" srcOrd="8" destOrd="0" presId="urn:microsoft.com/office/officeart/2005/8/layout/list1"/>
    <dgm:cxn modelId="{98A57907-23A6-440C-8E3A-1BD096B3A037}" type="presParOf" srcId="{00C860E6-38CD-40AB-9DEF-4BAB525C3D42}" destId="{58D697BB-A75C-4C3F-B664-BFE59BCB2A80}" srcOrd="0" destOrd="0" presId="urn:microsoft.com/office/officeart/2005/8/layout/list1"/>
    <dgm:cxn modelId="{28544A2A-B9FA-43C1-9EA3-A95A7C9A8971}" type="presParOf" srcId="{00C860E6-38CD-40AB-9DEF-4BAB525C3D42}" destId="{12534EF2-21D0-4A1A-A6C0-36C0B6CE3AF6}" srcOrd="1" destOrd="0" presId="urn:microsoft.com/office/officeart/2005/8/layout/list1"/>
    <dgm:cxn modelId="{90F51378-CD51-4DCF-80FE-3AB4D2EC48BB}" type="presParOf" srcId="{5FD317E8-07F5-436B-B4C7-0C877A1FD530}" destId="{BABEF400-639B-489C-B70B-FF19EBF1244A}" srcOrd="9" destOrd="0" presId="urn:microsoft.com/office/officeart/2005/8/layout/list1"/>
    <dgm:cxn modelId="{6A88414D-3A42-43E9-B9BF-1C10F5DAA0DC}" type="presParOf" srcId="{5FD317E8-07F5-436B-B4C7-0C877A1FD530}" destId="{FF65D1F2-35EE-4912-8691-8349CB34E2A2}" srcOrd="10" destOrd="0" presId="urn:microsoft.com/office/officeart/2005/8/layout/list1"/>
    <dgm:cxn modelId="{752A684B-6CD8-48D8-9366-03A6429C0887}" type="presParOf" srcId="{5FD317E8-07F5-436B-B4C7-0C877A1FD530}" destId="{C7231E1E-AC31-44F5-9582-583B0B66DE9B}" srcOrd="11" destOrd="0" presId="urn:microsoft.com/office/officeart/2005/8/layout/list1"/>
    <dgm:cxn modelId="{310B2592-E9F2-4B14-A597-4A039834202A}" type="presParOf" srcId="{5FD317E8-07F5-436B-B4C7-0C877A1FD530}" destId="{B963D4D3-A7E0-4269-9D7D-4B34A0463A29}" srcOrd="12" destOrd="0" presId="urn:microsoft.com/office/officeart/2005/8/layout/list1"/>
    <dgm:cxn modelId="{8AD71EEE-C61F-4C0B-90AF-20E4A4FE7185}" type="presParOf" srcId="{B963D4D3-A7E0-4269-9D7D-4B34A0463A29}" destId="{DEE719FA-8649-4292-BD11-71D67784D8E7}" srcOrd="0" destOrd="0" presId="urn:microsoft.com/office/officeart/2005/8/layout/list1"/>
    <dgm:cxn modelId="{3141171F-0C43-4CF9-85F9-AD874273EE6F}" type="presParOf" srcId="{B963D4D3-A7E0-4269-9D7D-4B34A0463A29}" destId="{30CDE269-3A7B-4E11-A8A6-CC22D2F8D8D0}" srcOrd="1" destOrd="0" presId="urn:microsoft.com/office/officeart/2005/8/layout/list1"/>
    <dgm:cxn modelId="{FA918628-376A-4FB4-B670-F27E1C5B493D}" type="presParOf" srcId="{5FD317E8-07F5-436B-B4C7-0C877A1FD530}" destId="{BA1FF27C-E96A-43B2-9509-8243FA957332}" srcOrd="13" destOrd="0" presId="urn:microsoft.com/office/officeart/2005/8/layout/list1"/>
    <dgm:cxn modelId="{B8F590CD-A39A-44F0-8BD1-C74AA41FEE23}" type="presParOf" srcId="{5FD317E8-07F5-436B-B4C7-0C877A1FD530}" destId="{1D478D21-EDE3-461C-9D60-5D82299E3EB5}" srcOrd="14" destOrd="0" presId="urn:microsoft.com/office/officeart/2005/8/layout/list1"/>
    <dgm:cxn modelId="{075C5C72-980C-4DB1-BD3D-B319B98E8498}" type="presParOf" srcId="{5FD317E8-07F5-436B-B4C7-0C877A1FD530}" destId="{1BE5E7F9-0207-428D-A649-1AE6131D50EC}" srcOrd="15" destOrd="0" presId="urn:microsoft.com/office/officeart/2005/8/layout/list1"/>
    <dgm:cxn modelId="{7640C68E-883D-4741-84A2-0C106005B466}" type="presParOf" srcId="{5FD317E8-07F5-436B-B4C7-0C877A1FD530}" destId="{8B721A3F-EF2E-4C8A-AB75-DC2112840B4F}" srcOrd="16" destOrd="0" presId="urn:microsoft.com/office/officeart/2005/8/layout/list1"/>
    <dgm:cxn modelId="{186AF42E-BB64-404A-B87B-3094D268A75D}" type="presParOf" srcId="{8B721A3F-EF2E-4C8A-AB75-DC2112840B4F}" destId="{D74D816B-7E09-424C-80E5-572F1DDE7F3E}" srcOrd="0" destOrd="0" presId="urn:microsoft.com/office/officeart/2005/8/layout/list1"/>
    <dgm:cxn modelId="{0C02707F-7EB6-4DB8-A182-BD0CD4E05B54}" type="presParOf" srcId="{8B721A3F-EF2E-4C8A-AB75-DC2112840B4F}" destId="{E96853F7-54DE-4498-B7E0-E7D92328EB5B}" srcOrd="1" destOrd="0" presId="urn:microsoft.com/office/officeart/2005/8/layout/list1"/>
    <dgm:cxn modelId="{CB9170B1-B62E-4775-B279-A394759EDBDD}" type="presParOf" srcId="{5FD317E8-07F5-436B-B4C7-0C877A1FD530}" destId="{128A8940-0ABC-4908-943F-E32C25E3BE57}" srcOrd="17" destOrd="0" presId="urn:microsoft.com/office/officeart/2005/8/layout/list1"/>
    <dgm:cxn modelId="{8D06A03B-80CF-480B-9157-1AE1E1891479}" type="presParOf" srcId="{5FD317E8-07F5-436B-B4C7-0C877A1FD530}" destId="{FF8AC00B-C002-4058-B72D-E147EB4090F7}"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1AAD2D01-2B0B-4062-B388-EEF05EF79660}"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vi-VN"/>
        </a:p>
      </dgm:t>
    </dgm:pt>
    <dgm:pt modelId="{5EA733F9-2729-43E6-B7AF-9AF6AEC31ACD}">
      <dgm:prSet phldrT="[Text]"/>
      <dgm:spPr/>
      <dgm:t>
        <a:bodyPr/>
        <a:lstStyle/>
        <a:p>
          <a:r>
            <a:rPr lang="en-US"/>
            <a:t>Lập/ cập nhật danh sách/ nội dung từng yêu cầu</a:t>
          </a:r>
          <a:endParaRPr lang="vi-VN"/>
        </a:p>
      </dgm:t>
    </dgm:pt>
    <dgm:pt modelId="{5FD1422E-858F-4F7C-8AC0-EB0A9C322D01}" type="parTrans" cxnId="{568FE7D8-A800-41E6-B6E6-1804E1C46F94}">
      <dgm:prSet/>
      <dgm:spPr/>
      <dgm:t>
        <a:bodyPr/>
        <a:lstStyle/>
        <a:p>
          <a:endParaRPr lang="vi-VN"/>
        </a:p>
      </dgm:t>
    </dgm:pt>
    <dgm:pt modelId="{4B63AD6E-E931-4FCC-976D-C99837EFCC99}" type="sibTrans" cxnId="{568FE7D8-A800-41E6-B6E6-1804E1C46F94}">
      <dgm:prSet/>
      <dgm:spPr/>
      <dgm:t>
        <a:bodyPr/>
        <a:lstStyle/>
        <a:p>
          <a:endParaRPr lang="vi-VN"/>
        </a:p>
      </dgm:t>
    </dgm:pt>
    <dgm:pt modelId="{7575174E-069A-4CAE-8C15-F834EFF5CB8C}">
      <dgm:prSet phldrT="[Text]"/>
      <dgm:spPr/>
      <dgm:t>
        <a:bodyPr/>
        <a:lstStyle/>
        <a:p>
          <a:r>
            <a:rPr lang="en-US"/>
            <a:t>Xác định quan hệ ràng buộc (Matrix tracibility)</a:t>
          </a:r>
          <a:endParaRPr lang="vi-VN"/>
        </a:p>
      </dgm:t>
    </dgm:pt>
    <dgm:pt modelId="{69369ED6-15A2-4252-BE64-6C9E20AD0C8B}" type="parTrans" cxnId="{535AB6EC-E431-4A68-A595-0EAB9136CF38}">
      <dgm:prSet/>
      <dgm:spPr/>
      <dgm:t>
        <a:bodyPr/>
        <a:lstStyle/>
        <a:p>
          <a:endParaRPr lang="vi-VN"/>
        </a:p>
      </dgm:t>
    </dgm:pt>
    <dgm:pt modelId="{A2681678-EF7A-4204-B9BE-9544D0AA55A6}" type="sibTrans" cxnId="{535AB6EC-E431-4A68-A595-0EAB9136CF38}">
      <dgm:prSet/>
      <dgm:spPr/>
      <dgm:t>
        <a:bodyPr/>
        <a:lstStyle/>
        <a:p>
          <a:endParaRPr lang="vi-VN"/>
        </a:p>
      </dgm:t>
    </dgm:pt>
    <dgm:pt modelId="{369209EB-7EED-4948-A2C1-EA72902300A7}">
      <dgm:prSet phldrT="[Text]"/>
      <dgm:spPr/>
      <dgm:t>
        <a:bodyPr/>
        <a:lstStyle/>
        <a:p>
          <a:r>
            <a:rPr lang="en-US"/>
            <a:t>Theo dõi trạng thái hoàn thành</a:t>
          </a:r>
          <a:endParaRPr lang="vi-VN"/>
        </a:p>
      </dgm:t>
    </dgm:pt>
    <dgm:pt modelId="{0E2828F3-6310-461C-B8E5-B0059D218D6E}" type="parTrans" cxnId="{0792A263-F301-46A4-8DFB-547FCA34971F}">
      <dgm:prSet/>
      <dgm:spPr/>
      <dgm:t>
        <a:bodyPr/>
        <a:lstStyle/>
        <a:p>
          <a:endParaRPr lang="vi-VN"/>
        </a:p>
      </dgm:t>
    </dgm:pt>
    <dgm:pt modelId="{D11695F0-931A-4AFF-9AA6-AA3D376ACFE1}" type="sibTrans" cxnId="{0792A263-F301-46A4-8DFB-547FCA34971F}">
      <dgm:prSet/>
      <dgm:spPr/>
      <dgm:t>
        <a:bodyPr/>
        <a:lstStyle/>
        <a:p>
          <a:endParaRPr lang="vi-VN"/>
        </a:p>
      </dgm:t>
    </dgm:pt>
    <dgm:pt modelId="{AB9EFA58-97CA-4A26-980D-FFF5DF12447B}">
      <dgm:prSet phldrT="[Text]"/>
      <dgm:spPr/>
      <dgm:t>
        <a:bodyPr/>
        <a:lstStyle/>
        <a:p>
          <a:r>
            <a:rPr lang="en-US"/>
            <a:t>Đánh giá mức độ ảnh hưởng</a:t>
          </a:r>
          <a:endParaRPr lang="vi-VN"/>
        </a:p>
      </dgm:t>
    </dgm:pt>
    <dgm:pt modelId="{DC174D87-3235-471D-98F4-E66D5B9B1AAD}" type="parTrans" cxnId="{B7081138-A272-4BBA-AD7A-C8A82615F9B0}">
      <dgm:prSet/>
      <dgm:spPr/>
      <dgm:t>
        <a:bodyPr/>
        <a:lstStyle/>
        <a:p>
          <a:endParaRPr lang="vi-VN"/>
        </a:p>
      </dgm:t>
    </dgm:pt>
    <dgm:pt modelId="{051ACCA5-062F-4320-BD40-E7C6AAF7EAFA}" type="sibTrans" cxnId="{B7081138-A272-4BBA-AD7A-C8A82615F9B0}">
      <dgm:prSet/>
      <dgm:spPr/>
      <dgm:t>
        <a:bodyPr/>
        <a:lstStyle/>
        <a:p>
          <a:endParaRPr lang="vi-VN"/>
        </a:p>
      </dgm:t>
    </dgm:pt>
    <dgm:pt modelId="{212A30C9-94AE-4C83-A527-902E6B3C5A06}">
      <dgm:prSet phldrT="[Text]"/>
      <dgm:spPr/>
      <dgm:t>
        <a:bodyPr/>
        <a:lstStyle/>
        <a:p>
          <a:r>
            <a:rPr lang="en-US"/>
            <a:t>Đề xuất giải pháp</a:t>
          </a:r>
          <a:endParaRPr lang="vi-VN"/>
        </a:p>
      </dgm:t>
    </dgm:pt>
    <dgm:pt modelId="{47E5FAA4-CE9A-4485-8EAD-08511898E915}" type="parTrans" cxnId="{0CA99E7B-E32E-4709-A61C-633D6DD1E462}">
      <dgm:prSet/>
      <dgm:spPr/>
      <dgm:t>
        <a:bodyPr/>
        <a:lstStyle/>
        <a:p>
          <a:endParaRPr lang="vi-VN"/>
        </a:p>
      </dgm:t>
    </dgm:pt>
    <dgm:pt modelId="{0847FC81-58AB-4971-B28E-7E92CEA09982}" type="sibTrans" cxnId="{0CA99E7B-E32E-4709-A61C-633D6DD1E462}">
      <dgm:prSet/>
      <dgm:spPr/>
      <dgm:t>
        <a:bodyPr/>
        <a:lstStyle/>
        <a:p>
          <a:endParaRPr lang="vi-VN"/>
        </a:p>
      </dgm:t>
    </dgm:pt>
    <dgm:pt modelId="{C0A2F3BE-A929-4BC6-8DDE-0B605E232D16}">
      <dgm:prSet phldrT="[Text]"/>
      <dgm:spPr/>
      <dgm:t>
        <a:bodyPr/>
        <a:lstStyle/>
        <a:p>
          <a:r>
            <a:rPr lang="en-US"/>
            <a:t>Điều chỉnh yêu cầu</a:t>
          </a:r>
          <a:endParaRPr lang="vi-VN"/>
        </a:p>
      </dgm:t>
    </dgm:pt>
    <dgm:pt modelId="{6C775486-BFCB-4839-ABC1-FA14AD60D0DE}" type="parTrans" cxnId="{53028364-9F38-4406-864C-91F6980FB2BC}">
      <dgm:prSet/>
      <dgm:spPr/>
      <dgm:t>
        <a:bodyPr/>
        <a:lstStyle/>
        <a:p>
          <a:endParaRPr lang="vi-VN"/>
        </a:p>
      </dgm:t>
    </dgm:pt>
    <dgm:pt modelId="{D1D7A490-F3BE-41A6-9769-94919C102301}" type="sibTrans" cxnId="{53028364-9F38-4406-864C-91F6980FB2BC}">
      <dgm:prSet/>
      <dgm:spPr/>
      <dgm:t>
        <a:bodyPr/>
        <a:lstStyle/>
        <a:p>
          <a:endParaRPr lang="vi-VN"/>
        </a:p>
      </dgm:t>
    </dgm:pt>
    <dgm:pt modelId="{DA9D2FD1-7684-4586-9353-4986FCE1B2F1}">
      <dgm:prSet phldrT="[Text]"/>
      <dgm:spPr/>
      <dgm:t>
        <a:bodyPr/>
        <a:lstStyle/>
        <a:p>
          <a:r>
            <a:rPr lang="en-US"/>
            <a:t>Bổ sung nguồn lực</a:t>
          </a:r>
          <a:endParaRPr lang="vi-VN"/>
        </a:p>
      </dgm:t>
    </dgm:pt>
    <dgm:pt modelId="{726B7ACD-75D7-4968-BBC3-366BA2B90E29}" type="parTrans" cxnId="{E41ED37A-9C0B-43F7-AA73-94E9B75CC3D3}">
      <dgm:prSet/>
      <dgm:spPr/>
      <dgm:t>
        <a:bodyPr/>
        <a:lstStyle/>
        <a:p>
          <a:endParaRPr lang="vi-VN"/>
        </a:p>
      </dgm:t>
    </dgm:pt>
    <dgm:pt modelId="{2BF21705-71C0-429F-B82F-0EA26415EFDF}" type="sibTrans" cxnId="{E41ED37A-9C0B-43F7-AA73-94E9B75CC3D3}">
      <dgm:prSet/>
      <dgm:spPr/>
      <dgm:t>
        <a:bodyPr/>
        <a:lstStyle/>
        <a:p>
          <a:endParaRPr lang="vi-VN"/>
        </a:p>
      </dgm:t>
    </dgm:pt>
    <dgm:pt modelId="{F6B558F2-F8B7-4D45-B9F1-54B1E4E1E5B3}">
      <dgm:prSet phldrT="[Text]"/>
      <dgm:spPr/>
      <dgm:t>
        <a:bodyPr/>
        <a:lstStyle/>
        <a:p>
          <a:r>
            <a:rPr lang="en-US"/>
            <a:t>Điều chỉnh hợp đồng/ thỏa thuận</a:t>
          </a:r>
          <a:endParaRPr lang="vi-VN"/>
        </a:p>
      </dgm:t>
    </dgm:pt>
    <dgm:pt modelId="{5959EF03-DB9D-41FA-8B69-A08CFDB42E1A}" type="parTrans" cxnId="{8C1C05F2-B633-41AE-A19D-2D9F2D659D4E}">
      <dgm:prSet/>
      <dgm:spPr/>
      <dgm:t>
        <a:bodyPr/>
        <a:lstStyle/>
        <a:p>
          <a:endParaRPr lang="vi-VN"/>
        </a:p>
      </dgm:t>
    </dgm:pt>
    <dgm:pt modelId="{9EFFAE06-73C5-439C-B45C-686F923E6953}" type="sibTrans" cxnId="{8C1C05F2-B633-41AE-A19D-2D9F2D659D4E}">
      <dgm:prSet/>
      <dgm:spPr/>
      <dgm:t>
        <a:bodyPr/>
        <a:lstStyle/>
        <a:p>
          <a:endParaRPr lang="vi-VN"/>
        </a:p>
      </dgm:t>
    </dgm:pt>
    <dgm:pt modelId="{9D1119C9-926D-48EC-8443-C59591F82F64}">
      <dgm:prSet phldrT="[Text]"/>
      <dgm:spPr/>
      <dgm:t>
        <a:bodyPr/>
        <a:lstStyle/>
        <a:p>
          <a:r>
            <a:rPr lang="en-US"/>
            <a:t>Thực hiện giải pháp</a:t>
          </a:r>
          <a:endParaRPr lang="vi-VN"/>
        </a:p>
      </dgm:t>
    </dgm:pt>
    <dgm:pt modelId="{B19F3922-8F18-4A05-B213-3F9BBBC81F48}" type="parTrans" cxnId="{E7ED8CF3-7F24-44AF-8B31-D66D7E00B02B}">
      <dgm:prSet/>
      <dgm:spPr/>
      <dgm:t>
        <a:bodyPr/>
        <a:lstStyle/>
        <a:p>
          <a:endParaRPr lang="vi-VN"/>
        </a:p>
      </dgm:t>
    </dgm:pt>
    <dgm:pt modelId="{B9AF744A-290D-4BB8-83C7-2194B553F2FB}" type="sibTrans" cxnId="{E7ED8CF3-7F24-44AF-8B31-D66D7E00B02B}">
      <dgm:prSet/>
      <dgm:spPr/>
      <dgm:t>
        <a:bodyPr/>
        <a:lstStyle/>
        <a:p>
          <a:endParaRPr lang="vi-VN"/>
        </a:p>
      </dgm:t>
    </dgm:pt>
    <dgm:pt modelId="{743FB5C9-FB97-4291-9B1B-2C5A55720BFF}" type="pres">
      <dgm:prSet presAssocID="{1AAD2D01-2B0B-4062-B388-EEF05EF79660}" presName="diagram" presStyleCnt="0">
        <dgm:presLayoutVars>
          <dgm:dir/>
          <dgm:resizeHandles val="exact"/>
        </dgm:presLayoutVars>
      </dgm:prSet>
      <dgm:spPr/>
      <dgm:t>
        <a:bodyPr/>
        <a:lstStyle/>
        <a:p>
          <a:endParaRPr lang="en-US"/>
        </a:p>
      </dgm:t>
    </dgm:pt>
    <dgm:pt modelId="{FD3E437D-E7CF-4D61-9CF8-BD961572E1EE}" type="pres">
      <dgm:prSet presAssocID="{5EA733F9-2729-43E6-B7AF-9AF6AEC31ACD}" presName="node" presStyleLbl="node1" presStyleIdx="0" presStyleCnt="6">
        <dgm:presLayoutVars>
          <dgm:bulletEnabled val="1"/>
        </dgm:presLayoutVars>
      </dgm:prSet>
      <dgm:spPr/>
      <dgm:t>
        <a:bodyPr/>
        <a:lstStyle/>
        <a:p>
          <a:endParaRPr lang="en-US"/>
        </a:p>
      </dgm:t>
    </dgm:pt>
    <dgm:pt modelId="{F1A42E5A-4F7E-4F35-9F0A-A2DDF498EAA3}" type="pres">
      <dgm:prSet presAssocID="{4B63AD6E-E931-4FCC-976D-C99837EFCC99}" presName="sibTrans" presStyleLbl="sibTrans2D1" presStyleIdx="0" presStyleCnt="5"/>
      <dgm:spPr/>
      <dgm:t>
        <a:bodyPr/>
        <a:lstStyle/>
        <a:p>
          <a:endParaRPr lang="en-US"/>
        </a:p>
      </dgm:t>
    </dgm:pt>
    <dgm:pt modelId="{D8DCE8EE-56C5-4F2A-839F-816B9EA1B5E4}" type="pres">
      <dgm:prSet presAssocID="{4B63AD6E-E931-4FCC-976D-C99837EFCC99}" presName="connectorText" presStyleLbl="sibTrans2D1" presStyleIdx="0" presStyleCnt="5"/>
      <dgm:spPr/>
      <dgm:t>
        <a:bodyPr/>
        <a:lstStyle/>
        <a:p>
          <a:endParaRPr lang="en-US"/>
        </a:p>
      </dgm:t>
    </dgm:pt>
    <dgm:pt modelId="{0B66B2EF-04F0-4472-8FFD-4DB12ECCC93C}" type="pres">
      <dgm:prSet presAssocID="{7575174E-069A-4CAE-8C15-F834EFF5CB8C}" presName="node" presStyleLbl="node1" presStyleIdx="1" presStyleCnt="6">
        <dgm:presLayoutVars>
          <dgm:bulletEnabled val="1"/>
        </dgm:presLayoutVars>
      </dgm:prSet>
      <dgm:spPr/>
      <dgm:t>
        <a:bodyPr/>
        <a:lstStyle/>
        <a:p>
          <a:endParaRPr lang="en-US"/>
        </a:p>
      </dgm:t>
    </dgm:pt>
    <dgm:pt modelId="{F05B253A-14D5-44CA-8B51-256528B76C2D}" type="pres">
      <dgm:prSet presAssocID="{A2681678-EF7A-4204-B9BE-9544D0AA55A6}" presName="sibTrans" presStyleLbl="sibTrans2D1" presStyleIdx="1" presStyleCnt="5"/>
      <dgm:spPr/>
      <dgm:t>
        <a:bodyPr/>
        <a:lstStyle/>
        <a:p>
          <a:endParaRPr lang="en-US"/>
        </a:p>
      </dgm:t>
    </dgm:pt>
    <dgm:pt modelId="{C1D7D7D7-B93B-4533-9A7B-4CCC18ABB52F}" type="pres">
      <dgm:prSet presAssocID="{A2681678-EF7A-4204-B9BE-9544D0AA55A6}" presName="connectorText" presStyleLbl="sibTrans2D1" presStyleIdx="1" presStyleCnt="5"/>
      <dgm:spPr/>
      <dgm:t>
        <a:bodyPr/>
        <a:lstStyle/>
        <a:p>
          <a:endParaRPr lang="en-US"/>
        </a:p>
      </dgm:t>
    </dgm:pt>
    <dgm:pt modelId="{9B20EB32-3E20-408C-8E34-94C0C6E3A5B1}" type="pres">
      <dgm:prSet presAssocID="{369209EB-7EED-4948-A2C1-EA72902300A7}" presName="node" presStyleLbl="node1" presStyleIdx="2" presStyleCnt="6">
        <dgm:presLayoutVars>
          <dgm:bulletEnabled val="1"/>
        </dgm:presLayoutVars>
      </dgm:prSet>
      <dgm:spPr/>
      <dgm:t>
        <a:bodyPr/>
        <a:lstStyle/>
        <a:p>
          <a:endParaRPr lang="en-US"/>
        </a:p>
      </dgm:t>
    </dgm:pt>
    <dgm:pt modelId="{34558C9D-A34B-41ED-A2D5-A4C20C182449}" type="pres">
      <dgm:prSet presAssocID="{D11695F0-931A-4AFF-9AA6-AA3D376ACFE1}" presName="sibTrans" presStyleLbl="sibTrans2D1" presStyleIdx="2" presStyleCnt="5"/>
      <dgm:spPr/>
      <dgm:t>
        <a:bodyPr/>
        <a:lstStyle/>
        <a:p>
          <a:endParaRPr lang="en-US"/>
        </a:p>
      </dgm:t>
    </dgm:pt>
    <dgm:pt modelId="{E81A1FDC-7CDB-4553-AD1F-108172D32EEA}" type="pres">
      <dgm:prSet presAssocID="{D11695F0-931A-4AFF-9AA6-AA3D376ACFE1}" presName="connectorText" presStyleLbl="sibTrans2D1" presStyleIdx="2" presStyleCnt="5"/>
      <dgm:spPr/>
      <dgm:t>
        <a:bodyPr/>
        <a:lstStyle/>
        <a:p>
          <a:endParaRPr lang="en-US"/>
        </a:p>
      </dgm:t>
    </dgm:pt>
    <dgm:pt modelId="{25BFCAFA-1F7F-409F-8ECC-1B47B6824DB3}" type="pres">
      <dgm:prSet presAssocID="{AB9EFA58-97CA-4A26-980D-FFF5DF12447B}" presName="node" presStyleLbl="node1" presStyleIdx="3" presStyleCnt="6">
        <dgm:presLayoutVars>
          <dgm:bulletEnabled val="1"/>
        </dgm:presLayoutVars>
      </dgm:prSet>
      <dgm:spPr/>
      <dgm:t>
        <a:bodyPr/>
        <a:lstStyle/>
        <a:p>
          <a:endParaRPr lang="en-US"/>
        </a:p>
      </dgm:t>
    </dgm:pt>
    <dgm:pt modelId="{F4AB5047-5646-4C44-AB5E-1BF2B9703036}" type="pres">
      <dgm:prSet presAssocID="{051ACCA5-062F-4320-BD40-E7C6AAF7EAFA}" presName="sibTrans" presStyleLbl="sibTrans2D1" presStyleIdx="3" presStyleCnt="5"/>
      <dgm:spPr/>
      <dgm:t>
        <a:bodyPr/>
        <a:lstStyle/>
        <a:p>
          <a:endParaRPr lang="en-US"/>
        </a:p>
      </dgm:t>
    </dgm:pt>
    <dgm:pt modelId="{07475464-7852-4F17-892C-BED90A5E65CD}" type="pres">
      <dgm:prSet presAssocID="{051ACCA5-062F-4320-BD40-E7C6AAF7EAFA}" presName="connectorText" presStyleLbl="sibTrans2D1" presStyleIdx="3" presStyleCnt="5"/>
      <dgm:spPr/>
      <dgm:t>
        <a:bodyPr/>
        <a:lstStyle/>
        <a:p>
          <a:endParaRPr lang="en-US"/>
        </a:p>
      </dgm:t>
    </dgm:pt>
    <dgm:pt modelId="{A02373CB-08FE-4431-9172-FBAAF115BFAA}" type="pres">
      <dgm:prSet presAssocID="{212A30C9-94AE-4C83-A527-902E6B3C5A06}" presName="node" presStyleLbl="node1" presStyleIdx="4" presStyleCnt="6">
        <dgm:presLayoutVars>
          <dgm:bulletEnabled val="1"/>
        </dgm:presLayoutVars>
      </dgm:prSet>
      <dgm:spPr/>
      <dgm:t>
        <a:bodyPr/>
        <a:lstStyle/>
        <a:p>
          <a:endParaRPr lang="en-US"/>
        </a:p>
      </dgm:t>
    </dgm:pt>
    <dgm:pt modelId="{C6283857-4C5C-45A0-AB56-6D2F6B0A1B52}" type="pres">
      <dgm:prSet presAssocID="{0847FC81-58AB-4971-B28E-7E92CEA09982}" presName="sibTrans" presStyleLbl="sibTrans2D1" presStyleIdx="4" presStyleCnt="5"/>
      <dgm:spPr/>
      <dgm:t>
        <a:bodyPr/>
        <a:lstStyle/>
        <a:p>
          <a:endParaRPr lang="en-US"/>
        </a:p>
      </dgm:t>
    </dgm:pt>
    <dgm:pt modelId="{5344EE84-9BDA-475A-86DA-F77895A03CF7}" type="pres">
      <dgm:prSet presAssocID="{0847FC81-58AB-4971-B28E-7E92CEA09982}" presName="connectorText" presStyleLbl="sibTrans2D1" presStyleIdx="4" presStyleCnt="5"/>
      <dgm:spPr/>
      <dgm:t>
        <a:bodyPr/>
        <a:lstStyle/>
        <a:p>
          <a:endParaRPr lang="en-US"/>
        </a:p>
      </dgm:t>
    </dgm:pt>
    <dgm:pt modelId="{49A46D85-81AB-4F22-BD1C-D9CF389E123C}" type="pres">
      <dgm:prSet presAssocID="{9D1119C9-926D-48EC-8443-C59591F82F64}" presName="node" presStyleLbl="node1" presStyleIdx="5" presStyleCnt="6">
        <dgm:presLayoutVars>
          <dgm:bulletEnabled val="1"/>
        </dgm:presLayoutVars>
      </dgm:prSet>
      <dgm:spPr/>
      <dgm:t>
        <a:bodyPr/>
        <a:lstStyle/>
        <a:p>
          <a:endParaRPr lang="en-US"/>
        </a:p>
      </dgm:t>
    </dgm:pt>
  </dgm:ptLst>
  <dgm:cxnLst>
    <dgm:cxn modelId="{17D478C6-D901-4FC6-A48D-C5CCF3C69E69}" type="presOf" srcId="{369209EB-7EED-4948-A2C1-EA72902300A7}" destId="{9B20EB32-3E20-408C-8E34-94C0C6E3A5B1}" srcOrd="0" destOrd="0" presId="urn:microsoft.com/office/officeart/2005/8/layout/process5"/>
    <dgm:cxn modelId="{A7454409-0358-4662-8658-D3F9E00A99C3}" type="presOf" srcId="{212A30C9-94AE-4C83-A527-902E6B3C5A06}" destId="{A02373CB-08FE-4431-9172-FBAAF115BFAA}" srcOrd="0" destOrd="0" presId="urn:microsoft.com/office/officeart/2005/8/layout/process5"/>
    <dgm:cxn modelId="{971360E2-D1C5-4622-87D4-88AD901121D4}" type="presOf" srcId="{0847FC81-58AB-4971-B28E-7E92CEA09982}" destId="{5344EE84-9BDA-475A-86DA-F77895A03CF7}" srcOrd="1" destOrd="0" presId="urn:microsoft.com/office/officeart/2005/8/layout/process5"/>
    <dgm:cxn modelId="{53028364-9F38-4406-864C-91F6980FB2BC}" srcId="{212A30C9-94AE-4C83-A527-902E6B3C5A06}" destId="{C0A2F3BE-A929-4BC6-8DDE-0B605E232D16}" srcOrd="0" destOrd="0" parTransId="{6C775486-BFCB-4839-ABC1-FA14AD60D0DE}" sibTransId="{D1D7A490-F3BE-41A6-9769-94919C102301}"/>
    <dgm:cxn modelId="{DEA603B5-2382-422C-9C1E-29E556ACCDAE}" type="presOf" srcId="{051ACCA5-062F-4320-BD40-E7C6AAF7EAFA}" destId="{07475464-7852-4F17-892C-BED90A5E65CD}" srcOrd="1" destOrd="0" presId="urn:microsoft.com/office/officeart/2005/8/layout/process5"/>
    <dgm:cxn modelId="{6F7347DD-248D-4B89-9FD0-5AA06B52A836}" type="presOf" srcId="{F6B558F2-F8B7-4D45-B9F1-54B1E4E1E5B3}" destId="{A02373CB-08FE-4431-9172-FBAAF115BFAA}" srcOrd="0" destOrd="3" presId="urn:microsoft.com/office/officeart/2005/8/layout/process5"/>
    <dgm:cxn modelId="{2D91B8C6-9E58-4DCA-B41A-99B244C56C20}" type="presOf" srcId="{A2681678-EF7A-4204-B9BE-9544D0AA55A6}" destId="{C1D7D7D7-B93B-4533-9A7B-4CCC18ABB52F}" srcOrd="1" destOrd="0" presId="urn:microsoft.com/office/officeart/2005/8/layout/process5"/>
    <dgm:cxn modelId="{536A1BE9-4B36-4B21-AACA-EE5058215300}" type="presOf" srcId="{4B63AD6E-E931-4FCC-976D-C99837EFCC99}" destId="{D8DCE8EE-56C5-4F2A-839F-816B9EA1B5E4}" srcOrd="1" destOrd="0" presId="urn:microsoft.com/office/officeart/2005/8/layout/process5"/>
    <dgm:cxn modelId="{0792A263-F301-46A4-8DFB-547FCA34971F}" srcId="{1AAD2D01-2B0B-4062-B388-EEF05EF79660}" destId="{369209EB-7EED-4948-A2C1-EA72902300A7}" srcOrd="2" destOrd="0" parTransId="{0E2828F3-6310-461C-B8E5-B0059D218D6E}" sibTransId="{D11695F0-931A-4AFF-9AA6-AA3D376ACFE1}"/>
    <dgm:cxn modelId="{E41ED37A-9C0B-43F7-AA73-94E9B75CC3D3}" srcId="{212A30C9-94AE-4C83-A527-902E6B3C5A06}" destId="{DA9D2FD1-7684-4586-9353-4986FCE1B2F1}" srcOrd="1" destOrd="0" parTransId="{726B7ACD-75D7-4968-BBC3-366BA2B90E29}" sibTransId="{2BF21705-71C0-429F-B82F-0EA26415EFDF}"/>
    <dgm:cxn modelId="{B7081138-A272-4BBA-AD7A-C8A82615F9B0}" srcId="{1AAD2D01-2B0B-4062-B388-EEF05EF79660}" destId="{AB9EFA58-97CA-4A26-980D-FFF5DF12447B}" srcOrd="3" destOrd="0" parTransId="{DC174D87-3235-471D-98F4-E66D5B9B1AAD}" sibTransId="{051ACCA5-062F-4320-BD40-E7C6AAF7EAFA}"/>
    <dgm:cxn modelId="{771E5E0B-21D3-4854-9F2A-701676FD086B}" type="presOf" srcId="{9D1119C9-926D-48EC-8443-C59591F82F64}" destId="{49A46D85-81AB-4F22-BD1C-D9CF389E123C}" srcOrd="0" destOrd="0" presId="urn:microsoft.com/office/officeart/2005/8/layout/process5"/>
    <dgm:cxn modelId="{1816EFE8-18B0-4820-A307-11ED90575740}" type="presOf" srcId="{0847FC81-58AB-4971-B28E-7E92CEA09982}" destId="{C6283857-4C5C-45A0-AB56-6D2F6B0A1B52}" srcOrd="0" destOrd="0" presId="urn:microsoft.com/office/officeart/2005/8/layout/process5"/>
    <dgm:cxn modelId="{41CB1634-3D79-4943-B8F4-A21CBDC8D2FF}" type="presOf" srcId="{DA9D2FD1-7684-4586-9353-4986FCE1B2F1}" destId="{A02373CB-08FE-4431-9172-FBAAF115BFAA}" srcOrd="0" destOrd="2" presId="urn:microsoft.com/office/officeart/2005/8/layout/process5"/>
    <dgm:cxn modelId="{535AB6EC-E431-4A68-A595-0EAB9136CF38}" srcId="{1AAD2D01-2B0B-4062-B388-EEF05EF79660}" destId="{7575174E-069A-4CAE-8C15-F834EFF5CB8C}" srcOrd="1" destOrd="0" parTransId="{69369ED6-15A2-4252-BE64-6C9E20AD0C8B}" sibTransId="{A2681678-EF7A-4204-B9BE-9544D0AA55A6}"/>
    <dgm:cxn modelId="{568FE7D8-A800-41E6-B6E6-1804E1C46F94}" srcId="{1AAD2D01-2B0B-4062-B388-EEF05EF79660}" destId="{5EA733F9-2729-43E6-B7AF-9AF6AEC31ACD}" srcOrd="0" destOrd="0" parTransId="{5FD1422E-858F-4F7C-8AC0-EB0A9C322D01}" sibTransId="{4B63AD6E-E931-4FCC-976D-C99837EFCC99}"/>
    <dgm:cxn modelId="{27A5AF4E-D00E-4AA7-B88F-547CE06D23E9}" type="presOf" srcId="{AB9EFA58-97CA-4A26-980D-FFF5DF12447B}" destId="{25BFCAFA-1F7F-409F-8ECC-1B47B6824DB3}" srcOrd="0" destOrd="0" presId="urn:microsoft.com/office/officeart/2005/8/layout/process5"/>
    <dgm:cxn modelId="{2259272B-650F-4161-B49A-98E827824570}" type="presOf" srcId="{051ACCA5-062F-4320-BD40-E7C6AAF7EAFA}" destId="{F4AB5047-5646-4C44-AB5E-1BF2B9703036}" srcOrd="0" destOrd="0" presId="urn:microsoft.com/office/officeart/2005/8/layout/process5"/>
    <dgm:cxn modelId="{9FDFB309-E307-4C1E-A63F-6A7A0F96E333}" type="presOf" srcId="{5EA733F9-2729-43E6-B7AF-9AF6AEC31ACD}" destId="{FD3E437D-E7CF-4D61-9CF8-BD961572E1EE}" srcOrd="0" destOrd="0" presId="urn:microsoft.com/office/officeart/2005/8/layout/process5"/>
    <dgm:cxn modelId="{808ACD3E-64E3-4245-B1F3-77FEB4308FDA}" type="presOf" srcId="{7575174E-069A-4CAE-8C15-F834EFF5CB8C}" destId="{0B66B2EF-04F0-4472-8FFD-4DB12ECCC93C}" srcOrd="0" destOrd="0" presId="urn:microsoft.com/office/officeart/2005/8/layout/process5"/>
    <dgm:cxn modelId="{E7ED8CF3-7F24-44AF-8B31-D66D7E00B02B}" srcId="{1AAD2D01-2B0B-4062-B388-EEF05EF79660}" destId="{9D1119C9-926D-48EC-8443-C59591F82F64}" srcOrd="5" destOrd="0" parTransId="{B19F3922-8F18-4A05-B213-3F9BBBC81F48}" sibTransId="{B9AF744A-290D-4BB8-83C7-2194B553F2FB}"/>
    <dgm:cxn modelId="{D6112F75-E947-459F-8D99-7A3E263A9B12}" type="presOf" srcId="{1AAD2D01-2B0B-4062-B388-EEF05EF79660}" destId="{743FB5C9-FB97-4291-9B1B-2C5A55720BFF}" srcOrd="0" destOrd="0" presId="urn:microsoft.com/office/officeart/2005/8/layout/process5"/>
    <dgm:cxn modelId="{0CA99E7B-E32E-4709-A61C-633D6DD1E462}" srcId="{1AAD2D01-2B0B-4062-B388-EEF05EF79660}" destId="{212A30C9-94AE-4C83-A527-902E6B3C5A06}" srcOrd="4" destOrd="0" parTransId="{47E5FAA4-CE9A-4485-8EAD-08511898E915}" sibTransId="{0847FC81-58AB-4971-B28E-7E92CEA09982}"/>
    <dgm:cxn modelId="{2EC1C008-529F-4C65-B12B-89358E91EFA5}" type="presOf" srcId="{A2681678-EF7A-4204-B9BE-9544D0AA55A6}" destId="{F05B253A-14D5-44CA-8B51-256528B76C2D}" srcOrd="0" destOrd="0" presId="urn:microsoft.com/office/officeart/2005/8/layout/process5"/>
    <dgm:cxn modelId="{04F55596-4E88-4D35-9F3B-401D36F5C6B5}" type="presOf" srcId="{4B63AD6E-E931-4FCC-976D-C99837EFCC99}" destId="{F1A42E5A-4F7E-4F35-9F0A-A2DDF498EAA3}" srcOrd="0" destOrd="0" presId="urn:microsoft.com/office/officeart/2005/8/layout/process5"/>
    <dgm:cxn modelId="{7051B3D3-605C-4A68-A93E-D4AA8B20E3EB}" type="presOf" srcId="{D11695F0-931A-4AFF-9AA6-AA3D376ACFE1}" destId="{E81A1FDC-7CDB-4553-AD1F-108172D32EEA}" srcOrd="1" destOrd="0" presId="urn:microsoft.com/office/officeart/2005/8/layout/process5"/>
    <dgm:cxn modelId="{8C1C05F2-B633-41AE-A19D-2D9F2D659D4E}" srcId="{212A30C9-94AE-4C83-A527-902E6B3C5A06}" destId="{F6B558F2-F8B7-4D45-B9F1-54B1E4E1E5B3}" srcOrd="2" destOrd="0" parTransId="{5959EF03-DB9D-41FA-8B69-A08CFDB42E1A}" sibTransId="{9EFFAE06-73C5-439C-B45C-686F923E6953}"/>
    <dgm:cxn modelId="{021A08D7-F602-424E-A8A9-1ABDFBB15E08}" type="presOf" srcId="{C0A2F3BE-A929-4BC6-8DDE-0B605E232D16}" destId="{A02373CB-08FE-4431-9172-FBAAF115BFAA}" srcOrd="0" destOrd="1" presId="urn:microsoft.com/office/officeart/2005/8/layout/process5"/>
    <dgm:cxn modelId="{13A12659-6034-445C-BAFE-42A2D76E0FAC}" type="presOf" srcId="{D11695F0-931A-4AFF-9AA6-AA3D376ACFE1}" destId="{34558C9D-A34B-41ED-A2D5-A4C20C182449}" srcOrd="0" destOrd="0" presId="urn:microsoft.com/office/officeart/2005/8/layout/process5"/>
    <dgm:cxn modelId="{F0F543D3-698A-423C-9E17-C2B32803109D}" type="presParOf" srcId="{743FB5C9-FB97-4291-9B1B-2C5A55720BFF}" destId="{FD3E437D-E7CF-4D61-9CF8-BD961572E1EE}" srcOrd="0" destOrd="0" presId="urn:microsoft.com/office/officeart/2005/8/layout/process5"/>
    <dgm:cxn modelId="{9BB0AE51-9C82-45C7-96D4-D0521A47586F}" type="presParOf" srcId="{743FB5C9-FB97-4291-9B1B-2C5A55720BFF}" destId="{F1A42E5A-4F7E-4F35-9F0A-A2DDF498EAA3}" srcOrd="1" destOrd="0" presId="urn:microsoft.com/office/officeart/2005/8/layout/process5"/>
    <dgm:cxn modelId="{C8E631BB-5A5C-49AA-84D1-6A1599221A6F}" type="presParOf" srcId="{F1A42E5A-4F7E-4F35-9F0A-A2DDF498EAA3}" destId="{D8DCE8EE-56C5-4F2A-839F-816B9EA1B5E4}" srcOrd="0" destOrd="0" presId="urn:microsoft.com/office/officeart/2005/8/layout/process5"/>
    <dgm:cxn modelId="{F18553AE-7176-4A62-83C7-52BF9B179808}" type="presParOf" srcId="{743FB5C9-FB97-4291-9B1B-2C5A55720BFF}" destId="{0B66B2EF-04F0-4472-8FFD-4DB12ECCC93C}" srcOrd="2" destOrd="0" presId="urn:microsoft.com/office/officeart/2005/8/layout/process5"/>
    <dgm:cxn modelId="{6C9F8E34-0F79-41FC-880A-2A1DD5558753}" type="presParOf" srcId="{743FB5C9-FB97-4291-9B1B-2C5A55720BFF}" destId="{F05B253A-14D5-44CA-8B51-256528B76C2D}" srcOrd="3" destOrd="0" presId="urn:microsoft.com/office/officeart/2005/8/layout/process5"/>
    <dgm:cxn modelId="{8BF6548D-82FE-4444-9C6D-F1DB6777D883}" type="presParOf" srcId="{F05B253A-14D5-44CA-8B51-256528B76C2D}" destId="{C1D7D7D7-B93B-4533-9A7B-4CCC18ABB52F}" srcOrd="0" destOrd="0" presId="urn:microsoft.com/office/officeart/2005/8/layout/process5"/>
    <dgm:cxn modelId="{F44762D6-F932-43BB-86DA-81C039DC19AA}" type="presParOf" srcId="{743FB5C9-FB97-4291-9B1B-2C5A55720BFF}" destId="{9B20EB32-3E20-408C-8E34-94C0C6E3A5B1}" srcOrd="4" destOrd="0" presId="urn:microsoft.com/office/officeart/2005/8/layout/process5"/>
    <dgm:cxn modelId="{44181099-9FB6-47ED-A02C-28D298B5AEBB}" type="presParOf" srcId="{743FB5C9-FB97-4291-9B1B-2C5A55720BFF}" destId="{34558C9D-A34B-41ED-A2D5-A4C20C182449}" srcOrd="5" destOrd="0" presId="urn:microsoft.com/office/officeart/2005/8/layout/process5"/>
    <dgm:cxn modelId="{FB0F0476-EA17-479C-BFE2-7FDFCB942220}" type="presParOf" srcId="{34558C9D-A34B-41ED-A2D5-A4C20C182449}" destId="{E81A1FDC-7CDB-4553-AD1F-108172D32EEA}" srcOrd="0" destOrd="0" presId="urn:microsoft.com/office/officeart/2005/8/layout/process5"/>
    <dgm:cxn modelId="{F3D6F623-7B46-4D96-B087-C61EFB4BCF71}" type="presParOf" srcId="{743FB5C9-FB97-4291-9B1B-2C5A55720BFF}" destId="{25BFCAFA-1F7F-409F-8ECC-1B47B6824DB3}" srcOrd="6" destOrd="0" presId="urn:microsoft.com/office/officeart/2005/8/layout/process5"/>
    <dgm:cxn modelId="{8DAE428C-5D2D-4307-8EAA-9CBAE5F597E5}" type="presParOf" srcId="{743FB5C9-FB97-4291-9B1B-2C5A55720BFF}" destId="{F4AB5047-5646-4C44-AB5E-1BF2B9703036}" srcOrd="7" destOrd="0" presId="urn:microsoft.com/office/officeart/2005/8/layout/process5"/>
    <dgm:cxn modelId="{1A420964-1A09-4AD8-8732-F669D87B178E}" type="presParOf" srcId="{F4AB5047-5646-4C44-AB5E-1BF2B9703036}" destId="{07475464-7852-4F17-892C-BED90A5E65CD}" srcOrd="0" destOrd="0" presId="urn:microsoft.com/office/officeart/2005/8/layout/process5"/>
    <dgm:cxn modelId="{E2CF18AC-E39C-45E6-A023-65C8E870F264}" type="presParOf" srcId="{743FB5C9-FB97-4291-9B1B-2C5A55720BFF}" destId="{A02373CB-08FE-4431-9172-FBAAF115BFAA}" srcOrd="8" destOrd="0" presId="urn:microsoft.com/office/officeart/2005/8/layout/process5"/>
    <dgm:cxn modelId="{DCC20F4F-0819-477C-B723-E23B4880D866}" type="presParOf" srcId="{743FB5C9-FB97-4291-9B1B-2C5A55720BFF}" destId="{C6283857-4C5C-45A0-AB56-6D2F6B0A1B52}" srcOrd="9" destOrd="0" presId="urn:microsoft.com/office/officeart/2005/8/layout/process5"/>
    <dgm:cxn modelId="{E86B5DDA-A3E2-4B46-BB42-330FC7D66B44}" type="presParOf" srcId="{C6283857-4C5C-45A0-AB56-6D2F6B0A1B52}" destId="{5344EE84-9BDA-475A-86DA-F77895A03CF7}" srcOrd="0" destOrd="0" presId="urn:microsoft.com/office/officeart/2005/8/layout/process5"/>
    <dgm:cxn modelId="{FEDBCCD0-8383-40D5-B16D-B55744CA96CF}" type="presParOf" srcId="{743FB5C9-FB97-4291-9B1B-2C5A55720BFF}" destId="{49A46D85-81AB-4F22-BD1C-D9CF389E123C}" srcOrd="1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674767FB-0E68-49A5-8386-FBE3806369A3}"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9AB9B489-3C72-4DDC-8A9B-E9A36B34D36A}">
      <dgm:prSet/>
      <dgm:spPr/>
      <dgm:t>
        <a:bodyPr/>
        <a:lstStyle/>
        <a:p>
          <a:r>
            <a:rPr lang="en-US" b="1"/>
            <a:t>Trực tiếp:</a:t>
          </a:r>
          <a:endParaRPr lang="en-US"/>
        </a:p>
      </dgm:t>
    </dgm:pt>
    <dgm:pt modelId="{9746F849-5FCC-484F-B6A2-58E868C44D8B}" type="parTrans" cxnId="{A1F0F707-D7B0-4AE0-A462-D3883DE7BECA}">
      <dgm:prSet/>
      <dgm:spPr/>
      <dgm:t>
        <a:bodyPr/>
        <a:lstStyle/>
        <a:p>
          <a:endParaRPr lang="en-US"/>
        </a:p>
      </dgm:t>
    </dgm:pt>
    <dgm:pt modelId="{F847899D-87CD-4E61-BD51-03F43FC101A2}" type="sibTrans" cxnId="{A1F0F707-D7B0-4AE0-A462-D3883DE7BECA}">
      <dgm:prSet/>
      <dgm:spPr/>
      <dgm:t>
        <a:bodyPr/>
        <a:lstStyle/>
        <a:p>
          <a:endParaRPr lang="en-US"/>
        </a:p>
      </dgm:t>
    </dgm:pt>
    <dgm:pt modelId="{AA077A7D-0F92-4527-89F6-B8613E9BB1C5}">
      <dgm:prSet/>
      <dgm:spPr/>
      <dgm:t>
        <a:bodyPr/>
        <a:lstStyle/>
        <a:p>
          <a:pPr>
            <a:lnSpc>
              <a:spcPct val="100000"/>
            </a:lnSpc>
          </a:pPr>
          <a:r>
            <a:rPr lang="en-US"/>
            <a:t>Luôn chào/ hỏi/ hỏi thăm nhiệt tình dù không có sự kiện</a:t>
          </a:r>
        </a:p>
      </dgm:t>
    </dgm:pt>
    <dgm:pt modelId="{E1305C26-239D-44F6-96F0-0AC31622E695}" type="parTrans" cxnId="{1AF96664-2B51-4C17-A405-DA7D19E798C4}">
      <dgm:prSet/>
      <dgm:spPr/>
      <dgm:t>
        <a:bodyPr/>
        <a:lstStyle/>
        <a:p>
          <a:endParaRPr lang="en-US"/>
        </a:p>
      </dgm:t>
    </dgm:pt>
    <dgm:pt modelId="{B8EF43DC-B38B-4FBB-954C-4A44A4C68E07}" type="sibTrans" cxnId="{1AF96664-2B51-4C17-A405-DA7D19E798C4}">
      <dgm:prSet/>
      <dgm:spPr/>
      <dgm:t>
        <a:bodyPr/>
        <a:lstStyle/>
        <a:p>
          <a:endParaRPr lang="en-US"/>
        </a:p>
      </dgm:t>
    </dgm:pt>
    <dgm:pt modelId="{B1697D53-1BA8-455C-9725-B87F5CE4E760}">
      <dgm:prSet/>
      <dgm:spPr/>
      <dgm:t>
        <a:bodyPr/>
        <a:lstStyle/>
        <a:p>
          <a:pPr>
            <a:lnSpc>
              <a:spcPct val="100000"/>
            </a:lnSpc>
          </a:pPr>
          <a:r>
            <a:rPr lang="en-US"/>
            <a:t>Nhìn thẳng vào mắt ng</a:t>
          </a:r>
          <a:r>
            <a:rPr lang="vi-VN"/>
            <a:t>ư</a:t>
          </a:r>
          <a:r>
            <a:rPr lang="en-US"/>
            <a:t>ời đối diện thể hiện sự tôn trọng</a:t>
          </a:r>
        </a:p>
      </dgm:t>
    </dgm:pt>
    <dgm:pt modelId="{433BA1E1-44BC-442E-AFBF-A74E7167701E}" type="parTrans" cxnId="{1C65EC8F-3B26-49BE-AC09-BF212BA59BDF}">
      <dgm:prSet/>
      <dgm:spPr/>
      <dgm:t>
        <a:bodyPr/>
        <a:lstStyle/>
        <a:p>
          <a:endParaRPr lang="en-US"/>
        </a:p>
      </dgm:t>
    </dgm:pt>
    <dgm:pt modelId="{2FD87910-7C43-4F70-B90A-45F3AE6DE03A}" type="sibTrans" cxnId="{1C65EC8F-3B26-49BE-AC09-BF212BA59BDF}">
      <dgm:prSet/>
      <dgm:spPr/>
      <dgm:t>
        <a:bodyPr/>
        <a:lstStyle/>
        <a:p>
          <a:endParaRPr lang="en-US"/>
        </a:p>
      </dgm:t>
    </dgm:pt>
    <dgm:pt modelId="{A2CCC09B-8D43-4DE1-B411-EE1D3875DE09}">
      <dgm:prSet/>
      <dgm:spPr/>
      <dgm:t>
        <a:bodyPr/>
        <a:lstStyle/>
        <a:p>
          <a:pPr>
            <a:lnSpc>
              <a:spcPct val="100000"/>
            </a:lnSpc>
          </a:pPr>
          <a:r>
            <a:rPr lang="en-US"/>
            <a:t>Giữ lời hứa và thông tin sớm nếu bị trễ hạn</a:t>
          </a:r>
        </a:p>
      </dgm:t>
    </dgm:pt>
    <dgm:pt modelId="{89608DEA-F1FE-4529-A6C2-CEFC40541864}" type="parTrans" cxnId="{2CEE32F0-E521-4A50-8B45-0FAF5C9022CD}">
      <dgm:prSet/>
      <dgm:spPr/>
      <dgm:t>
        <a:bodyPr/>
        <a:lstStyle/>
        <a:p>
          <a:endParaRPr lang="en-US"/>
        </a:p>
      </dgm:t>
    </dgm:pt>
    <dgm:pt modelId="{CF8A3C54-05AC-4932-A910-D10D6AE47D1D}" type="sibTrans" cxnId="{2CEE32F0-E521-4A50-8B45-0FAF5C9022CD}">
      <dgm:prSet/>
      <dgm:spPr/>
      <dgm:t>
        <a:bodyPr/>
        <a:lstStyle/>
        <a:p>
          <a:endParaRPr lang="en-US"/>
        </a:p>
      </dgm:t>
    </dgm:pt>
    <dgm:pt modelId="{D40D8FF9-9685-4117-A2E2-869F43210DAD}">
      <dgm:prSet/>
      <dgm:spPr/>
      <dgm:t>
        <a:bodyPr/>
        <a:lstStyle/>
        <a:p>
          <a:pPr>
            <a:lnSpc>
              <a:spcPct val="100000"/>
            </a:lnSpc>
          </a:pPr>
          <a:r>
            <a:rPr lang="en-US"/>
            <a:t>Luôn cảm </a:t>
          </a:r>
          <a:r>
            <a:rPr lang="vi-VN"/>
            <a:t>ơ</a:t>
          </a:r>
          <a:r>
            <a:rPr lang="en-US"/>
            <a:t>n khi đ</a:t>
          </a:r>
          <a:r>
            <a:rPr lang="vi-VN"/>
            <a:t>ư</a:t>
          </a:r>
          <a:r>
            <a:rPr lang="en-US"/>
            <a:t>ợc giúp đỡ</a:t>
          </a:r>
        </a:p>
      </dgm:t>
    </dgm:pt>
    <dgm:pt modelId="{5B139495-0BAB-4E43-9B00-974059707488}" type="parTrans" cxnId="{144EA60D-E788-4345-99B8-FDBE10E572F4}">
      <dgm:prSet/>
      <dgm:spPr/>
      <dgm:t>
        <a:bodyPr/>
        <a:lstStyle/>
        <a:p>
          <a:endParaRPr lang="en-US"/>
        </a:p>
      </dgm:t>
    </dgm:pt>
    <dgm:pt modelId="{AF6002B3-1540-4C88-B86E-88DF8E897589}" type="sibTrans" cxnId="{144EA60D-E788-4345-99B8-FDBE10E572F4}">
      <dgm:prSet/>
      <dgm:spPr/>
      <dgm:t>
        <a:bodyPr/>
        <a:lstStyle/>
        <a:p>
          <a:endParaRPr lang="en-US"/>
        </a:p>
      </dgm:t>
    </dgm:pt>
    <dgm:pt modelId="{3AF6F012-2531-4ABE-924A-0B85BC918EE9}">
      <dgm:prSet/>
      <dgm:spPr/>
      <dgm:t>
        <a:bodyPr/>
        <a:lstStyle/>
        <a:p>
          <a:pPr>
            <a:lnSpc>
              <a:spcPct val="100000"/>
            </a:lnSpc>
          </a:pPr>
          <a:r>
            <a:rPr lang="en-US"/>
            <a:t>Góp ý tế nhị (Công thức Khen – Chê – Khen)</a:t>
          </a:r>
        </a:p>
      </dgm:t>
    </dgm:pt>
    <dgm:pt modelId="{3FC5C9BB-E926-4171-8A94-A9CBB9F1B737}" type="parTrans" cxnId="{7B7F8C1A-5D82-4ABB-907C-23337AE5CD1B}">
      <dgm:prSet/>
      <dgm:spPr/>
      <dgm:t>
        <a:bodyPr/>
        <a:lstStyle/>
        <a:p>
          <a:endParaRPr lang="en-US"/>
        </a:p>
      </dgm:t>
    </dgm:pt>
    <dgm:pt modelId="{69D2E8D4-3312-40D2-A421-FC268DD4C1E1}" type="sibTrans" cxnId="{7B7F8C1A-5D82-4ABB-907C-23337AE5CD1B}">
      <dgm:prSet/>
      <dgm:spPr/>
      <dgm:t>
        <a:bodyPr/>
        <a:lstStyle/>
        <a:p>
          <a:endParaRPr lang="en-US"/>
        </a:p>
      </dgm:t>
    </dgm:pt>
    <dgm:pt modelId="{8AFF970C-0566-4A61-8D5A-BE0AC73E435A}">
      <dgm:prSet/>
      <dgm:spPr/>
      <dgm:t>
        <a:bodyPr/>
        <a:lstStyle/>
        <a:p>
          <a:r>
            <a:rPr lang="en-US" b="1"/>
            <a:t>Qua email/ tin nhắn</a:t>
          </a:r>
          <a:endParaRPr lang="en-US"/>
        </a:p>
      </dgm:t>
    </dgm:pt>
    <dgm:pt modelId="{B2769A74-BFA4-4C05-8BF9-4194F557A340}" type="parTrans" cxnId="{95D904FC-04C0-4842-875C-08700A54DA31}">
      <dgm:prSet/>
      <dgm:spPr/>
      <dgm:t>
        <a:bodyPr/>
        <a:lstStyle/>
        <a:p>
          <a:endParaRPr lang="en-US"/>
        </a:p>
      </dgm:t>
    </dgm:pt>
    <dgm:pt modelId="{D89C5CB1-9FC0-4661-9897-0C650159C85A}" type="sibTrans" cxnId="{95D904FC-04C0-4842-875C-08700A54DA31}">
      <dgm:prSet/>
      <dgm:spPr/>
      <dgm:t>
        <a:bodyPr/>
        <a:lstStyle/>
        <a:p>
          <a:endParaRPr lang="en-US"/>
        </a:p>
      </dgm:t>
    </dgm:pt>
    <dgm:pt modelId="{D3386106-B33E-44B0-878C-7F6A4CD7791B}">
      <dgm:prSet/>
      <dgm:spPr/>
      <dgm:t>
        <a:bodyPr/>
        <a:lstStyle/>
        <a:p>
          <a:pPr>
            <a:lnSpc>
              <a:spcPct val="100000"/>
            </a:lnSpc>
          </a:pPr>
          <a:r>
            <a:rPr lang="en-US"/>
            <a:t>Luôn trả lời ngay khi nhận đ</a:t>
          </a:r>
          <a:r>
            <a:rPr lang="vi-VN"/>
            <a:t>ư</a:t>
          </a:r>
          <a:r>
            <a:rPr lang="en-US"/>
            <a:t>ợc để ng</a:t>
          </a:r>
          <a:r>
            <a:rPr lang="vi-VN"/>
            <a:t>ư</a:t>
          </a:r>
          <a:r>
            <a:rPr lang="en-US"/>
            <a:t>ời gửi biết đã đến ng</a:t>
          </a:r>
          <a:r>
            <a:rPr lang="vi-VN"/>
            <a:t>ư</a:t>
          </a:r>
          <a:r>
            <a:rPr lang="en-US"/>
            <a:t>ời nhận</a:t>
          </a:r>
        </a:p>
      </dgm:t>
    </dgm:pt>
    <dgm:pt modelId="{1F2C2BC7-8840-486F-98F3-BDF035EB2528}" type="parTrans" cxnId="{C7B9CBCE-9600-4F61-9D54-2CF4A439EC50}">
      <dgm:prSet/>
      <dgm:spPr/>
      <dgm:t>
        <a:bodyPr/>
        <a:lstStyle/>
        <a:p>
          <a:endParaRPr lang="en-US"/>
        </a:p>
      </dgm:t>
    </dgm:pt>
    <dgm:pt modelId="{2769160D-088D-4902-A402-8849CF06C3F5}" type="sibTrans" cxnId="{C7B9CBCE-9600-4F61-9D54-2CF4A439EC50}">
      <dgm:prSet/>
      <dgm:spPr/>
      <dgm:t>
        <a:bodyPr/>
        <a:lstStyle/>
        <a:p>
          <a:endParaRPr lang="en-US"/>
        </a:p>
      </dgm:t>
    </dgm:pt>
    <dgm:pt modelId="{FE99EC40-6D8B-4867-8BC5-B43781967829}">
      <dgm:prSet/>
      <dgm:spPr/>
      <dgm:t>
        <a:bodyPr/>
        <a:lstStyle/>
        <a:p>
          <a:pPr>
            <a:lnSpc>
              <a:spcPct val="100000"/>
            </a:lnSpc>
          </a:pPr>
          <a:r>
            <a:rPr lang="en-US"/>
            <a:t>Luôn có lời văn trong th</a:t>
          </a:r>
          <a:r>
            <a:rPr lang="vi-VN"/>
            <a:t>ư</a:t>
          </a:r>
          <a:r>
            <a:rPr lang="en-US"/>
            <a:t> để ng</a:t>
          </a:r>
          <a:r>
            <a:rPr lang="vi-VN"/>
            <a:t>ư</a:t>
          </a:r>
          <a:r>
            <a:rPr lang="en-US"/>
            <a:t>ời nhận biết mình cần làm gì với email của bạn</a:t>
          </a:r>
        </a:p>
      </dgm:t>
    </dgm:pt>
    <dgm:pt modelId="{F1DF7F8C-F615-4459-B7E3-1EF63995D683}" type="parTrans" cxnId="{F4E59C4E-EBFB-4F0D-8931-2714F36B77D5}">
      <dgm:prSet/>
      <dgm:spPr/>
      <dgm:t>
        <a:bodyPr/>
        <a:lstStyle/>
        <a:p>
          <a:endParaRPr lang="en-US"/>
        </a:p>
      </dgm:t>
    </dgm:pt>
    <dgm:pt modelId="{DFFD8647-BE27-4384-90AD-41588E902F38}" type="sibTrans" cxnId="{F4E59C4E-EBFB-4F0D-8931-2714F36B77D5}">
      <dgm:prSet/>
      <dgm:spPr/>
      <dgm:t>
        <a:bodyPr/>
        <a:lstStyle/>
        <a:p>
          <a:endParaRPr lang="en-US"/>
        </a:p>
      </dgm:t>
    </dgm:pt>
    <dgm:pt modelId="{EBBFC38D-6963-4074-9A7F-3C1DA324CEAF}">
      <dgm:prSet/>
      <dgm:spPr/>
      <dgm:t>
        <a:bodyPr/>
        <a:lstStyle/>
        <a:p>
          <a:r>
            <a:rPr lang="en-US" b="1"/>
            <a:t>Qua điện thoại</a:t>
          </a:r>
          <a:endParaRPr lang="en-US"/>
        </a:p>
      </dgm:t>
    </dgm:pt>
    <dgm:pt modelId="{E15165CB-DA1A-43DB-ABB2-52E89E69D2EF}" type="parTrans" cxnId="{61C84BA8-C217-413E-94AA-A426F886413B}">
      <dgm:prSet/>
      <dgm:spPr/>
      <dgm:t>
        <a:bodyPr/>
        <a:lstStyle/>
        <a:p>
          <a:endParaRPr lang="en-US"/>
        </a:p>
      </dgm:t>
    </dgm:pt>
    <dgm:pt modelId="{B70CCADE-5062-46B3-A1C4-3EDEC6699ABD}" type="sibTrans" cxnId="{61C84BA8-C217-413E-94AA-A426F886413B}">
      <dgm:prSet/>
      <dgm:spPr/>
      <dgm:t>
        <a:bodyPr/>
        <a:lstStyle/>
        <a:p>
          <a:endParaRPr lang="en-US"/>
        </a:p>
      </dgm:t>
    </dgm:pt>
    <dgm:pt modelId="{8917592E-2F6E-4B4F-9E56-7D458BDFFCA8}">
      <dgm:prSet/>
      <dgm:spPr/>
      <dgm:t>
        <a:bodyPr/>
        <a:lstStyle/>
        <a:p>
          <a:pPr>
            <a:lnSpc>
              <a:spcPct val="100000"/>
            </a:lnSpc>
          </a:pPr>
          <a:r>
            <a:rPr lang="en-US"/>
            <a:t>Luôn gọi lại các cuộc gọi nhỡ</a:t>
          </a:r>
        </a:p>
      </dgm:t>
    </dgm:pt>
    <dgm:pt modelId="{8ADE33E5-3154-4F12-8264-69EBBA4AA6CA}" type="parTrans" cxnId="{6303A78E-5D15-44CD-90F8-B87250D8CBD1}">
      <dgm:prSet/>
      <dgm:spPr/>
      <dgm:t>
        <a:bodyPr/>
        <a:lstStyle/>
        <a:p>
          <a:endParaRPr lang="en-US"/>
        </a:p>
      </dgm:t>
    </dgm:pt>
    <dgm:pt modelId="{74AAEBA4-F696-4E70-857A-3EE8F5F92C76}" type="sibTrans" cxnId="{6303A78E-5D15-44CD-90F8-B87250D8CBD1}">
      <dgm:prSet/>
      <dgm:spPr/>
      <dgm:t>
        <a:bodyPr/>
        <a:lstStyle/>
        <a:p>
          <a:endParaRPr lang="en-US"/>
        </a:p>
      </dgm:t>
    </dgm:pt>
    <dgm:pt modelId="{77C3B299-C610-4CFC-ADF7-38D6641909F2}">
      <dgm:prSet/>
      <dgm:spPr/>
      <dgm:t>
        <a:bodyPr/>
        <a:lstStyle/>
        <a:p>
          <a:pPr>
            <a:lnSpc>
              <a:spcPct val="100000"/>
            </a:lnSpc>
          </a:pPr>
          <a:r>
            <a:rPr lang="en-US"/>
            <a:t>Khi gọi điện cho ng</a:t>
          </a:r>
          <a:r>
            <a:rPr lang="vi-VN"/>
            <a:t>ư</a:t>
          </a:r>
          <a:r>
            <a:rPr lang="en-US"/>
            <a:t>ời khác mà không đ</a:t>
          </a:r>
          <a:r>
            <a:rPr lang="vi-VN"/>
            <a:t>ư</a:t>
          </a:r>
          <a:r>
            <a:rPr lang="en-US"/>
            <a:t>ợc nên nhắn tin nói rõ lý do gọi</a:t>
          </a:r>
        </a:p>
      </dgm:t>
    </dgm:pt>
    <dgm:pt modelId="{F6619E91-A111-4428-912E-9D35D6F76B52}" type="parTrans" cxnId="{293A19E2-35FD-415D-8110-EEE61B3589A3}">
      <dgm:prSet/>
      <dgm:spPr/>
      <dgm:t>
        <a:bodyPr/>
        <a:lstStyle/>
        <a:p>
          <a:endParaRPr lang="en-US"/>
        </a:p>
      </dgm:t>
    </dgm:pt>
    <dgm:pt modelId="{DF120E32-2576-4970-BCB8-437A94DFA3FA}" type="sibTrans" cxnId="{293A19E2-35FD-415D-8110-EEE61B3589A3}">
      <dgm:prSet/>
      <dgm:spPr/>
      <dgm:t>
        <a:bodyPr/>
        <a:lstStyle/>
        <a:p>
          <a:endParaRPr lang="en-US"/>
        </a:p>
      </dgm:t>
    </dgm:pt>
    <dgm:pt modelId="{56E4D3C2-C526-4A42-8FF5-E22441CBCF41}">
      <dgm:prSet/>
      <dgm:spPr/>
      <dgm:t>
        <a:bodyPr/>
        <a:lstStyle/>
        <a:p>
          <a:pPr>
            <a:lnSpc>
              <a:spcPct val="100000"/>
            </a:lnSpc>
          </a:pPr>
          <a:r>
            <a:rPr lang="en-US"/>
            <a:t>Khi liên hệ với người lạ, VIP nên nhắn tin giới thiệu tr</a:t>
          </a:r>
          <a:r>
            <a:rPr lang="vi-VN"/>
            <a:t>ư</a:t>
          </a:r>
          <a:r>
            <a:rPr lang="en-US"/>
            <a:t>ớc khi gọi</a:t>
          </a:r>
        </a:p>
      </dgm:t>
    </dgm:pt>
    <dgm:pt modelId="{2CEB3CAF-4089-4088-B9D0-E36FF925876D}" type="parTrans" cxnId="{DEFA8F72-0F64-4862-BD49-934EF2595D75}">
      <dgm:prSet/>
      <dgm:spPr/>
      <dgm:t>
        <a:bodyPr/>
        <a:lstStyle/>
        <a:p>
          <a:endParaRPr lang="en-US"/>
        </a:p>
      </dgm:t>
    </dgm:pt>
    <dgm:pt modelId="{C1C6ADFC-98A6-4246-A261-A57FC879431D}" type="sibTrans" cxnId="{DEFA8F72-0F64-4862-BD49-934EF2595D75}">
      <dgm:prSet/>
      <dgm:spPr/>
      <dgm:t>
        <a:bodyPr/>
        <a:lstStyle/>
        <a:p>
          <a:endParaRPr lang="en-US"/>
        </a:p>
      </dgm:t>
    </dgm:pt>
    <dgm:pt modelId="{6C2EB982-D5BB-4643-BA90-3E2BE7CD3387}" type="pres">
      <dgm:prSet presAssocID="{674767FB-0E68-49A5-8386-FBE3806369A3}" presName="linear" presStyleCnt="0">
        <dgm:presLayoutVars>
          <dgm:animLvl val="lvl"/>
          <dgm:resizeHandles val="exact"/>
        </dgm:presLayoutVars>
      </dgm:prSet>
      <dgm:spPr/>
      <dgm:t>
        <a:bodyPr/>
        <a:lstStyle/>
        <a:p>
          <a:endParaRPr lang="en-US"/>
        </a:p>
      </dgm:t>
    </dgm:pt>
    <dgm:pt modelId="{CD92F9C1-CEE1-4E4B-8A77-54495731CA2B}" type="pres">
      <dgm:prSet presAssocID="{9AB9B489-3C72-4DDC-8A9B-E9A36B34D36A}" presName="parentText" presStyleLbl="node1" presStyleIdx="0" presStyleCnt="3">
        <dgm:presLayoutVars>
          <dgm:chMax val="0"/>
          <dgm:bulletEnabled val="1"/>
        </dgm:presLayoutVars>
      </dgm:prSet>
      <dgm:spPr/>
      <dgm:t>
        <a:bodyPr/>
        <a:lstStyle/>
        <a:p>
          <a:endParaRPr lang="en-US"/>
        </a:p>
      </dgm:t>
    </dgm:pt>
    <dgm:pt modelId="{581A37BA-2033-499F-B958-D75B91F78C2F}" type="pres">
      <dgm:prSet presAssocID="{9AB9B489-3C72-4DDC-8A9B-E9A36B34D36A}" presName="childText" presStyleLbl="revTx" presStyleIdx="0" presStyleCnt="3">
        <dgm:presLayoutVars>
          <dgm:bulletEnabled val="1"/>
        </dgm:presLayoutVars>
      </dgm:prSet>
      <dgm:spPr/>
      <dgm:t>
        <a:bodyPr/>
        <a:lstStyle/>
        <a:p>
          <a:endParaRPr lang="en-US"/>
        </a:p>
      </dgm:t>
    </dgm:pt>
    <dgm:pt modelId="{DF3AE312-AA11-4DB5-AE3A-5CA4C13256CE}" type="pres">
      <dgm:prSet presAssocID="{8AFF970C-0566-4A61-8D5A-BE0AC73E435A}" presName="parentText" presStyleLbl="node1" presStyleIdx="1" presStyleCnt="3">
        <dgm:presLayoutVars>
          <dgm:chMax val="0"/>
          <dgm:bulletEnabled val="1"/>
        </dgm:presLayoutVars>
      </dgm:prSet>
      <dgm:spPr/>
      <dgm:t>
        <a:bodyPr/>
        <a:lstStyle/>
        <a:p>
          <a:endParaRPr lang="en-US"/>
        </a:p>
      </dgm:t>
    </dgm:pt>
    <dgm:pt modelId="{5D6613D0-DC96-433B-98AB-D861B1A55704}" type="pres">
      <dgm:prSet presAssocID="{8AFF970C-0566-4A61-8D5A-BE0AC73E435A}" presName="childText" presStyleLbl="revTx" presStyleIdx="1" presStyleCnt="3">
        <dgm:presLayoutVars>
          <dgm:bulletEnabled val="1"/>
        </dgm:presLayoutVars>
      </dgm:prSet>
      <dgm:spPr/>
      <dgm:t>
        <a:bodyPr/>
        <a:lstStyle/>
        <a:p>
          <a:endParaRPr lang="en-US"/>
        </a:p>
      </dgm:t>
    </dgm:pt>
    <dgm:pt modelId="{2E9D142A-6FE5-47D5-A3E2-955BF86BC9C2}" type="pres">
      <dgm:prSet presAssocID="{EBBFC38D-6963-4074-9A7F-3C1DA324CEAF}" presName="parentText" presStyleLbl="node1" presStyleIdx="2" presStyleCnt="3">
        <dgm:presLayoutVars>
          <dgm:chMax val="0"/>
          <dgm:bulletEnabled val="1"/>
        </dgm:presLayoutVars>
      </dgm:prSet>
      <dgm:spPr/>
      <dgm:t>
        <a:bodyPr/>
        <a:lstStyle/>
        <a:p>
          <a:endParaRPr lang="en-US"/>
        </a:p>
      </dgm:t>
    </dgm:pt>
    <dgm:pt modelId="{264F22BA-B6CB-4787-953F-72A52FE7A5AD}" type="pres">
      <dgm:prSet presAssocID="{EBBFC38D-6963-4074-9A7F-3C1DA324CEAF}" presName="childText" presStyleLbl="revTx" presStyleIdx="2" presStyleCnt="3">
        <dgm:presLayoutVars>
          <dgm:bulletEnabled val="1"/>
        </dgm:presLayoutVars>
      </dgm:prSet>
      <dgm:spPr/>
      <dgm:t>
        <a:bodyPr/>
        <a:lstStyle/>
        <a:p>
          <a:endParaRPr lang="en-US"/>
        </a:p>
      </dgm:t>
    </dgm:pt>
  </dgm:ptLst>
  <dgm:cxnLst>
    <dgm:cxn modelId="{7B7F8C1A-5D82-4ABB-907C-23337AE5CD1B}" srcId="{9AB9B489-3C72-4DDC-8A9B-E9A36B34D36A}" destId="{3AF6F012-2531-4ABE-924A-0B85BC918EE9}" srcOrd="4" destOrd="0" parTransId="{3FC5C9BB-E926-4171-8A94-A9CBB9F1B737}" sibTransId="{69D2E8D4-3312-40D2-A421-FC268DD4C1E1}"/>
    <dgm:cxn modelId="{0C8F4053-70EB-4DB8-813F-919C733CC35F}" type="presOf" srcId="{D3386106-B33E-44B0-878C-7F6A4CD7791B}" destId="{5D6613D0-DC96-433B-98AB-D861B1A55704}" srcOrd="0" destOrd="0" presId="urn:microsoft.com/office/officeart/2005/8/layout/vList2"/>
    <dgm:cxn modelId="{A1F0F707-D7B0-4AE0-A462-D3883DE7BECA}" srcId="{674767FB-0E68-49A5-8386-FBE3806369A3}" destId="{9AB9B489-3C72-4DDC-8A9B-E9A36B34D36A}" srcOrd="0" destOrd="0" parTransId="{9746F849-5FCC-484F-B6A2-58E868C44D8B}" sibTransId="{F847899D-87CD-4E61-BD51-03F43FC101A2}"/>
    <dgm:cxn modelId="{1A9B4449-F676-440E-9894-921B8EB264DC}" type="presOf" srcId="{3AF6F012-2531-4ABE-924A-0B85BC918EE9}" destId="{581A37BA-2033-499F-B958-D75B91F78C2F}" srcOrd="0" destOrd="4" presId="urn:microsoft.com/office/officeart/2005/8/layout/vList2"/>
    <dgm:cxn modelId="{144EA60D-E788-4345-99B8-FDBE10E572F4}" srcId="{9AB9B489-3C72-4DDC-8A9B-E9A36B34D36A}" destId="{D40D8FF9-9685-4117-A2E2-869F43210DAD}" srcOrd="3" destOrd="0" parTransId="{5B139495-0BAB-4E43-9B00-974059707488}" sibTransId="{AF6002B3-1540-4C88-B86E-88DF8E897589}"/>
    <dgm:cxn modelId="{95D904FC-04C0-4842-875C-08700A54DA31}" srcId="{674767FB-0E68-49A5-8386-FBE3806369A3}" destId="{8AFF970C-0566-4A61-8D5A-BE0AC73E435A}" srcOrd="1" destOrd="0" parTransId="{B2769A74-BFA4-4C05-8BF9-4194F557A340}" sibTransId="{D89C5CB1-9FC0-4661-9897-0C650159C85A}"/>
    <dgm:cxn modelId="{58B6C119-B4D0-4537-B34D-A3070CC47B8C}" type="presOf" srcId="{77C3B299-C610-4CFC-ADF7-38D6641909F2}" destId="{264F22BA-B6CB-4787-953F-72A52FE7A5AD}" srcOrd="0" destOrd="1" presId="urn:microsoft.com/office/officeart/2005/8/layout/vList2"/>
    <dgm:cxn modelId="{8C5DB62C-9C77-4991-A1F0-69118C7210CB}" type="presOf" srcId="{8AFF970C-0566-4A61-8D5A-BE0AC73E435A}" destId="{DF3AE312-AA11-4DB5-AE3A-5CA4C13256CE}" srcOrd="0" destOrd="0" presId="urn:microsoft.com/office/officeart/2005/8/layout/vList2"/>
    <dgm:cxn modelId="{259AF9B9-F52B-4362-B7C2-8D3F6A9537FF}" type="presOf" srcId="{B1697D53-1BA8-455C-9725-B87F5CE4E760}" destId="{581A37BA-2033-499F-B958-D75B91F78C2F}" srcOrd="0" destOrd="1" presId="urn:microsoft.com/office/officeart/2005/8/layout/vList2"/>
    <dgm:cxn modelId="{2CEE32F0-E521-4A50-8B45-0FAF5C9022CD}" srcId="{9AB9B489-3C72-4DDC-8A9B-E9A36B34D36A}" destId="{A2CCC09B-8D43-4DE1-B411-EE1D3875DE09}" srcOrd="2" destOrd="0" parTransId="{89608DEA-F1FE-4529-A6C2-CEFC40541864}" sibTransId="{CF8A3C54-05AC-4932-A910-D10D6AE47D1D}"/>
    <dgm:cxn modelId="{0462E0E6-39C7-4036-9637-5F4CB8556DD4}" type="presOf" srcId="{A2CCC09B-8D43-4DE1-B411-EE1D3875DE09}" destId="{581A37BA-2033-499F-B958-D75B91F78C2F}" srcOrd="0" destOrd="2" presId="urn:microsoft.com/office/officeart/2005/8/layout/vList2"/>
    <dgm:cxn modelId="{1A5FDDF1-4F50-4BB8-9B5E-D47B74DD03FC}" type="presOf" srcId="{674767FB-0E68-49A5-8386-FBE3806369A3}" destId="{6C2EB982-D5BB-4643-BA90-3E2BE7CD3387}" srcOrd="0" destOrd="0" presId="urn:microsoft.com/office/officeart/2005/8/layout/vList2"/>
    <dgm:cxn modelId="{6303A78E-5D15-44CD-90F8-B87250D8CBD1}" srcId="{EBBFC38D-6963-4074-9A7F-3C1DA324CEAF}" destId="{8917592E-2F6E-4B4F-9E56-7D458BDFFCA8}" srcOrd="0" destOrd="0" parTransId="{8ADE33E5-3154-4F12-8264-69EBBA4AA6CA}" sibTransId="{74AAEBA4-F696-4E70-857A-3EE8F5F92C76}"/>
    <dgm:cxn modelId="{F4E59C4E-EBFB-4F0D-8931-2714F36B77D5}" srcId="{8AFF970C-0566-4A61-8D5A-BE0AC73E435A}" destId="{FE99EC40-6D8B-4867-8BC5-B43781967829}" srcOrd="1" destOrd="0" parTransId="{F1DF7F8C-F615-4459-B7E3-1EF63995D683}" sibTransId="{DFFD8647-BE27-4384-90AD-41588E902F38}"/>
    <dgm:cxn modelId="{1C65EC8F-3B26-49BE-AC09-BF212BA59BDF}" srcId="{9AB9B489-3C72-4DDC-8A9B-E9A36B34D36A}" destId="{B1697D53-1BA8-455C-9725-B87F5CE4E760}" srcOrd="1" destOrd="0" parTransId="{433BA1E1-44BC-442E-AFBF-A74E7167701E}" sibTransId="{2FD87910-7C43-4F70-B90A-45F3AE6DE03A}"/>
    <dgm:cxn modelId="{C7B9CBCE-9600-4F61-9D54-2CF4A439EC50}" srcId="{8AFF970C-0566-4A61-8D5A-BE0AC73E435A}" destId="{D3386106-B33E-44B0-878C-7F6A4CD7791B}" srcOrd="0" destOrd="0" parTransId="{1F2C2BC7-8840-486F-98F3-BDF035EB2528}" sibTransId="{2769160D-088D-4902-A402-8849CF06C3F5}"/>
    <dgm:cxn modelId="{FD44D592-499D-4E6E-ACA3-8C669DD1DE03}" type="presOf" srcId="{AA077A7D-0F92-4527-89F6-B8613E9BB1C5}" destId="{581A37BA-2033-499F-B958-D75B91F78C2F}" srcOrd="0" destOrd="0" presId="urn:microsoft.com/office/officeart/2005/8/layout/vList2"/>
    <dgm:cxn modelId="{B051CA66-D646-48A8-857E-EFA64937DB38}" type="presOf" srcId="{D40D8FF9-9685-4117-A2E2-869F43210DAD}" destId="{581A37BA-2033-499F-B958-D75B91F78C2F}" srcOrd="0" destOrd="3" presId="urn:microsoft.com/office/officeart/2005/8/layout/vList2"/>
    <dgm:cxn modelId="{4C2B37EC-1732-4933-8028-A7735D8E6508}" type="presOf" srcId="{EBBFC38D-6963-4074-9A7F-3C1DA324CEAF}" destId="{2E9D142A-6FE5-47D5-A3E2-955BF86BC9C2}" srcOrd="0" destOrd="0" presId="urn:microsoft.com/office/officeart/2005/8/layout/vList2"/>
    <dgm:cxn modelId="{6C5EBCD5-EC2A-40F5-8412-C1CFD664D38D}" type="presOf" srcId="{8917592E-2F6E-4B4F-9E56-7D458BDFFCA8}" destId="{264F22BA-B6CB-4787-953F-72A52FE7A5AD}" srcOrd="0" destOrd="0" presId="urn:microsoft.com/office/officeart/2005/8/layout/vList2"/>
    <dgm:cxn modelId="{293A19E2-35FD-415D-8110-EEE61B3589A3}" srcId="{EBBFC38D-6963-4074-9A7F-3C1DA324CEAF}" destId="{77C3B299-C610-4CFC-ADF7-38D6641909F2}" srcOrd="1" destOrd="0" parTransId="{F6619E91-A111-4428-912E-9D35D6F76B52}" sibTransId="{DF120E32-2576-4970-BCB8-437A94DFA3FA}"/>
    <dgm:cxn modelId="{DBDED5D2-4281-4D83-892A-8D56A631A468}" type="presOf" srcId="{56E4D3C2-C526-4A42-8FF5-E22441CBCF41}" destId="{264F22BA-B6CB-4787-953F-72A52FE7A5AD}" srcOrd="0" destOrd="2" presId="urn:microsoft.com/office/officeart/2005/8/layout/vList2"/>
    <dgm:cxn modelId="{1AF96664-2B51-4C17-A405-DA7D19E798C4}" srcId="{9AB9B489-3C72-4DDC-8A9B-E9A36B34D36A}" destId="{AA077A7D-0F92-4527-89F6-B8613E9BB1C5}" srcOrd="0" destOrd="0" parTransId="{E1305C26-239D-44F6-96F0-0AC31622E695}" sibTransId="{B8EF43DC-B38B-4FBB-954C-4A44A4C68E07}"/>
    <dgm:cxn modelId="{B91A54A5-4343-448B-9CD5-38FC4F447A26}" type="presOf" srcId="{9AB9B489-3C72-4DDC-8A9B-E9A36B34D36A}" destId="{CD92F9C1-CEE1-4E4B-8A77-54495731CA2B}" srcOrd="0" destOrd="0" presId="urn:microsoft.com/office/officeart/2005/8/layout/vList2"/>
    <dgm:cxn modelId="{86D9CEB7-5B9A-40DB-8BF3-C187E7E2AD0A}" type="presOf" srcId="{FE99EC40-6D8B-4867-8BC5-B43781967829}" destId="{5D6613D0-DC96-433B-98AB-D861B1A55704}" srcOrd="0" destOrd="1" presId="urn:microsoft.com/office/officeart/2005/8/layout/vList2"/>
    <dgm:cxn modelId="{DEFA8F72-0F64-4862-BD49-934EF2595D75}" srcId="{EBBFC38D-6963-4074-9A7F-3C1DA324CEAF}" destId="{56E4D3C2-C526-4A42-8FF5-E22441CBCF41}" srcOrd="2" destOrd="0" parTransId="{2CEB3CAF-4089-4088-B9D0-E36FF925876D}" sibTransId="{C1C6ADFC-98A6-4246-A261-A57FC879431D}"/>
    <dgm:cxn modelId="{61C84BA8-C217-413E-94AA-A426F886413B}" srcId="{674767FB-0E68-49A5-8386-FBE3806369A3}" destId="{EBBFC38D-6963-4074-9A7F-3C1DA324CEAF}" srcOrd="2" destOrd="0" parTransId="{E15165CB-DA1A-43DB-ABB2-52E89E69D2EF}" sibTransId="{B70CCADE-5062-46B3-A1C4-3EDEC6699ABD}"/>
    <dgm:cxn modelId="{A6DB5B3A-F7A5-48F7-A22D-ACAEFB8B7E7C}" type="presParOf" srcId="{6C2EB982-D5BB-4643-BA90-3E2BE7CD3387}" destId="{CD92F9C1-CEE1-4E4B-8A77-54495731CA2B}" srcOrd="0" destOrd="0" presId="urn:microsoft.com/office/officeart/2005/8/layout/vList2"/>
    <dgm:cxn modelId="{8D1FF2F5-B4FA-46EB-9CD4-D7DD31394525}" type="presParOf" srcId="{6C2EB982-D5BB-4643-BA90-3E2BE7CD3387}" destId="{581A37BA-2033-499F-B958-D75B91F78C2F}" srcOrd="1" destOrd="0" presId="urn:microsoft.com/office/officeart/2005/8/layout/vList2"/>
    <dgm:cxn modelId="{CF92134F-5B3D-45D4-B4DB-79556940B2EF}" type="presParOf" srcId="{6C2EB982-D5BB-4643-BA90-3E2BE7CD3387}" destId="{DF3AE312-AA11-4DB5-AE3A-5CA4C13256CE}" srcOrd="2" destOrd="0" presId="urn:microsoft.com/office/officeart/2005/8/layout/vList2"/>
    <dgm:cxn modelId="{A5743D5D-AA49-4351-910C-5C463A2DD0E5}" type="presParOf" srcId="{6C2EB982-D5BB-4643-BA90-3E2BE7CD3387}" destId="{5D6613D0-DC96-433B-98AB-D861B1A55704}" srcOrd="3" destOrd="0" presId="urn:microsoft.com/office/officeart/2005/8/layout/vList2"/>
    <dgm:cxn modelId="{6C756944-A1A5-4CE7-A55D-DFC22388E810}" type="presParOf" srcId="{6C2EB982-D5BB-4643-BA90-3E2BE7CD3387}" destId="{2E9D142A-6FE5-47D5-A3E2-955BF86BC9C2}" srcOrd="4" destOrd="0" presId="urn:microsoft.com/office/officeart/2005/8/layout/vList2"/>
    <dgm:cxn modelId="{77BFFEAA-4AB4-435E-818E-F0203F0F323C}" type="presParOf" srcId="{6C2EB982-D5BB-4643-BA90-3E2BE7CD3387}" destId="{264F22BA-B6CB-4787-953F-72A52FE7A5AD}"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973F0A0-62E6-42E7-9F20-D88320A4612E}" type="doc">
      <dgm:prSet loTypeId="urn:microsoft.com/office/officeart/2005/8/layout/process1" loCatId="process" qsTypeId="urn:microsoft.com/office/officeart/2005/8/quickstyle/simple1" qsCatId="simple" csTypeId="urn:microsoft.com/office/officeart/2005/8/colors/accent1_2" csCatId="accent1" phldr="1"/>
      <dgm:spPr/>
    </dgm:pt>
    <dgm:pt modelId="{C103A91C-4429-44A1-8340-9E1F5574EE87}">
      <dgm:prSet phldrT="[Text]" custT="1"/>
      <dgm:spPr/>
      <dgm:t>
        <a:bodyPr/>
        <a:lstStyle/>
        <a:p>
          <a:r>
            <a:rPr lang="en-US" sz="1600" b="1" u="sng">
              <a:solidFill>
                <a:schemeClr val="tx1"/>
              </a:solidFill>
            </a:rPr>
            <a:t>&lt; 1 năm (8-12 triệu)</a:t>
          </a:r>
          <a:endParaRPr lang="vi-VN" sz="1600" b="1" u="sng">
            <a:solidFill>
              <a:schemeClr val="tx1"/>
            </a:solidFill>
          </a:endParaRPr>
        </a:p>
      </dgm:t>
    </dgm:pt>
    <dgm:pt modelId="{6313DAC1-1EC2-4836-9E48-7787065B3E92}" type="parTrans" cxnId="{2D34D7E7-CAA5-4DB4-89BA-22AF5E8F118F}">
      <dgm:prSet/>
      <dgm:spPr/>
      <dgm:t>
        <a:bodyPr/>
        <a:lstStyle/>
        <a:p>
          <a:endParaRPr lang="vi-VN"/>
        </a:p>
      </dgm:t>
    </dgm:pt>
    <dgm:pt modelId="{76AC390B-6AFB-4786-9C6F-CAC7CC04E6EA}" type="sibTrans" cxnId="{2D34D7E7-CAA5-4DB4-89BA-22AF5E8F118F}">
      <dgm:prSet/>
      <dgm:spPr/>
      <dgm:t>
        <a:bodyPr/>
        <a:lstStyle/>
        <a:p>
          <a:endParaRPr lang="vi-VN"/>
        </a:p>
      </dgm:t>
    </dgm:pt>
    <dgm:pt modelId="{D38A5A09-5EAE-4499-A616-39EFE4777DA9}">
      <dgm:prSet phldrT="[Text]" custT="1"/>
      <dgm:spPr/>
      <dgm:t>
        <a:bodyPr/>
        <a:lstStyle/>
        <a:p>
          <a:r>
            <a:rPr lang="en-US" sz="1600" b="1" u="sng">
              <a:solidFill>
                <a:schemeClr val="tx1"/>
              </a:solidFill>
            </a:rPr>
            <a:t>3-5 năm (15-25 triệu)</a:t>
          </a:r>
          <a:endParaRPr lang="vi-VN" sz="1600" b="1" u="sng">
            <a:solidFill>
              <a:schemeClr val="tx1"/>
            </a:solidFill>
          </a:endParaRPr>
        </a:p>
      </dgm:t>
    </dgm:pt>
    <dgm:pt modelId="{A15E32CF-1635-4BA4-829D-02D2A8D79D71}" type="parTrans" cxnId="{EC5DCC94-1D47-45F4-9F55-72B326534F17}">
      <dgm:prSet/>
      <dgm:spPr/>
      <dgm:t>
        <a:bodyPr/>
        <a:lstStyle/>
        <a:p>
          <a:endParaRPr lang="vi-VN"/>
        </a:p>
      </dgm:t>
    </dgm:pt>
    <dgm:pt modelId="{2BA3250C-144B-4C12-8791-E0CC065636BB}" type="sibTrans" cxnId="{EC5DCC94-1D47-45F4-9F55-72B326534F17}">
      <dgm:prSet/>
      <dgm:spPr/>
      <dgm:t>
        <a:bodyPr/>
        <a:lstStyle/>
        <a:p>
          <a:endParaRPr lang="vi-VN"/>
        </a:p>
      </dgm:t>
    </dgm:pt>
    <dgm:pt modelId="{8EAD6C20-9040-497E-8A9C-912D8D75E6CC}">
      <dgm:prSet phldrT="[Text]" custT="1"/>
      <dgm:spPr/>
      <dgm:t>
        <a:bodyPr/>
        <a:lstStyle/>
        <a:p>
          <a:r>
            <a:rPr lang="en-US" sz="1600" b="1" u="sng">
              <a:solidFill>
                <a:schemeClr val="tx1"/>
              </a:solidFill>
            </a:rPr>
            <a:t>&gt; 5 năm (20-50 triệu)</a:t>
          </a:r>
          <a:endParaRPr lang="vi-VN" sz="1600" b="1" u="sng">
            <a:solidFill>
              <a:schemeClr val="tx1"/>
            </a:solidFill>
          </a:endParaRPr>
        </a:p>
      </dgm:t>
    </dgm:pt>
    <dgm:pt modelId="{51C2231C-F5B7-4E11-9CD8-EF7518FDBF9C}" type="parTrans" cxnId="{2567E72B-67E1-4145-8638-0AA3ACBA7600}">
      <dgm:prSet/>
      <dgm:spPr/>
      <dgm:t>
        <a:bodyPr/>
        <a:lstStyle/>
        <a:p>
          <a:endParaRPr lang="vi-VN"/>
        </a:p>
      </dgm:t>
    </dgm:pt>
    <dgm:pt modelId="{C6D8208A-E596-48F6-96CC-7F6A137F549A}" type="sibTrans" cxnId="{2567E72B-67E1-4145-8638-0AA3ACBA7600}">
      <dgm:prSet/>
      <dgm:spPr/>
      <dgm:t>
        <a:bodyPr/>
        <a:lstStyle/>
        <a:p>
          <a:endParaRPr lang="vi-VN"/>
        </a:p>
      </dgm:t>
    </dgm:pt>
    <dgm:pt modelId="{C48D3F25-31F5-4555-A633-2C2183AC6B98}">
      <dgm:prSet phldrT="[Text]"/>
      <dgm:spPr/>
      <dgm:t>
        <a:bodyPr/>
        <a:lstStyle/>
        <a:p>
          <a:r>
            <a:rPr lang="en-US" sz="1400">
              <a:solidFill>
                <a:schemeClr val="tx1"/>
              </a:solidFill>
            </a:rPr>
            <a:t>Chủ động khảo sát</a:t>
          </a:r>
          <a:endParaRPr lang="vi-VN" sz="1400">
            <a:solidFill>
              <a:schemeClr val="tx1"/>
            </a:solidFill>
          </a:endParaRPr>
        </a:p>
      </dgm:t>
    </dgm:pt>
    <dgm:pt modelId="{E1882A89-168A-4372-A5F6-71562C275D31}" type="parTrans" cxnId="{1C580A7E-0080-4737-864B-A12ED796437A}">
      <dgm:prSet/>
      <dgm:spPr/>
      <dgm:t>
        <a:bodyPr/>
        <a:lstStyle/>
        <a:p>
          <a:endParaRPr lang="vi-VN"/>
        </a:p>
      </dgm:t>
    </dgm:pt>
    <dgm:pt modelId="{70365D69-EA91-4D95-A8F2-B4B1A5CED74A}" type="sibTrans" cxnId="{1C580A7E-0080-4737-864B-A12ED796437A}">
      <dgm:prSet/>
      <dgm:spPr/>
      <dgm:t>
        <a:bodyPr/>
        <a:lstStyle/>
        <a:p>
          <a:endParaRPr lang="vi-VN"/>
        </a:p>
      </dgm:t>
    </dgm:pt>
    <dgm:pt modelId="{582692A5-237C-468F-A3D3-3E3BDC39918E}">
      <dgm:prSet phldrT="[Text]"/>
      <dgm:spPr/>
      <dgm:t>
        <a:bodyPr/>
        <a:lstStyle/>
        <a:p>
          <a:r>
            <a:rPr lang="en-US" sz="1400">
              <a:solidFill>
                <a:schemeClr val="tx1"/>
              </a:solidFill>
            </a:rPr>
            <a:t>Phân tích thiết kế các chức năng đơn giản</a:t>
          </a:r>
          <a:endParaRPr lang="vi-VN" sz="1400">
            <a:solidFill>
              <a:schemeClr val="tx1"/>
            </a:solidFill>
          </a:endParaRPr>
        </a:p>
      </dgm:t>
    </dgm:pt>
    <dgm:pt modelId="{7C6FDC2A-3FFC-4401-9CA2-7C7E6487D441}" type="parTrans" cxnId="{4548A298-BF3E-4FD1-ABB4-53CB39FBE466}">
      <dgm:prSet/>
      <dgm:spPr/>
      <dgm:t>
        <a:bodyPr/>
        <a:lstStyle/>
        <a:p>
          <a:endParaRPr lang="vi-VN"/>
        </a:p>
      </dgm:t>
    </dgm:pt>
    <dgm:pt modelId="{FE5AC112-3D1D-4AE2-B2BB-7B4ADF02B1CC}" type="sibTrans" cxnId="{4548A298-BF3E-4FD1-ABB4-53CB39FBE466}">
      <dgm:prSet/>
      <dgm:spPr/>
      <dgm:t>
        <a:bodyPr/>
        <a:lstStyle/>
        <a:p>
          <a:endParaRPr lang="vi-VN"/>
        </a:p>
      </dgm:t>
    </dgm:pt>
    <dgm:pt modelId="{75C136D2-796A-41FB-8A10-53B5AEF112FA}">
      <dgm:prSet phldrT="[Text]" custLinFactNeighborY="-1724"/>
      <dgm:spPr/>
      <dgm:t>
        <a:bodyPr/>
        <a:lstStyle/>
        <a:p>
          <a:r>
            <a:rPr lang="en-US" sz="1400">
              <a:solidFill>
                <a:schemeClr val="tx1"/>
              </a:solidFill>
            </a:rPr>
            <a:t>Phân tích thiết kế các chức năng phức tạp</a:t>
          </a:r>
          <a:endParaRPr lang="vi-VN" sz="1400">
            <a:solidFill>
              <a:schemeClr val="tx1"/>
            </a:solidFill>
          </a:endParaRPr>
        </a:p>
      </dgm:t>
    </dgm:pt>
    <dgm:pt modelId="{F6C495F8-4F0E-4627-8E48-4F3EC3E286CA}" type="parTrans" cxnId="{45AB77A9-0181-452E-A5AC-AB16A7E7CABE}">
      <dgm:prSet/>
      <dgm:spPr/>
      <dgm:t>
        <a:bodyPr/>
        <a:lstStyle/>
        <a:p>
          <a:endParaRPr lang="vi-VN"/>
        </a:p>
      </dgm:t>
    </dgm:pt>
    <dgm:pt modelId="{CADF28D6-92F2-4184-9C5A-F999BD68D34C}" type="sibTrans" cxnId="{45AB77A9-0181-452E-A5AC-AB16A7E7CABE}">
      <dgm:prSet/>
      <dgm:spPr/>
      <dgm:t>
        <a:bodyPr/>
        <a:lstStyle/>
        <a:p>
          <a:endParaRPr lang="vi-VN"/>
        </a:p>
      </dgm:t>
    </dgm:pt>
    <dgm:pt modelId="{EE7A1A16-BDA0-4CF4-BF86-A63FF5D666EF}">
      <dgm:prSet phldrT="[Text]"/>
      <dgm:spPr/>
      <dgm:t>
        <a:bodyPr/>
        <a:lstStyle/>
        <a:p>
          <a:r>
            <a:rPr lang="en-US" sz="1400">
              <a:solidFill>
                <a:schemeClr val="tx1"/>
              </a:solidFill>
            </a:rPr>
            <a:t>Đào tạo BA mới</a:t>
          </a:r>
          <a:endParaRPr lang="vi-VN" sz="1400">
            <a:solidFill>
              <a:schemeClr val="tx1"/>
            </a:solidFill>
          </a:endParaRPr>
        </a:p>
      </dgm:t>
    </dgm:pt>
    <dgm:pt modelId="{E18604D1-4411-4866-8E7A-29754B051DD6}" type="parTrans" cxnId="{F56225EA-485B-4A80-8062-28197666B30F}">
      <dgm:prSet/>
      <dgm:spPr/>
      <dgm:t>
        <a:bodyPr/>
        <a:lstStyle/>
        <a:p>
          <a:endParaRPr lang="vi-VN"/>
        </a:p>
      </dgm:t>
    </dgm:pt>
    <dgm:pt modelId="{37BD385A-AD3E-416F-B126-EB55B137ACB8}" type="sibTrans" cxnId="{F56225EA-485B-4A80-8062-28197666B30F}">
      <dgm:prSet/>
      <dgm:spPr/>
      <dgm:t>
        <a:bodyPr/>
        <a:lstStyle/>
        <a:p>
          <a:endParaRPr lang="vi-VN"/>
        </a:p>
      </dgm:t>
    </dgm:pt>
    <dgm:pt modelId="{471B1528-244B-4B58-A553-2F122232ACBA}">
      <dgm:prSet phldrT="[Text]"/>
      <dgm:spPr/>
      <dgm:t>
        <a:bodyPr/>
        <a:lstStyle/>
        <a:p>
          <a:r>
            <a:rPr lang="en-US" sz="1400">
              <a:solidFill>
                <a:schemeClr val="tx1"/>
              </a:solidFill>
            </a:rPr>
            <a:t>Kiến trúc lại sản phẩm</a:t>
          </a:r>
          <a:endParaRPr lang="vi-VN" sz="1400">
            <a:solidFill>
              <a:schemeClr val="tx1"/>
            </a:solidFill>
          </a:endParaRPr>
        </a:p>
      </dgm:t>
    </dgm:pt>
    <dgm:pt modelId="{3C0CB038-7D2C-4BF3-8353-384A1B266296}" type="parTrans" cxnId="{8A5DF0FD-85FB-4AF7-B4EC-A1759778D2D4}">
      <dgm:prSet/>
      <dgm:spPr/>
      <dgm:t>
        <a:bodyPr/>
        <a:lstStyle/>
        <a:p>
          <a:endParaRPr lang="vi-VN"/>
        </a:p>
      </dgm:t>
    </dgm:pt>
    <dgm:pt modelId="{DFD52542-B1C1-41AD-8B81-AB12B25678E5}" type="sibTrans" cxnId="{8A5DF0FD-85FB-4AF7-B4EC-A1759778D2D4}">
      <dgm:prSet/>
      <dgm:spPr/>
      <dgm:t>
        <a:bodyPr/>
        <a:lstStyle/>
        <a:p>
          <a:endParaRPr lang="vi-VN"/>
        </a:p>
      </dgm:t>
    </dgm:pt>
    <dgm:pt modelId="{AB4AB741-6215-4B0A-B0E0-4927A8EE6F51}">
      <dgm:prSet phldrT="[Text]"/>
      <dgm:spPr/>
      <dgm:t>
        <a:bodyPr/>
        <a:lstStyle/>
        <a:p>
          <a:r>
            <a:rPr lang="en-US" sz="1400">
              <a:solidFill>
                <a:schemeClr val="tx1"/>
              </a:solidFill>
            </a:rPr>
            <a:t>Định hướng sản phẩm</a:t>
          </a:r>
          <a:endParaRPr lang="vi-VN" sz="1400">
            <a:solidFill>
              <a:schemeClr val="tx1"/>
            </a:solidFill>
          </a:endParaRPr>
        </a:p>
      </dgm:t>
    </dgm:pt>
    <dgm:pt modelId="{DC816D49-FBE6-47EA-90C4-06FE83A09B89}" type="parTrans" cxnId="{10555EB5-B263-4D82-B015-069B15524C1E}">
      <dgm:prSet/>
      <dgm:spPr/>
      <dgm:t>
        <a:bodyPr/>
        <a:lstStyle/>
        <a:p>
          <a:endParaRPr lang="vi-VN"/>
        </a:p>
      </dgm:t>
    </dgm:pt>
    <dgm:pt modelId="{A0B8D392-57DF-47F3-BC60-E2A8634B27A6}" type="sibTrans" cxnId="{10555EB5-B263-4D82-B015-069B15524C1E}">
      <dgm:prSet/>
      <dgm:spPr/>
      <dgm:t>
        <a:bodyPr/>
        <a:lstStyle/>
        <a:p>
          <a:endParaRPr lang="vi-VN"/>
        </a:p>
      </dgm:t>
    </dgm:pt>
    <dgm:pt modelId="{105FEC74-C219-47DA-977B-5BF5BBE9109C}">
      <dgm:prSet phldrT="[Text]"/>
      <dgm:spPr/>
      <dgm:t>
        <a:bodyPr/>
        <a:lstStyle/>
        <a:p>
          <a:r>
            <a:rPr lang="en-US" sz="1400">
              <a:solidFill>
                <a:schemeClr val="tx1"/>
              </a:solidFill>
            </a:rPr>
            <a:t>Đào tạo BA</a:t>
          </a:r>
          <a:endParaRPr lang="vi-VN" sz="1400">
            <a:solidFill>
              <a:schemeClr val="tx1"/>
            </a:solidFill>
          </a:endParaRPr>
        </a:p>
      </dgm:t>
    </dgm:pt>
    <dgm:pt modelId="{484F7FA6-9902-4DB9-8E7B-90B789C62F4E}" type="parTrans" cxnId="{4273E51D-567A-450A-A337-C0CD889D3285}">
      <dgm:prSet/>
      <dgm:spPr/>
      <dgm:t>
        <a:bodyPr/>
        <a:lstStyle/>
        <a:p>
          <a:endParaRPr lang="vi-VN"/>
        </a:p>
      </dgm:t>
    </dgm:pt>
    <dgm:pt modelId="{502D35CD-51B2-4EE0-A144-D83F36A353B3}" type="sibTrans" cxnId="{4273E51D-567A-450A-A337-C0CD889D3285}">
      <dgm:prSet/>
      <dgm:spPr/>
      <dgm:t>
        <a:bodyPr/>
        <a:lstStyle/>
        <a:p>
          <a:endParaRPr lang="vi-VN"/>
        </a:p>
      </dgm:t>
    </dgm:pt>
    <dgm:pt modelId="{3800659D-3547-41CD-8AFE-1CC0F3AE47F9}">
      <dgm:prSet phldrT="[Text]"/>
      <dgm:spPr/>
      <dgm:t>
        <a:bodyPr/>
        <a:lstStyle/>
        <a:p>
          <a:r>
            <a:rPr lang="en-US" sz="1400">
              <a:solidFill>
                <a:schemeClr val="tx1"/>
              </a:solidFill>
            </a:rPr>
            <a:t>Ghi chép, viết tài liệu</a:t>
          </a:r>
          <a:endParaRPr lang="vi-VN" sz="1400">
            <a:solidFill>
              <a:schemeClr val="tx1"/>
            </a:solidFill>
          </a:endParaRPr>
        </a:p>
      </dgm:t>
    </dgm:pt>
    <dgm:pt modelId="{D6E9637C-035F-4280-B122-12F504BB4765}" type="parTrans" cxnId="{6E0CA5FB-9D62-48F4-A91D-A6996043E376}">
      <dgm:prSet/>
      <dgm:spPr/>
      <dgm:t>
        <a:bodyPr/>
        <a:lstStyle/>
        <a:p>
          <a:endParaRPr lang="vi-VN"/>
        </a:p>
      </dgm:t>
    </dgm:pt>
    <dgm:pt modelId="{6B83733F-F3A5-4D37-95D4-3B0243819182}" type="sibTrans" cxnId="{6E0CA5FB-9D62-48F4-A91D-A6996043E376}">
      <dgm:prSet/>
      <dgm:spPr/>
      <dgm:t>
        <a:bodyPr/>
        <a:lstStyle/>
        <a:p>
          <a:endParaRPr lang="vi-VN"/>
        </a:p>
      </dgm:t>
    </dgm:pt>
    <dgm:pt modelId="{C9FFDD5E-D5A2-4227-8215-DEF62223A648}">
      <dgm:prSet phldrT="[Text]" custT="1"/>
      <dgm:spPr/>
      <dgm:t>
        <a:bodyPr/>
        <a:lstStyle/>
        <a:p>
          <a:r>
            <a:rPr lang="en-US" sz="1600" b="1" u="sng">
              <a:solidFill>
                <a:schemeClr val="tx1"/>
              </a:solidFill>
            </a:rPr>
            <a:t>1-3 năm (12-18 triệu)</a:t>
          </a:r>
          <a:endParaRPr lang="vi-VN" sz="1600" b="1" u="sng">
            <a:solidFill>
              <a:schemeClr val="tx1"/>
            </a:solidFill>
          </a:endParaRPr>
        </a:p>
      </dgm:t>
    </dgm:pt>
    <dgm:pt modelId="{A13BC306-DE12-4D5B-B47A-6489FAF7C39D}" type="parTrans" cxnId="{41A23C6D-FD72-4D8A-B946-1F988A6693C3}">
      <dgm:prSet/>
      <dgm:spPr/>
      <dgm:t>
        <a:bodyPr/>
        <a:lstStyle/>
        <a:p>
          <a:endParaRPr lang="vi-VN"/>
        </a:p>
      </dgm:t>
    </dgm:pt>
    <dgm:pt modelId="{B77A5422-088D-4B09-8992-F0BA532BA486}" type="sibTrans" cxnId="{41A23C6D-FD72-4D8A-B946-1F988A6693C3}">
      <dgm:prSet/>
      <dgm:spPr/>
      <dgm:t>
        <a:bodyPr/>
        <a:lstStyle/>
        <a:p>
          <a:endParaRPr lang="vi-VN"/>
        </a:p>
      </dgm:t>
    </dgm:pt>
    <dgm:pt modelId="{CBB23226-D592-45CF-90B3-FA91059253AC}">
      <dgm:prSet phldrT="[Text]"/>
      <dgm:spPr/>
      <dgm:t>
        <a:bodyPr/>
        <a:lstStyle/>
        <a:p>
          <a:r>
            <a:rPr lang="en-US" sz="1400">
              <a:solidFill>
                <a:schemeClr val="tx1"/>
              </a:solidFill>
            </a:rPr>
            <a:t>Trình bày, giới thiệu giải pháp</a:t>
          </a:r>
          <a:endParaRPr lang="vi-VN" sz="1400">
            <a:solidFill>
              <a:schemeClr val="tx1"/>
            </a:solidFill>
          </a:endParaRPr>
        </a:p>
      </dgm:t>
    </dgm:pt>
    <dgm:pt modelId="{3A0176F5-1DD9-4534-BE69-CE9F88CCE3A4}" type="parTrans" cxnId="{AE8CBEC6-90C4-45FD-9465-D79EBAFF914B}">
      <dgm:prSet/>
      <dgm:spPr/>
      <dgm:t>
        <a:bodyPr/>
        <a:lstStyle/>
        <a:p>
          <a:endParaRPr lang="vi-VN"/>
        </a:p>
      </dgm:t>
    </dgm:pt>
    <dgm:pt modelId="{AE2BCCC9-8C6F-406C-B04F-B1BB68B1F1FB}" type="sibTrans" cxnId="{AE8CBEC6-90C4-45FD-9465-D79EBAFF914B}">
      <dgm:prSet/>
      <dgm:spPr/>
      <dgm:t>
        <a:bodyPr/>
        <a:lstStyle/>
        <a:p>
          <a:endParaRPr lang="vi-VN"/>
        </a:p>
      </dgm:t>
    </dgm:pt>
    <dgm:pt modelId="{A0952DB2-D847-4BA6-BE45-6443D62E0E81}">
      <dgm:prSet phldrT="[Text]"/>
      <dgm:spPr/>
      <dgm:t>
        <a:bodyPr/>
        <a:lstStyle/>
        <a:p>
          <a:r>
            <a:rPr lang="en-US" sz="1400">
              <a:solidFill>
                <a:schemeClr val="tx1"/>
              </a:solidFill>
            </a:rPr>
            <a:t>Viết quy trình</a:t>
          </a:r>
          <a:endParaRPr lang="vi-VN" sz="1400">
            <a:solidFill>
              <a:schemeClr val="tx1"/>
            </a:solidFill>
          </a:endParaRPr>
        </a:p>
      </dgm:t>
    </dgm:pt>
    <dgm:pt modelId="{91AC54D5-C417-424C-A937-687897F019D9}" type="parTrans" cxnId="{88B37381-9594-4CEC-A6CA-18296F5A5B01}">
      <dgm:prSet/>
      <dgm:spPr/>
      <dgm:t>
        <a:bodyPr/>
        <a:lstStyle/>
        <a:p>
          <a:endParaRPr lang="vi-VN"/>
        </a:p>
      </dgm:t>
    </dgm:pt>
    <dgm:pt modelId="{84FFC6C1-747E-4CE8-8129-8EA0281680DD}" type="sibTrans" cxnId="{88B37381-9594-4CEC-A6CA-18296F5A5B01}">
      <dgm:prSet/>
      <dgm:spPr/>
      <dgm:t>
        <a:bodyPr/>
        <a:lstStyle/>
        <a:p>
          <a:endParaRPr lang="vi-VN"/>
        </a:p>
      </dgm:t>
    </dgm:pt>
    <dgm:pt modelId="{9D1DF37E-FF32-4FA0-B60F-757439A213BE}" type="pres">
      <dgm:prSet presAssocID="{4973F0A0-62E6-42E7-9F20-D88320A4612E}" presName="Name0" presStyleCnt="0">
        <dgm:presLayoutVars>
          <dgm:dir/>
          <dgm:resizeHandles val="exact"/>
        </dgm:presLayoutVars>
      </dgm:prSet>
      <dgm:spPr/>
    </dgm:pt>
    <dgm:pt modelId="{6575A568-DF2C-48AA-A139-420C7903FAA0}" type="pres">
      <dgm:prSet presAssocID="{C103A91C-4429-44A1-8340-9E1F5574EE87}" presName="node" presStyleLbl="node1" presStyleIdx="0" presStyleCnt="4" custLinFactNeighborY="427">
        <dgm:presLayoutVars>
          <dgm:bulletEnabled val="1"/>
        </dgm:presLayoutVars>
      </dgm:prSet>
      <dgm:spPr/>
      <dgm:t>
        <a:bodyPr/>
        <a:lstStyle/>
        <a:p>
          <a:endParaRPr lang="en-US"/>
        </a:p>
      </dgm:t>
    </dgm:pt>
    <dgm:pt modelId="{A898BB98-1CC6-4E23-8A24-792C5A9CC301}" type="pres">
      <dgm:prSet presAssocID="{76AC390B-6AFB-4786-9C6F-CAC7CC04E6EA}" presName="sibTrans" presStyleLbl="sibTrans2D1" presStyleIdx="0" presStyleCnt="3"/>
      <dgm:spPr/>
      <dgm:t>
        <a:bodyPr/>
        <a:lstStyle/>
        <a:p>
          <a:endParaRPr lang="en-US"/>
        </a:p>
      </dgm:t>
    </dgm:pt>
    <dgm:pt modelId="{F8C2D662-F25C-4D62-BE74-DB7176385DC0}" type="pres">
      <dgm:prSet presAssocID="{76AC390B-6AFB-4786-9C6F-CAC7CC04E6EA}" presName="connectorText" presStyleLbl="sibTrans2D1" presStyleIdx="0" presStyleCnt="3"/>
      <dgm:spPr/>
      <dgm:t>
        <a:bodyPr/>
        <a:lstStyle/>
        <a:p>
          <a:endParaRPr lang="en-US"/>
        </a:p>
      </dgm:t>
    </dgm:pt>
    <dgm:pt modelId="{CC8577C6-A611-4FEC-9C03-1A6491A648AB}" type="pres">
      <dgm:prSet presAssocID="{C9FFDD5E-D5A2-4227-8215-DEF62223A648}" presName="node" presStyleLbl="node1" presStyleIdx="1" presStyleCnt="4">
        <dgm:presLayoutVars>
          <dgm:bulletEnabled val="1"/>
        </dgm:presLayoutVars>
      </dgm:prSet>
      <dgm:spPr/>
      <dgm:t>
        <a:bodyPr/>
        <a:lstStyle/>
        <a:p>
          <a:endParaRPr lang="en-US"/>
        </a:p>
      </dgm:t>
    </dgm:pt>
    <dgm:pt modelId="{60AD8018-D4AA-41AD-8C11-53E5AE07C303}" type="pres">
      <dgm:prSet presAssocID="{B77A5422-088D-4B09-8992-F0BA532BA486}" presName="sibTrans" presStyleLbl="sibTrans2D1" presStyleIdx="1" presStyleCnt="3"/>
      <dgm:spPr/>
      <dgm:t>
        <a:bodyPr/>
        <a:lstStyle/>
        <a:p>
          <a:endParaRPr lang="en-US"/>
        </a:p>
      </dgm:t>
    </dgm:pt>
    <dgm:pt modelId="{D65CD143-2CA2-41D2-AC64-AA37DF1C9DA0}" type="pres">
      <dgm:prSet presAssocID="{B77A5422-088D-4B09-8992-F0BA532BA486}" presName="connectorText" presStyleLbl="sibTrans2D1" presStyleIdx="1" presStyleCnt="3"/>
      <dgm:spPr/>
      <dgm:t>
        <a:bodyPr/>
        <a:lstStyle/>
        <a:p>
          <a:endParaRPr lang="en-US"/>
        </a:p>
      </dgm:t>
    </dgm:pt>
    <dgm:pt modelId="{FDBD5A24-BB6D-41FC-B8C4-760203289B62}" type="pres">
      <dgm:prSet presAssocID="{D38A5A09-5EAE-4499-A616-39EFE4777DA9}" presName="node" presStyleLbl="node1" presStyleIdx="2" presStyleCnt="4" custLinFactNeighborY="-1724">
        <dgm:presLayoutVars>
          <dgm:bulletEnabled val="1"/>
        </dgm:presLayoutVars>
      </dgm:prSet>
      <dgm:spPr/>
      <dgm:t>
        <a:bodyPr/>
        <a:lstStyle/>
        <a:p>
          <a:endParaRPr lang="en-US"/>
        </a:p>
      </dgm:t>
    </dgm:pt>
    <dgm:pt modelId="{6FAFB9D3-DC85-46A9-80C6-131124637CFD}" type="pres">
      <dgm:prSet presAssocID="{2BA3250C-144B-4C12-8791-E0CC065636BB}" presName="sibTrans" presStyleLbl="sibTrans2D1" presStyleIdx="2" presStyleCnt="3"/>
      <dgm:spPr/>
      <dgm:t>
        <a:bodyPr/>
        <a:lstStyle/>
        <a:p>
          <a:endParaRPr lang="en-US"/>
        </a:p>
      </dgm:t>
    </dgm:pt>
    <dgm:pt modelId="{32D327D6-5407-43A0-BC8C-282A33E8805A}" type="pres">
      <dgm:prSet presAssocID="{2BA3250C-144B-4C12-8791-E0CC065636BB}" presName="connectorText" presStyleLbl="sibTrans2D1" presStyleIdx="2" presStyleCnt="3"/>
      <dgm:spPr/>
      <dgm:t>
        <a:bodyPr/>
        <a:lstStyle/>
        <a:p>
          <a:endParaRPr lang="en-US"/>
        </a:p>
      </dgm:t>
    </dgm:pt>
    <dgm:pt modelId="{BF99FE78-13BF-41A4-B43C-F57D9DB2AB2F}" type="pres">
      <dgm:prSet presAssocID="{8EAD6C20-9040-497E-8A9C-912D8D75E6CC}" presName="node" presStyleLbl="node1" presStyleIdx="3" presStyleCnt="4">
        <dgm:presLayoutVars>
          <dgm:bulletEnabled val="1"/>
        </dgm:presLayoutVars>
      </dgm:prSet>
      <dgm:spPr/>
      <dgm:t>
        <a:bodyPr/>
        <a:lstStyle/>
        <a:p>
          <a:endParaRPr lang="en-US"/>
        </a:p>
      </dgm:t>
    </dgm:pt>
  </dgm:ptLst>
  <dgm:cxnLst>
    <dgm:cxn modelId="{3F6AD667-CE9B-4A7A-9AB1-9ADC30405846}" type="presOf" srcId="{582692A5-237C-468F-A3D3-3E3BDC39918E}" destId="{CC8577C6-A611-4FEC-9C03-1A6491A648AB}" srcOrd="0" destOrd="2" presId="urn:microsoft.com/office/officeart/2005/8/layout/process1"/>
    <dgm:cxn modelId="{0CC2CF2F-4187-450C-8B97-47AD63BA54E9}" type="presOf" srcId="{EE7A1A16-BDA0-4CF4-BF86-A63FF5D666EF}" destId="{FDBD5A24-BB6D-41FC-B8C4-760203289B62}" srcOrd="0" destOrd="2" presId="urn:microsoft.com/office/officeart/2005/8/layout/process1"/>
    <dgm:cxn modelId="{1E133104-5489-4CAC-B6E3-52F78469181F}" type="presOf" srcId="{C103A91C-4429-44A1-8340-9E1F5574EE87}" destId="{6575A568-DF2C-48AA-A139-420C7903FAA0}" srcOrd="0" destOrd="0" presId="urn:microsoft.com/office/officeart/2005/8/layout/process1"/>
    <dgm:cxn modelId="{45AB77A9-0181-452E-A5AC-AB16A7E7CABE}" srcId="{D38A5A09-5EAE-4499-A616-39EFE4777DA9}" destId="{75C136D2-796A-41FB-8A10-53B5AEF112FA}" srcOrd="0" destOrd="0" parTransId="{F6C495F8-4F0E-4627-8E48-4F3EC3E286CA}" sibTransId="{CADF28D6-92F2-4184-9C5A-F999BD68D34C}"/>
    <dgm:cxn modelId="{E2963D99-5D04-422D-93F7-1692D8522973}" type="presOf" srcId="{76AC390B-6AFB-4786-9C6F-CAC7CC04E6EA}" destId="{F8C2D662-F25C-4D62-BE74-DB7176385DC0}" srcOrd="1" destOrd="0" presId="urn:microsoft.com/office/officeart/2005/8/layout/process1"/>
    <dgm:cxn modelId="{A953858C-D3E4-4F22-BB55-9FA5991BE1D4}" type="presOf" srcId="{105FEC74-C219-47DA-977B-5BF5BBE9109C}" destId="{BF99FE78-13BF-41A4-B43C-F57D9DB2AB2F}" srcOrd="0" destOrd="3" presId="urn:microsoft.com/office/officeart/2005/8/layout/process1"/>
    <dgm:cxn modelId="{2567E72B-67E1-4145-8638-0AA3ACBA7600}" srcId="{4973F0A0-62E6-42E7-9F20-D88320A4612E}" destId="{8EAD6C20-9040-497E-8A9C-912D8D75E6CC}" srcOrd="3" destOrd="0" parTransId="{51C2231C-F5B7-4E11-9CD8-EF7518FDBF9C}" sibTransId="{C6D8208A-E596-48F6-96CC-7F6A137F549A}"/>
    <dgm:cxn modelId="{28B0634A-6C81-4F09-8FB7-92D03409FF5A}" type="presOf" srcId="{75C136D2-796A-41FB-8A10-53B5AEF112FA}" destId="{FDBD5A24-BB6D-41FC-B8C4-760203289B62}" srcOrd="0" destOrd="1" presId="urn:microsoft.com/office/officeart/2005/8/layout/process1"/>
    <dgm:cxn modelId="{88B37381-9594-4CEC-A6CA-18296F5A5B01}" srcId="{D38A5A09-5EAE-4499-A616-39EFE4777DA9}" destId="{A0952DB2-D847-4BA6-BE45-6443D62E0E81}" srcOrd="2" destOrd="0" parTransId="{91AC54D5-C417-424C-A937-687897F019D9}" sibTransId="{84FFC6C1-747E-4CE8-8129-8EA0281680DD}"/>
    <dgm:cxn modelId="{10555EB5-B263-4D82-B015-069B15524C1E}" srcId="{8EAD6C20-9040-497E-8A9C-912D8D75E6CC}" destId="{AB4AB741-6215-4B0A-B0E0-4927A8EE6F51}" srcOrd="1" destOrd="0" parTransId="{DC816D49-FBE6-47EA-90C4-06FE83A09B89}" sibTransId="{A0B8D392-57DF-47F3-BC60-E2A8634B27A6}"/>
    <dgm:cxn modelId="{BDD6656F-429F-4835-9CE4-9E464E785BC0}" type="presOf" srcId="{76AC390B-6AFB-4786-9C6F-CAC7CC04E6EA}" destId="{A898BB98-1CC6-4E23-8A24-792C5A9CC301}" srcOrd="0" destOrd="0" presId="urn:microsoft.com/office/officeart/2005/8/layout/process1"/>
    <dgm:cxn modelId="{75F1745E-646A-4A9A-B001-F409845690A5}" type="presOf" srcId="{2BA3250C-144B-4C12-8791-E0CC065636BB}" destId="{6FAFB9D3-DC85-46A9-80C6-131124637CFD}" srcOrd="0" destOrd="0" presId="urn:microsoft.com/office/officeart/2005/8/layout/process1"/>
    <dgm:cxn modelId="{EC5DCC94-1D47-45F4-9F55-72B326534F17}" srcId="{4973F0A0-62E6-42E7-9F20-D88320A4612E}" destId="{D38A5A09-5EAE-4499-A616-39EFE4777DA9}" srcOrd="2" destOrd="0" parTransId="{A15E32CF-1635-4BA4-829D-02D2A8D79D71}" sibTransId="{2BA3250C-144B-4C12-8791-E0CC065636BB}"/>
    <dgm:cxn modelId="{1C580A7E-0080-4737-864B-A12ED796437A}" srcId="{C9FFDD5E-D5A2-4227-8215-DEF62223A648}" destId="{C48D3F25-31F5-4555-A633-2C2183AC6B98}" srcOrd="0" destOrd="0" parTransId="{E1882A89-168A-4372-A5F6-71562C275D31}" sibTransId="{70365D69-EA91-4D95-A8F2-B4B1A5CED74A}"/>
    <dgm:cxn modelId="{2D34D7E7-CAA5-4DB4-89BA-22AF5E8F118F}" srcId="{4973F0A0-62E6-42E7-9F20-D88320A4612E}" destId="{C103A91C-4429-44A1-8340-9E1F5574EE87}" srcOrd="0" destOrd="0" parTransId="{6313DAC1-1EC2-4836-9E48-7787065B3E92}" sibTransId="{76AC390B-6AFB-4786-9C6F-CAC7CC04E6EA}"/>
    <dgm:cxn modelId="{5D30AC15-484F-4438-AE5B-BFA637C80396}" type="presOf" srcId="{CBB23226-D592-45CF-90B3-FA91059253AC}" destId="{CC8577C6-A611-4FEC-9C03-1A6491A648AB}" srcOrd="0" destOrd="3" presId="urn:microsoft.com/office/officeart/2005/8/layout/process1"/>
    <dgm:cxn modelId="{F2670B81-6CB8-453A-9C1D-B5F2A0E49FCC}" type="presOf" srcId="{C9FFDD5E-D5A2-4227-8215-DEF62223A648}" destId="{CC8577C6-A611-4FEC-9C03-1A6491A648AB}" srcOrd="0" destOrd="0" presId="urn:microsoft.com/office/officeart/2005/8/layout/process1"/>
    <dgm:cxn modelId="{99AAE2B0-5FA7-40A8-B125-3F4B6F5E084C}" type="presOf" srcId="{D38A5A09-5EAE-4499-A616-39EFE4777DA9}" destId="{FDBD5A24-BB6D-41FC-B8C4-760203289B62}" srcOrd="0" destOrd="0" presId="urn:microsoft.com/office/officeart/2005/8/layout/process1"/>
    <dgm:cxn modelId="{8E6EF8BF-B005-495A-9A04-D65E724EFB32}" type="presOf" srcId="{A0952DB2-D847-4BA6-BE45-6443D62E0E81}" destId="{FDBD5A24-BB6D-41FC-B8C4-760203289B62}" srcOrd="0" destOrd="3" presId="urn:microsoft.com/office/officeart/2005/8/layout/process1"/>
    <dgm:cxn modelId="{8A5DF0FD-85FB-4AF7-B4EC-A1759778D2D4}" srcId="{8EAD6C20-9040-497E-8A9C-912D8D75E6CC}" destId="{471B1528-244B-4B58-A553-2F122232ACBA}" srcOrd="0" destOrd="0" parTransId="{3C0CB038-7D2C-4BF3-8353-384A1B266296}" sibTransId="{DFD52542-B1C1-41AD-8B81-AB12B25678E5}"/>
    <dgm:cxn modelId="{D4B802F7-2763-43BB-9FEE-29F5D0769CA4}" type="presOf" srcId="{3800659D-3547-41CD-8AFE-1CC0F3AE47F9}" destId="{6575A568-DF2C-48AA-A139-420C7903FAA0}" srcOrd="0" destOrd="1" presId="urn:microsoft.com/office/officeart/2005/8/layout/process1"/>
    <dgm:cxn modelId="{4548A298-BF3E-4FD1-ABB4-53CB39FBE466}" srcId="{C9FFDD5E-D5A2-4227-8215-DEF62223A648}" destId="{582692A5-237C-468F-A3D3-3E3BDC39918E}" srcOrd="1" destOrd="0" parTransId="{7C6FDC2A-3FFC-4401-9CA2-7C7E6487D441}" sibTransId="{FE5AC112-3D1D-4AE2-B2BB-7B4ADF02B1CC}"/>
    <dgm:cxn modelId="{C345DE4A-1339-49A0-911B-E39C85FDAEEA}" type="presOf" srcId="{4973F0A0-62E6-42E7-9F20-D88320A4612E}" destId="{9D1DF37E-FF32-4FA0-B60F-757439A213BE}" srcOrd="0" destOrd="0" presId="urn:microsoft.com/office/officeart/2005/8/layout/process1"/>
    <dgm:cxn modelId="{D88A26F8-78F6-428D-8778-CA976FDCA2B2}" type="presOf" srcId="{2BA3250C-144B-4C12-8791-E0CC065636BB}" destId="{32D327D6-5407-43A0-BC8C-282A33E8805A}" srcOrd="1" destOrd="0" presId="urn:microsoft.com/office/officeart/2005/8/layout/process1"/>
    <dgm:cxn modelId="{C354E868-4367-4A6D-93AA-AFD22C9D953D}" type="presOf" srcId="{8EAD6C20-9040-497E-8A9C-912D8D75E6CC}" destId="{BF99FE78-13BF-41A4-B43C-F57D9DB2AB2F}" srcOrd="0" destOrd="0" presId="urn:microsoft.com/office/officeart/2005/8/layout/process1"/>
    <dgm:cxn modelId="{41A23C6D-FD72-4D8A-B946-1F988A6693C3}" srcId="{4973F0A0-62E6-42E7-9F20-D88320A4612E}" destId="{C9FFDD5E-D5A2-4227-8215-DEF62223A648}" srcOrd="1" destOrd="0" parTransId="{A13BC306-DE12-4D5B-B47A-6489FAF7C39D}" sibTransId="{B77A5422-088D-4B09-8992-F0BA532BA486}"/>
    <dgm:cxn modelId="{6458E036-B8CE-4D5A-8574-79F34B390E98}" type="presOf" srcId="{471B1528-244B-4B58-A553-2F122232ACBA}" destId="{BF99FE78-13BF-41A4-B43C-F57D9DB2AB2F}" srcOrd="0" destOrd="1" presId="urn:microsoft.com/office/officeart/2005/8/layout/process1"/>
    <dgm:cxn modelId="{6E0CA5FB-9D62-48F4-A91D-A6996043E376}" srcId="{C103A91C-4429-44A1-8340-9E1F5574EE87}" destId="{3800659D-3547-41CD-8AFE-1CC0F3AE47F9}" srcOrd="0" destOrd="0" parTransId="{D6E9637C-035F-4280-B122-12F504BB4765}" sibTransId="{6B83733F-F3A5-4D37-95D4-3B0243819182}"/>
    <dgm:cxn modelId="{A6F11FE8-C5F3-40D7-8B9F-4D66941E5259}" type="presOf" srcId="{AB4AB741-6215-4B0A-B0E0-4927A8EE6F51}" destId="{BF99FE78-13BF-41A4-B43C-F57D9DB2AB2F}" srcOrd="0" destOrd="2" presId="urn:microsoft.com/office/officeart/2005/8/layout/process1"/>
    <dgm:cxn modelId="{D4D9A1D5-CE67-4A43-A138-5F8E9442B7D1}" type="presOf" srcId="{C48D3F25-31F5-4555-A633-2C2183AC6B98}" destId="{CC8577C6-A611-4FEC-9C03-1A6491A648AB}" srcOrd="0" destOrd="1" presId="urn:microsoft.com/office/officeart/2005/8/layout/process1"/>
    <dgm:cxn modelId="{4273E51D-567A-450A-A337-C0CD889D3285}" srcId="{8EAD6C20-9040-497E-8A9C-912D8D75E6CC}" destId="{105FEC74-C219-47DA-977B-5BF5BBE9109C}" srcOrd="2" destOrd="0" parTransId="{484F7FA6-9902-4DB9-8E7B-90B789C62F4E}" sibTransId="{502D35CD-51B2-4EE0-A144-D83F36A353B3}"/>
    <dgm:cxn modelId="{AE8CBEC6-90C4-45FD-9465-D79EBAFF914B}" srcId="{C9FFDD5E-D5A2-4227-8215-DEF62223A648}" destId="{CBB23226-D592-45CF-90B3-FA91059253AC}" srcOrd="2" destOrd="0" parTransId="{3A0176F5-1DD9-4534-BE69-CE9F88CCE3A4}" sibTransId="{AE2BCCC9-8C6F-406C-B04F-B1BB68B1F1FB}"/>
    <dgm:cxn modelId="{372CB689-1CB2-4AA5-8761-DDFD6FDF87F8}" type="presOf" srcId="{B77A5422-088D-4B09-8992-F0BA532BA486}" destId="{D65CD143-2CA2-41D2-AC64-AA37DF1C9DA0}" srcOrd="1" destOrd="0" presId="urn:microsoft.com/office/officeart/2005/8/layout/process1"/>
    <dgm:cxn modelId="{DDB104FA-3165-4445-AA07-1BCAC02F980C}" type="presOf" srcId="{B77A5422-088D-4B09-8992-F0BA532BA486}" destId="{60AD8018-D4AA-41AD-8C11-53E5AE07C303}" srcOrd="0" destOrd="0" presId="urn:microsoft.com/office/officeart/2005/8/layout/process1"/>
    <dgm:cxn modelId="{F56225EA-485B-4A80-8062-28197666B30F}" srcId="{D38A5A09-5EAE-4499-A616-39EFE4777DA9}" destId="{EE7A1A16-BDA0-4CF4-BF86-A63FF5D666EF}" srcOrd="1" destOrd="0" parTransId="{E18604D1-4411-4866-8E7A-29754B051DD6}" sibTransId="{37BD385A-AD3E-416F-B126-EB55B137ACB8}"/>
    <dgm:cxn modelId="{C13363CC-5585-4075-B05D-E62F4AEB9C6E}" type="presParOf" srcId="{9D1DF37E-FF32-4FA0-B60F-757439A213BE}" destId="{6575A568-DF2C-48AA-A139-420C7903FAA0}" srcOrd="0" destOrd="0" presId="urn:microsoft.com/office/officeart/2005/8/layout/process1"/>
    <dgm:cxn modelId="{41BCB25C-E1D1-4469-A690-09DA6267EB90}" type="presParOf" srcId="{9D1DF37E-FF32-4FA0-B60F-757439A213BE}" destId="{A898BB98-1CC6-4E23-8A24-792C5A9CC301}" srcOrd="1" destOrd="0" presId="urn:microsoft.com/office/officeart/2005/8/layout/process1"/>
    <dgm:cxn modelId="{F637DF68-2522-472D-86C9-F580D59F769F}" type="presParOf" srcId="{A898BB98-1CC6-4E23-8A24-792C5A9CC301}" destId="{F8C2D662-F25C-4D62-BE74-DB7176385DC0}" srcOrd="0" destOrd="0" presId="urn:microsoft.com/office/officeart/2005/8/layout/process1"/>
    <dgm:cxn modelId="{5C9FF9C3-CB08-4EFF-ABFE-CF0D37401818}" type="presParOf" srcId="{9D1DF37E-FF32-4FA0-B60F-757439A213BE}" destId="{CC8577C6-A611-4FEC-9C03-1A6491A648AB}" srcOrd="2" destOrd="0" presId="urn:microsoft.com/office/officeart/2005/8/layout/process1"/>
    <dgm:cxn modelId="{75A21A0C-FE4D-4DA4-8D1F-87BE3EE8E0AB}" type="presParOf" srcId="{9D1DF37E-FF32-4FA0-B60F-757439A213BE}" destId="{60AD8018-D4AA-41AD-8C11-53E5AE07C303}" srcOrd="3" destOrd="0" presId="urn:microsoft.com/office/officeart/2005/8/layout/process1"/>
    <dgm:cxn modelId="{6B4B77B6-9DBD-4607-B022-3B57ACE4A222}" type="presParOf" srcId="{60AD8018-D4AA-41AD-8C11-53E5AE07C303}" destId="{D65CD143-2CA2-41D2-AC64-AA37DF1C9DA0}" srcOrd="0" destOrd="0" presId="urn:microsoft.com/office/officeart/2005/8/layout/process1"/>
    <dgm:cxn modelId="{C3F6ECFB-DC4A-440A-9307-D02C3B4B2F5C}" type="presParOf" srcId="{9D1DF37E-FF32-4FA0-B60F-757439A213BE}" destId="{FDBD5A24-BB6D-41FC-B8C4-760203289B62}" srcOrd="4" destOrd="0" presId="urn:microsoft.com/office/officeart/2005/8/layout/process1"/>
    <dgm:cxn modelId="{0EE2B9DD-F463-42BB-B1FB-B08BE6682D4E}" type="presParOf" srcId="{9D1DF37E-FF32-4FA0-B60F-757439A213BE}" destId="{6FAFB9D3-DC85-46A9-80C6-131124637CFD}" srcOrd="5" destOrd="0" presId="urn:microsoft.com/office/officeart/2005/8/layout/process1"/>
    <dgm:cxn modelId="{945B747B-3D55-4CD4-A13D-244861A2017C}" type="presParOf" srcId="{6FAFB9D3-DC85-46A9-80C6-131124637CFD}" destId="{32D327D6-5407-43A0-BC8C-282A33E8805A}" srcOrd="0" destOrd="0" presId="urn:microsoft.com/office/officeart/2005/8/layout/process1"/>
    <dgm:cxn modelId="{2042239F-43D3-4083-93D9-C8FB876A61BA}" type="presParOf" srcId="{9D1DF37E-FF32-4FA0-B60F-757439A213BE}" destId="{BF99FE78-13BF-41A4-B43C-F57D9DB2AB2F}"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8794B87-7095-4C86-886C-72488AB1D4CF}" type="doc">
      <dgm:prSet loTypeId="urn:microsoft.com/office/officeart/2005/8/layout/matrix3" loCatId="matrix" qsTypeId="urn:microsoft.com/office/officeart/2005/8/quickstyle/3d2" qsCatId="3D" csTypeId="urn:microsoft.com/office/officeart/2005/8/colors/accent2_2" csCatId="accent2" phldr="1"/>
      <dgm:spPr/>
      <dgm:t>
        <a:bodyPr/>
        <a:lstStyle/>
        <a:p>
          <a:endParaRPr lang="en-US"/>
        </a:p>
      </dgm:t>
    </dgm:pt>
    <dgm:pt modelId="{33EE0516-2F06-4B48-8AC1-09EB268ACE9A}">
      <dgm:prSet/>
      <dgm:spPr/>
      <dgm:t>
        <a:bodyPr/>
        <a:lstStyle/>
        <a:p>
          <a:r>
            <a:rPr lang="en-US"/>
            <a:t>Tổng quan nghề BA</a:t>
          </a:r>
        </a:p>
      </dgm:t>
    </dgm:pt>
    <dgm:pt modelId="{784DECFA-9BA7-4502-9DD5-BB88A900E68D}" type="parTrans" cxnId="{B112CF50-F8C6-422B-B8B2-2E8A425F96B8}">
      <dgm:prSet/>
      <dgm:spPr/>
      <dgm:t>
        <a:bodyPr/>
        <a:lstStyle/>
        <a:p>
          <a:endParaRPr lang="en-US"/>
        </a:p>
      </dgm:t>
    </dgm:pt>
    <dgm:pt modelId="{A462BB39-8E58-44DC-AAC8-D73CD258E022}" type="sibTrans" cxnId="{B112CF50-F8C6-422B-B8B2-2E8A425F96B8}">
      <dgm:prSet/>
      <dgm:spPr/>
      <dgm:t>
        <a:bodyPr/>
        <a:lstStyle/>
        <a:p>
          <a:endParaRPr lang="en-US"/>
        </a:p>
      </dgm:t>
    </dgm:pt>
    <dgm:pt modelId="{2B144D30-F098-4429-88DE-6D5DB8C59690}">
      <dgm:prSet/>
      <dgm:spPr/>
      <dgm:t>
        <a:bodyPr/>
        <a:lstStyle/>
        <a:p>
          <a:r>
            <a:rPr lang="en-US"/>
            <a:t>Kiến thức về CNTT cơ bản</a:t>
          </a:r>
        </a:p>
      </dgm:t>
    </dgm:pt>
    <dgm:pt modelId="{A754D339-687B-4B19-917A-52E8AACD093C}" type="parTrans" cxnId="{4DD1C76F-9C61-40D3-A5FC-D937CD169610}">
      <dgm:prSet/>
      <dgm:spPr/>
    </dgm:pt>
    <dgm:pt modelId="{B45E88EE-3575-4C03-A6D6-F264620D7384}" type="sibTrans" cxnId="{4DD1C76F-9C61-40D3-A5FC-D937CD169610}">
      <dgm:prSet/>
      <dgm:spPr/>
    </dgm:pt>
    <dgm:pt modelId="{406F94A1-3611-4C5B-B655-CA24DCA30B53}">
      <dgm:prSet/>
      <dgm:spPr/>
      <dgm:t>
        <a:bodyPr/>
        <a:lstStyle/>
        <a:p>
          <a:r>
            <a:rPr lang="en-US"/>
            <a:t>Kiến </a:t>
          </a:r>
          <a:r>
            <a:rPr lang="en-US" err="1"/>
            <a:t>thức</a:t>
          </a:r>
          <a:r>
            <a:rPr lang="en-US"/>
            <a:t> </a:t>
          </a:r>
          <a:r>
            <a:rPr lang="en-US" err="1"/>
            <a:t>về</a:t>
          </a:r>
          <a:r>
            <a:rPr lang="en-US"/>
            <a:t> nghiệp vụ, quy </a:t>
          </a:r>
          <a:r>
            <a:rPr lang="en-US" err="1"/>
            <a:t>định</a:t>
          </a:r>
          <a:r>
            <a:rPr lang="en-US"/>
            <a:t>, </a:t>
          </a:r>
          <a:r>
            <a:rPr lang="en-US" err="1"/>
            <a:t>luật</a:t>
          </a:r>
          <a:r>
            <a:rPr lang="en-US"/>
            <a:t> </a:t>
          </a:r>
          <a:r>
            <a:rPr lang="en-US" err="1"/>
            <a:t>hiện</a:t>
          </a:r>
          <a:r>
            <a:rPr lang="en-US"/>
            <a:t> hành</a:t>
          </a:r>
        </a:p>
      </dgm:t>
    </dgm:pt>
    <dgm:pt modelId="{6649100D-D380-4BA5-83E9-3040ED1A6FF0}" type="parTrans" cxnId="{F23DD052-A018-45A5-BDAD-CC749701101F}">
      <dgm:prSet/>
      <dgm:spPr/>
    </dgm:pt>
    <dgm:pt modelId="{5BC4DE5F-D4CB-4281-8C8B-5D4839DA00AC}" type="sibTrans" cxnId="{F23DD052-A018-45A5-BDAD-CC749701101F}">
      <dgm:prSet/>
      <dgm:spPr/>
    </dgm:pt>
    <dgm:pt modelId="{40FB07D4-7AEB-4095-AF8D-08459DE74D10}">
      <dgm:prSet/>
      <dgm:spPr/>
      <dgm:t>
        <a:bodyPr/>
        <a:lstStyle/>
        <a:p>
          <a:r>
            <a:rPr lang="en-US"/>
            <a:t>Kiến thức về các công cụ mô hình hóa, quản lý yêu cầu</a:t>
          </a:r>
        </a:p>
      </dgm:t>
    </dgm:pt>
    <dgm:pt modelId="{BDDAD267-CF16-4955-BD1C-EB78A0924235}" type="parTrans" cxnId="{3ACF4E9B-6C46-45B3-9393-059C4AFF4560}">
      <dgm:prSet/>
      <dgm:spPr/>
    </dgm:pt>
    <dgm:pt modelId="{E4A07DB5-48B5-4F71-B826-8679729558C2}" type="sibTrans" cxnId="{3ACF4E9B-6C46-45B3-9393-059C4AFF4560}">
      <dgm:prSet/>
      <dgm:spPr/>
    </dgm:pt>
    <dgm:pt modelId="{1D4A3360-0FF5-42F0-8E86-4B9F5C98AF26}" type="pres">
      <dgm:prSet presAssocID="{98794B87-7095-4C86-886C-72488AB1D4CF}" presName="matrix" presStyleCnt="0">
        <dgm:presLayoutVars>
          <dgm:chMax val="1"/>
          <dgm:dir/>
          <dgm:resizeHandles val="exact"/>
        </dgm:presLayoutVars>
      </dgm:prSet>
      <dgm:spPr/>
      <dgm:t>
        <a:bodyPr/>
        <a:lstStyle/>
        <a:p>
          <a:endParaRPr lang="en-US"/>
        </a:p>
      </dgm:t>
    </dgm:pt>
    <dgm:pt modelId="{8E6412D9-C417-4F17-BE19-07E34DC9155E}" type="pres">
      <dgm:prSet presAssocID="{98794B87-7095-4C86-886C-72488AB1D4CF}" presName="diamond" presStyleLbl="bgShp" presStyleIdx="0" presStyleCnt="1"/>
      <dgm:spPr/>
    </dgm:pt>
    <dgm:pt modelId="{AFE7B326-AE99-4AE6-982E-D5317717ED7C}" type="pres">
      <dgm:prSet presAssocID="{98794B87-7095-4C86-886C-72488AB1D4CF}" presName="quad1" presStyleLbl="node1" presStyleIdx="0" presStyleCnt="4">
        <dgm:presLayoutVars>
          <dgm:chMax val="0"/>
          <dgm:chPref val="0"/>
          <dgm:bulletEnabled val="1"/>
        </dgm:presLayoutVars>
      </dgm:prSet>
      <dgm:spPr/>
      <dgm:t>
        <a:bodyPr/>
        <a:lstStyle/>
        <a:p>
          <a:endParaRPr lang="en-US"/>
        </a:p>
      </dgm:t>
    </dgm:pt>
    <dgm:pt modelId="{D2D2AFF5-2967-4251-97CC-411C4149E236}" type="pres">
      <dgm:prSet presAssocID="{98794B87-7095-4C86-886C-72488AB1D4CF}" presName="quad2" presStyleLbl="node1" presStyleIdx="1" presStyleCnt="4">
        <dgm:presLayoutVars>
          <dgm:chMax val="0"/>
          <dgm:chPref val="0"/>
          <dgm:bulletEnabled val="1"/>
        </dgm:presLayoutVars>
      </dgm:prSet>
      <dgm:spPr/>
      <dgm:t>
        <a:bodyPr/>
        <a:lstStyle/>
        <a:p>
          <a:endParaRPr lang="en-US"/>
        </a:p>
      </dgm:t>
    </dgm:pt>
    <dgm:pt modelId="{312FA8FD-90A1-4BC0-B73C-D26951BEA809}" type="pres">
      <dgm:prSet presAssocID="{98794B87-7095-4C86-886C-72488AB1D4CF}" presName="quad3" presStyleLbl="node1" presStyleIdx="2" presStyleCnt="4">
        <dgm:presLayoutVars>
          <dgm:chMax val="0"/>
          <dgm:chPref val="0"/>
          <dgm:bulletEnabled val="1"/>
        </dgm:presLayoutVars>
      </dgm:prSet>
      <dgm:spPr/>
      <dgm:t>
        <a:bodyPr/>
        <a:lstStyle/>
        <a:p>
          <a:endParaRPr lang="en-US"/>
        </a:p>
      </dgm:t>
    </dgm:pt>
    <dgm:pt modelId="{E68C8C92-A7B3-4710-91E3-667AC159F818}" type="pres">
      <dgm:prSet presAssocID="{98794B87-7095-4C86-886C-72488AB1D4CF}" presName="quad4" presStyleLbl="node1" presStyleIdx="3" presStyleCnt="4">
        <dgm:presLayoutVars>
          <dgm:chMax val="0"/>
          <dgm:chPref val="0"/>
          <dgm:bulletEnabled val="1"/>
        </dgm:presLayoutVars>
      </dgm:prSet>
      <dgm:spPr/>
      <dgm:t>
        <a:bodyPr/>
        <a:lstStyle/>
        <a:p>
          <a:endParaRPr lang="en-US"/>
        </a:p>
      </dgm:t>
    </dgm:pt>
  </dgm:ptLst>
  <dgm:cxnLst>
    <dgm:cxn modelId="{C92E27D9-D0D2-418E-B02D-7B5AF2EF6408}" type="presOf" srcId="{406F94A1-3611-4C5B-B655-CA24DCA30B53}" destId="{312FA8FD-90A1-4BC0-B73C-D26951BEA809}" srcOrd="0" destOrd="0" presId="urn:microsoft.com/office/officeart/2005/8/layout/matrix3"/>
    <dgm:cxn modelId="{DB2D3923-82B9-4373-AC04-AEEC40B0242D}" type="presOf" srcId="{33EE0516-2F06-4B48-8AC1-09EB268ACE9A}" destId="{AFE7B326-AE99-4AE6-982E-D5317717ED7C}" srcOrd="0" destOrd="0" presId="urn:microsoft.com/office/officeart/2005/8/layout/matrix3"/>
    <dgm:cxn modelId="{3ACF4E9B-6C46-45B3-9393-059C4AFF4560}" srcId="{98794B87-7095-4C86-886C-72488AB1D4CF}" destId="{40FB07D4-7AEB-4095-AF8D-08459DE74D10}" srcOrd="3" destOrd="0" parTransId="{BDDAD267-CF16-4955-BD1C-EB78A0924235}" sibTransId="{E4A07DB5-48B5-4F71-B826-8679729558C2}"/>
    <dgm:cxn modelId="{2B1C0630-79CE-46F0-8B2F-512B50333E96}" type="presOf" srcId="{40FB07D4-7AEB-4095-AF8D-08459DE74D10}" destId="{E68C8C92-A7B3-4710-91E3-667AC159F818}" srcOrd="0" destOrd="0" presId="urn:microsoft.com/office/officeart/2005/8/layout/matrix3"/>
    <dgm:cxn modelId="{F23DD052-A018-45A5-BDAD-CC749701101F}" srcId="{98794B87-7095-4C86-886C-72488AB1D4CF}" destId="{406F94A1-3611-4C5B-B655-CA24DCA30B53}" srcOrd="2" destOrd="0" parTransId="{6649100D-D380-4BA5-83E9-3040ED1A6FF0}" sibTransId="{5BC4DE5F-D4CB-4281-8C8B-5D4839DA00AC}"/>
    <dgm:cxn modelId="{870284BA-2275-46AE-8D20-1CD2FA8E8885}" type="presOf" srcId="{98794B87-7095-4C86-886C-72488AB1D4CF}" destId="{1D4A3360-0FF5-42F0-8E86-4B9F5C98AF26}" srcOrd="0" destOrd="0" presId="urn:microsoft.com/office/officeart/2005/8/layout/matrix3"/>
    <dgm:cxn modelId="{B112CF50-F8C6-422B-B8B2-2E8A425F96B8}" srcId="{98794B87-7095-4C86-886C-72488AB1D4CF}" destId="{33EE0516-2F06-4B48-8AC1-09EB268ACE9A}" srcOrd="0" destOrd="0" parTransId="{784DECFA-9BA7-4502-9DD5-BB88A900E68D}" sibTransId="{A462BB39-8E58-44DC-AAC8-D73CD258E022}"/>
    <dgm:cxn modelId="{367A77A9-26FB-4241-BA68-67B3AC1C15D1}" type="presOf" srcId="{2B144D30-F098-4429-88DE-6D5DB8C59690}" destId="{D2D2AFF5-2967-4251-97CC-411C4149E236}" srcOrd="0" destOrd="0" presId="urn:microsoft.com/office/officeart/2005/8/layout/matrix3"/>
    <dgm:cxn modelId="{4DD1C76F-9C61-40D3-A5FC-D937CD169610}" srcId="{98794B87-7095-4C86-886C-72488AB1D4CF}" destId="{2B144D30-F098-4429-88DE-6D5DB8C59690}" srcOrd="1" destOrd="0" parTransId="{A754D339-687B-4B19-917A-52E8AACD093C}" sibTransId="{B45E88EE-3575-4C03-A6D6-F264620D7384}"/>
    <dgm:cxn modelId="{3224E76A-050C-4F1E-9163-AECAAD4BC7D9}" type="presParOf" srcId="{1D4A3360-0FF5-42F0-8E86-4B9F5C98AF26}" destId="{8E6412D9-C417-4F17-BE19-07E34DC9155E}" srcOrd="0" destOrd="0" presId="urn:microsoft.com/office/officeart/2005/8/layout/matrix3"/>
    <dgm:cxn modelId="{5326FDFD-65DF-40D8-8648-AD3D94A4B558}" type="presParOf" srcId="{1D4A3360-0FF5-42F0-8E86-4B9F5C98AF26}" destId="{AFE7B326-AE99-4AE6-982E-D5317717ED7C}" srcOrd="1" destOrd="0" presId="urn:microsoft.com/office/officeart/2005/8/layout/matrix3"/>
    <dgm:cxn modelId="{7C0787E1-022D-4437-BA1E-9EA9BC633FC5}" type="presParOf" srcId="{1D4A3360-0FF5-42F0-8E86-4B9F5C98AF26}" destId="{D2D2AFF5-2967-4251-97CC-411C4149E236}" srcOrd="2" destOrd="0" presId="urn:microsoft.com/office/officeart/2005/8/layout/matrix3"/>
    <dgm:cxn modelId="{E168606C-A0E6-4CCB-831C-1AE44D2FAE84}" type="presParOf" srcId="{1D4A3360-0FF5-42F0-8E86-4B9F5C98AF26}" destId="{312FA8FD-90A1-4BC0-B73C-D26951BEA809}" srcOrd="3" destOrd="0" presId="urn:microsoft.com/office/officeart/2005/8/layout/matrix3"/>
    <dgm:cxn modelId="{0BF75C73-8563-42F7-B9B0-A7634E07E672}" type="presParOf" srcId="{1D4A3360-0FF5-42F0-8E86-4B9F5C98AF26}" destId="{E68C8C92-A7B3-4710-91E3-667AC159F818}"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ACDF033-413C-44BF-8F93-E66C3B43031C}" type="doc">
      <dgm:prSet loTypeId="urn:microsoft.com/office/officeart/2009/layout/CircleArrowProcess" loCatId="cycle" qsTypeId="urn:microsoft.com/office/officeart/2005/8/quickstyle/simple1" qsCatId="simple" csTypeId="urn:microsoft.com/office/officeart/2005/8/colors/colorful1" csCatId="colorful" phldr="1"/>
      <dgm:spPr/>
      <dgm:t>
        <a:bodyPr/>
        <a:lstStyle/>
        <a:p>
          <a:endParaRPr lang="en-US"/>
        </a:p>
      </dgm:t>
    </dgm:pt>
    <dgm:pt modelId="{808DEA2E-7F12-4DE2-9FB5-5588448162A6}">
      <dgm:prSet/>
      <dgm:spPr/>
      <dgm:t>
        <a:bodyPr/>
        <a:lstStyle/>
        <a:p>
          <a:r>
            <a:rPr lang="en-US"/>
            <a:t>Thái độ</a:t>
          </a:r>
        </a:p>
      </dgm:t>
    </dgm:pt>
    <dgm:pt modelId="{B8C9C5EF-1206-46F6-A4F0-25866C6060D8}" type="parTrans" cxnId="{623F61E3-43A6-4BF5-865A-6B1512992D05}">
      <dgm:prSet/>
      <dgm:spPr/>
      <dgm:t>
        <a:bodyPr/>
        <a:lstStyle/>
        <a:p>
          <a:endParaRPr lang="en-US"/>
        </a:p>
      </dgm:t>
    </dgm:pt>
    <dgm:pt modelId="{809FE154-4CBF-4433-8694-AED5553ECA75}" type="sibTrans" cxnId="{623F61E3-43A6-4BF5-865A-6B1512992D05}">
      <dgm:prSet/>
      <dgm:spPr/>
      <dgm:t>
        <a:bodyPr/>
        <a:lstStyle/>
        <a:p>
          <a:endParaRPr lang="en-US"/>
        </a:p>
      </dgm:t>
    </dgm:pt>
    <dgm:pt modelId="{07FEE1E8-D610-4CA1-A9C7-A27654B08E78}">
      <dgm:prSet/>
      <dgm:spPr/>
      <dgm:t>
        <a:bodyPr/>
        <a:lstStyle/>
        <a:p>
          <a:pPr marL="747713" indent="-581025">
            <a:lnSpc>
              <a:spcPct val="150000"/>
            </a:lnSpc>
            <a:buFont typeface="+mj-lt"/>
            <a:buAutoNum type="arabicPeriod"/>
          </a:pPr>
          <a:r>
            <a:rPr lang="en-US"/>
            <a:t>Cẩn thận</a:t>
          </a:r>
        </a:p>
      </dgm:t>
    </dgm:pt>
    <dgm:pt modelId="{84F5A60B-308F-4B68-AAE0-78D48ED02441}" type="parTrans" cxnId="{F33C1F77-1102-4947-8884-14DCEC056428}">
      <dgm:prSet/>
      <dgm:spPr/>
      <dgm:t>
        <a:bodyPr/>
        <a:lstStyle/>
        <a:p>
          <a:endParaRPr lang="en-US"/>
        </a:p>
      </dgm:t>
    </dgm:pt>
    <dgm:pt modelId="{FEDFEAF8-717C-490C-969D-97F37CC4B0E8}" type="sibTrans" cxnId="{F33C1F77-1102-4947-8884-14DCEC056428}">
      <dgm:prSet/>
      <dgm:spPr/>
      <dgm:t>
        <a:bodyPr/>
        <a:lstStyle/>
        <a:p>
          <a:endParaRPr lang="en-US"/>
        </a:p>
      </dgm:t>
    </dgm:pt>
    <dgm:pt modelId="{C46C9696-E379-4CF6-AAEB-DA3DFB03C6C3}">
      <dgm:prSet/>
      <dgm:spPr/>
      <dgm:t>
        <a:bodyPr/>
        <a:lstStyle/>
        <a:p>
          <a:pPr marL="747713" indent="-581025">
            <a:lnSpc>
              <a:spcPct val="150000"/>
            </a:lnSpc>
            <a:buFont typeface="+mj-lt"/>
            <a:buAutoNum type="arabicPeriod"/>
          </a:pPr>
          <a:r>
            <a:rPr lang="en-US"/>
            <a:t>Trách nhiệm</a:t>
          </a:r>
        </a:p>
      </dgm:t>
    </dgm:pt>
    <dgm:pt modelId="{732E5B02-8256-47CC-A9C5-3B636EFE95EF}" type="parTrans" cxnId="{632A116E-1C16-480C-9EB0-7FCA36FB92C4}">
      <dgm:prSet/>
      <dgm:spPr/>
      <dgm:t>
        <a:bodyPr/>
        <a:lstStyle/>
        <a:p>
          <a:endParaRPr lang="en-US"/>
        </a:p>
      </dgm:t>
    </dgm:pt>
    <dgm:pt modelId="{B31A1FB0-4F43-4506-A9C3-5DB8BC133235}" type="sibTrans" cxnId="{632A116E-1C16-480C-9EB0-7FCA36FB92C4}">
      <dgm:prSet/>
      <dgm:spPr/>
      <dgm:t>
        <a:bodyPr/>
        <a:lstStyle/>
        <a:p>
          <a:endParaRPr lang="en-US"/>
        </a:p>
      </dgm:t>
    </dgm:pt>
    <dgm:pt modelId="{525ED15F-552A-48F6-AE24-D35B6F35309D}">
      <dgm:prSet/>
      <dgm:spPr/>
      <dgm:t>
        <a:bodyPr/>
        <a:lstStyle/>
        <a:p>
          <a:pPr marL="747713" indent="-581025">
            <a:lnSpc>
              <a:spcPct val="150000"/>
            </a:lnSpc>
            <a:buFont typeface="+mj-lt"/>
            <a:buAutoNum type="arabicPeriod"/>
          </a:pPr>
          <a:r>
            <a:rPr lang="en-US"/>
            <a:t>Ham học hỏi</a:t>
          </a:r>
        </a:p>
      </dgm:t>
    </dgm:pt>
    <dgm:pt modelId="{E8709EE2-6293-451A-A86D-CAD6759D2BF7}" type="parTrans" cxnId="{3CCB0CCF-C495-4E9B-826D-AB1A0378C5B0}">
      <dgm:prSet/>
      <dgm:spPr/>
      <dgm:t>
        <a:bodyPr/>
        <a:lstStyle/>
        <a:p>
          <a:endParaRPr lang="en-US"/>
        </a:p>
      </dgm:t>
    </dgm:pt>
    <dgm:pt modelId="{B1183AA7-6F73-497A-85D1-BA7FB9B1D265}" type="sibTrans" cxnId="{3CCB0CCF-C495-4E9B-826D-AB1A0378C5B0}">
      <dgm:prSet/>
      <dgm:spPr/>
      <dgm:t>
        <a:bodyPr/>
        <a:lstStyle/>
        <a:p>
          <a:endParaRPr lang="en-US"/>
        </a:p>
      </dgm:t>
    </dgm:pt>
    <dgm:pt modelId="{ABD63723-C3D8-4191-B5B0-2CDD7B550C8B}">
      <dgm:prSet/>
      <dgm:spPr/>
      <dgm:t>
        <a:bodyPr/>
        <a:lstStyle/>
        <a:p>
          <a:pPr marL="747713" indent="-581025">
            <a:lnSpc>
              <a:spcPct val="150000"/>
            </a:lnSpc>
            <a:buFont typeface="+mj-lt"/>
            <a:buAutoNum type="arabicPeriod"/>
          </a:pPr>
          <a:r>
            <a:rPr lang="en-US"/>
            <a:t>Dũng cảm</a:t>
          </a:r>
        </a:p>
      </dgm:t>
    </dgm:pt>
    <dgm:pt modelId="{41D1D48B-EA21-465A-B8B0-2B9AA3DB28E2}" type="parTrans" cxnId="{82E1D51F-F49F-4F63-A95E-E748674AE2CF}">
      <dgm:prSet/>
      <dgm:spPr/>
      <dgm:t>
        <a:bodyPr/>
        <a:lstStyle/>
        <a:p>
          <a:endParaRPr lang="en-US"/>
        </a:p>
      </dgm:t>
    </dgm:pt>
    <dgm:pt modelId="{F23EB96C-D2EA-4C22-8EFE-90292B026877}" type="sibTrans" cxnId="{82E1D51F-F49F-4F63-A95E-E748674AE2CF}">
      <dgm:prSet/>
      <dgm:spPr/>
      <dgm:t>
        <a:bodyPr/>
        <a:lstStyle/>
        <a:p>
          <a:endParaRPr lang="en-US"/>
        </a:p>
      </dgm:t>
    </dgm:pt>
    <dgm:pt modelId="{F5D451B3-3B46-44D2-A2BB-4A472B8B85BA}">
      <dgm:prSet/>
      <dgm:spPr/>
      <dgm:t>
        <a:bodyPr/>
        <a:lstStyle/>
        <a:p>
          <a:pPr marL="747713" indent="-581025">
            <a:lnSpc>
              <a:spcPct val="150000"/>
            </a:lnSpc>
            <a:buFont typeface="+mj-lt"/>
            <a:buAutoNum type="arabicPeriod"/>
          </a:pPr>
          <a:r>
            <a:rPr lang="en-US"/>
            <a:t>Trung thực</a:t>
          </a:r>
        </a:p>
      </dgm:t>
    </dgm:pt>
    <dgm:pt modelId="{D1A7D88D-4613-4588-9270-6BA960D97E95}" type="parTrans" cxnId="{A370C548-ACB8-4E6B-A6BF-53630DA6727F}">
      <dgm:prSet/>
      <dgm:spPr/>
      <dgm:t>
        <a:bodyPr/>
        <a:lstStyle/>
        <a:p>
          <a:endParaRPr lang="vi-VN"/>
        </a:p>
      </dgm:t>
    </dgm:pt>
    <dgm:pt modelId="{F2041A05-3F9C-45BC-9DAC-15F6800C9CC1}" type="sibTrans" cxnId="{A370C548-ACB8-4E6B-A6BF-53630DA6727F}">
      <dgm:prSet/>
      <dgm:spPr/>
      <dgm:t>
        <a:bodyPr/>
        <a:lstStyle/>
        <a:p>
          <a:endParaRPr lang="vi-VN"/>
        </a:p>
      </dgm:t>
    </dgm:pt>
    <dgm:pt modelId="{AC69E17B-0104-455C-9AE2-F8C1A5220205}">
      <dgm:prSet/>
      <dgm:spPr/>
      <dgm:t>
        <a:bodyPr/>
        <a:lstStyle/>
        <a:p>
          <a:pPr marL="747713" indent="-581025">
            <a:lnSpc>
              <a:spcPct val="150000"/>
            </a:lnSpc>
            <a:buFont typeface="+mj-lt"/>
            <a:buAutoNum type="arabicPeriod"/>
          </a:pPr>
          <a:r>
            <a:rPr lang="en-US"/>
            <a:t>Bảo mật thông tin</a:t>
          </a:r>
        </a:p>
      </dgm:t>
    </dgm:pt>
    <dgm:pt modelId="{EB8E89E6-4014-4A0D-A357-346BA7B9FAC3}" type="parTrans" cxnId="{8B76F3D5-7950-4928-884A-4A180EBAD530}">
      <dgm:prSet/>
      <dgm:spPr/>
      <dgm:t>
        <a:bodyPr/>
        <a:lstStyle/>
        <a:p>
          <a:endParaRPr lang="vi-VN"/>
        </a:p>
      </dgm:t>
    </dgm:pt>
    <dgm:pt modelId="{70C48C6E-2FE0-41D1-B9EC-9ED5C742C843}" type="sibTrans" cxnId="{8B76F3D5-7950-4928-884A-4A180EBAD530}">
      <dgm:prSet/>
      <dgm:spPr/>
      <dgm:t>
        <a:bodyPr/>
        <a:lstStyle/>
        <a:p>
          <a:endParaRPr lang="vi-VN"/>
        </a:p>
      </dgm:t>
    </dgm:pt>
    <dgm:pt modelId="{F0BCD1DC-6601-47E0-8520-49E0FD0AFFDD}" type="pres">
      <dgm:prSet presAssocID="{8ACDF033-413C-44BF-8F93-E66C3B43031C}" presName="Name0" presStyleCnt="0">
        <dgm:presLayoutVars>
          <dgm:chMax val="7"/>
          <dgm:chPref val="7"/>
          <dgm:dir/>
          <dgm:animLvl val="lvl"/>
        </dgm:presLayoutVars>
      </dgm:prSet>
      <dgm:spPr/>
      <dgm:t>
        <a:bodyPr/>
        <a:lstStyle/>
        <a:p>
          <a:endParaRPr lang="en-US"/>
        </a:p>
      </dgm:t>
    </dgm:pt>
    <dgm:pt modelId="{4617DB54-0493-43A2-A381-E7F7D489B664}" type="pres">
      <dgm:prSet presAssocID="{808DEA2E-7F12-4DE2-9FB5-5588448162A6}" presName="Accent1" presStyleCnt="0"/>
      <dgm:spPr/>
    </dgm:pt>
    <dgm:pt modelId="{BE72D45D-3686-4848-9479-6EE3B4B467D8}" type="pres">
      <dgm:prSet presAssocID="{808DEA2E-7F12-4DE2-9FB5-5588448162A6}" presName="Accent" presStyleLbl="node1" presStyleIdx="0" presStyleCnt="1"/>
      <dgm:spPr/>
    </dgm:pt>
    <dgm:pt modelId="{D873CE81-AE3C-479B-B383-5368C227CAA4}" type="pres">
      <dgm:prSet presAssocID="{808DEA2E-7F12-4DE2-9FB5-5588448162A6}" presName="Child1" presStyleLbl="revTx" presStyleIdx="0" presStyleCnt="2" custScaleX="108183" custScaleY="203030">
        <dgm:presLayoutVars>
          <dgm:chMax val="0"/>
          <dgm:chPref val="0"/>
          <dgm:bulletEnabled val="1"/>
        </dgm:presLayoutVars>
      </dgm:prSet>
      <dgm:spPr/>
      <dgm:t>
        <a:bodyPr/>
        <a:lstStyle/>
        <a:p>
          <a:endParaRPr lang="en-US"/>
        </a:p>
      </dgm:t>
    </dgm:pt>
    <dgm:pt modelId="{1D54A8A2-A618-4139-BB58-03225E076ECC}" type="pres">
      <dgm:prSet presAssocID="{808DEA2E-7F12-4DE2-9FB5-5588448162A6}" presName="Parent1" presStyleLbl="revTx" presStyleIdx="1" presStyleCnt="2">
        <dgm:presLayoutVars>
          <dgm:chMax val="1"/>
          <dgm:chPref val="1"/>
          <dgm:bulletEnabled val="1"/>
        </dgm:presLayoutVars>
      </dgm:prSet>
      <dgm:spPr/>
      <dgm:t>
        <a:bodyPr/>
        <a:lstStyle/>
        <a:p>
          <a:endParaRPr lang="en-US"/>
        </a:p>
      </dgm:t>
    </dgm:pt>
  </dgm:ptLst>
  <dgm:cxnLst>
    <dgm:cxn modelId="{C26ED932-69E8-457E-81CA-B4F9C591C638}" type="presOf" srcId="{07FEE1E8-D610-4CA1-A9C7-A27654B08E78}" destId="{D873CE81-AE3C-479B-B383-5368C227CAA4}" srcOrd="0" destOrd="3" presId="urn:microsoft.com/office/officeart/2009/layout/CircleArrowProcess"/>
    <dgm:cxn modelId="{632A116E-1C16-480C-9EB0-7FCA36FB92C4}" srcId="{808DEA2E-7F12-4DE2-9FB5-5588448162A6}" destId="{C46C9696-E379-4CF6-AAEB-DA3DFB03C6C3}" srcOrd="4" destOrd="0" parTransId="{732E5B02-8256-47CC-A9C5-3B636EFE95EF}" sibTransId="{B31A1FB0-4F43-4506-A9C3-5DB8BC133235}"/>
    <dgm:cxn modelId="{1F1CCA26-5D4F-470E-BCFE-CDBFEEAA5156}" type="presOf" srcId="{AC69E17B-0104-455C-9AE2-F8C1A5220205}" destId="{D873CE81-AE3C-479B-B383-5368C227CAA4}" srcOrd="0" destOrd="0" presId="urn:microsoft.com/office/officeart/2009/layout/CircleArrowProcess"/>
    <dgm:cxn modelId="{623F61E3-43A6-4BF5-865A-6B1512992D05}" srcId="{8ACDF033-413C-44BF-8F93-E66C3B43031C}" destId="{808DEA2E-7F12-4DE2-9FB5-5588448162A6}" srcOrd="0" destOrd="0" parTransId="{B8C9C5EF-1206-46F6-A4F0-25866C6060D8}" sibTransId="{809FE154-4CBF-4433-8694-AED5553ECA75}"/>
    <dgm:cxn modelId="{080B753F-1232-49E8-9A60-1CC2F09BA98E}" type="presOf" srcId="{525ED15F-552A-48F6-AE24-D35B6F35309D}" destId="{D873CE81-AE3C-479B-B383-5368C227CAA4}" srcOrd="0" destOrd="5" presId="urn:microsoft.com/office/officeart/2009/layout/CircleArrowProcess"/>
    <dgm:cxn modelId="{82E1D51F-F49F-4F63-A95E-E748674AE2CF}" srcId="{808DEA2E-7F12-4DE2-9FB5-5588448162A6}" destId="{ABD63723-C3D8-4191-B5B0-2CDD7B550C8B}" srcOrd="2" destOrd="0" parTransId="{41D1D48B-EA21-465A-B8B0-2B9AA3DB28E2}" sibTransId="{F23EB96C-D2EA-4C22-8EFE-90292B026877}"/>
    <dgm:cxn modelId="{A370C548-ACB8-4E6B-A6BF-53630DA6727F}" srcId="{808DEA2E-7F12-4DE2-9FB5-5588448162A6}" destId="{F5D451B3-3B46-44D2-A2BB-4A472B8B85BA}" srcOrd="1" destOrd="0" parTransId="{D1A7D88D-4613-4588-9270-6BA960D97E95}" sibTransId="{F2041A05-3F9C-45BC-9DAC-15F6800C9CC1}"/>
    <dgm:cxn modelId="{F33C1F77-1102-4947-8884-14DCEC056428}" srcId="{808DEA2E-7F12-4DE2-9FB5-5588448162A6}" destId="{07FEE1E8-D610-4CA1-A9C7-A27654B08E78}" srcOrd="3" destOrd="0" parTransId="{84F5A60B-308F-4B68-AAE0-78D48ED02441}" sibTransId="{FEDFEAF8-717C-490C-969D-97F37CC4B0E8}"/>
    <dgm:cxn modelId="{5BC797DD-2D12-450E-A731-61FFD9C96942}" type="presOf" srcId="{F5D451B3-3B46-44D2-A2BB-4A472B8B85BA}" destId="{D873CE81-AE3C-479B-B383-5368C227CAA4}" srcOrd="0" destOrd="1" presId="urn:microsoft.com/office/officeart/2009/layout/CircleArrowProcess"/>
    <dgm:cxn modelId="{7840E3F3-7938-4A5A-8239-2319A39D077B}" type="presOf" srcId="{C46C9696-E379-4CF6-AAEB-DA3DFB03C6C3}" destId="{D873CE81-AE3C-479B-B383-5368C227CAA4}" srcOrd="0" destOrd="4" presId="urn:microsoft.com/office/officeart/2009/layout/CircleArrowProcess"/>
    <dgm:cxn modelId="{0B10BA28-3D5C-482F-9EA8-9B11071A2F7E}" type="presOf" srcId="{808DEA2E-7F12-4DE2-9FB5-5588448162A6}" destId="{1D54A8A2-A618-4139-BB58-03225E076ECC}" srcOrd="0" destOrd="0" presId="urn:microsoft.com/office/officeart/2009/layout/CircleArrowProcess"/>
    <dgm:cxn modelId="{8B76F3D5-7950-4928-884A-4A180EBAD530}" srcId="{808DEA2E-7F12-4DE2-9FB5-5588448162A6}" destId="{AC69E17B-0104-455C-9AE2-F8C1A5220205}" srcOrd="0" destOrd="0" parTransId="{EB8E89E6-4014-4A0D-A357-346BA7B9FAC3}" sibTransId="{70C48C6E-2FE0-41D1-B9EC-9ED5C742C843}"/>
    <dgm:cxn modelId="{ABCDE201-CE9B-415E-B411-B2761EE2E53D}" type="presOf" srcId="{ABD63723-C3D8-4191-B5B0-2CDD7B550C8B}" destId="{D873CE81-AE3C-479B-B383-5368C227CAA4}" srcOrd="0" destOrd="2" presId="urn:microsoft.com/office/officeart/2009/layout/CircleArrowProcess"/>
    <dgm:cxn modelId="{352520D2-0BD4-4B8F-8E96-4062F94DE1BA}" type="presOf" srcId="{8ACDF033-413C-44BF-8F93-E66C3B43031C}" destId="{F0BCD1DC-6601-47E0-8520-49E0FD0AFFDD}" srcOrd="0" destOrd="0" presId="urn:microsoft.com/office/officeart/2009/layout/CircleArrowProcess"/>
    <dgm:cxn modelId="{3CCB0CCF-C495-4E9B-826D-AB1A0378C5B0}" srcId="{808DEA2E-7F12-4DE2-9FB5-5588448162A6}" destId="{525ED15F-552A-48F6-AE24-D35B6F35309D}" srcOrd="5" destOrd="0" parTransId="{E8709EE2-6293-451A-A86D-CAD6759D2BF7}" sibTransId="{B1183AA7-6F73-497A-85D1-BA7FB9B1D265}"/>
    <dgm:cxn modelId="{44FDE371-0FB6-4FDE-8399-C6B0395D42A5}" type="presParOf" srcId="{F0BCD1DC-6601-47E0-8520-49E0FD0AFFDD}" destId="{4617DB54-0493-43A2-A381-E7F7D489B664}" srcOrd="0" destOrd="0" presId="urn:microsoft.com/office/officeart/2009/layout/CircleArrowProcess"/>
    <dgm:cxn modelId="{3E6A8F0B-F771-44A4-96C0-1036CC32BABF}" type="presParOf" srcId="{4617DB54-0493-43A2-A381-E7F7D489B664}" destId="{BE72D45D-3686-4848-9479-6EE3B4B467D8}" srcOrd="0" destOrd="0" presId="urn:microsoft.com/office/officeart/2009/layout/CircleArrowProcess"/>
    <dgm:cxn modelId="{90DE9500-B1DA-4FCB-8355-B38B8FE4FC48}" type="presParOf" srcId="{F0BCD1DC-6601-47E0-8520-49E0FD0AFFDD}" destId="{D873CE81-AE3C-479B-B383-5368C227CAA4}" srcOrd="1" destOrd="0" presId="urn:microsoft.com/office/officeart/2009/layout/CircleArrowProcess"/>
    <dgm:cxn modelId="{BE0341A0-70F4-4248-A0AD-05DADD3757F2}" type="presParOf" srcId="{F0BCD1DC-6601-47E0-8520-49E0FD0AFFDD}" destId="{1D54A8A2-A618-4139-BB58-03225E076ECC}" srcOrd="2"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1B2BD69-1D9D-4044-BA5D-4A90322970D8}" type="doc">
      <dgm:prSet loTypeId="urn:microsoft.com/office/officeart/2009/3/layout/PlusandMinus" loCatId="relationship" qsTypeId="urn:microsoft.com/office/officeart/2005/8/quickstyle/simple1" qsCatId="simple" csTypeId="urn:microsoft.com/office/officeart/2005/8/colors/accent1_2" csCatId="accent1" phldr="1"/>
      <dgm:spPr/>
      <dgm:t>
        <a:bodyPr/>
        <a:lstStyle/>
        <a:p>
          <a:endParaRPr lang="vi-VN"/>
        </a:p>
      </dgm:t>
    </dgm:pt>
    <dgm:pt modelId="{EF022289-1733-40B6-B322-BC1E8F02DB44}">
      <dgm:prSet/>
      <dgm:spPr/>
      <dgm:t>
        <a:bodyPr/>
        <a:lstStyle/>
        <a:p>
          <a:r>
            <a:rPr lang="en-US"/>
            <a:t>PHẢI</a:t>
          </a:r>
        </a:p>
      </dgm:t>
    </dgm:pt>
    <dgm:pt modelId="{00F3546A-96E8-4C06-BAE3-48E24ABFD146}" type="parTrans" cxnId="{0FDB1A79-C8BB-4EA2-803C-4E89DF1D5B6D}">
      <dgm:prSet/>
      <dgm:spPr/>
      <dgm:t>
        <a:bodyPr/>
        <a:lstStyle/>
        <a:p>
          <a:endParaRPr lang="vi-VN"/>
        </a:p>
      </dgm:t>
    </dgm:pt>
    <dgm:pt modelId="{84AA8149-2E61-4CAE-9305-46057EB815D0}" type="sibTrans" cxnId="{0FDB1A79-C8BB-4EA2-803C-4E89DF1D5B6D}">
      <dgm:prSet/>
      <dgm:spPr/>
      <dgm:t>
        <a:bodyPr/>
        <a:lstStyle/>
        <a:p>
          <a:endParaRPr lang="vi-VN"/>
        </a:p>
      </dgm:t>
    </dgm:pt>
    <dgm:pt modelId="{0386C894-F391-403F-9D80-D2BF8A1644FE}">
      <dgm:prSet/>
      <dgm:spPr/>
      <dgm:t>
        <a:bodyPr/>
        <a:lstStyle/>
        <a:p>
          <a:r>
            <a:rPr lang="en-US"/>
            <a:t>CẤM</a:t>
          </a:r>
        </a:p>
      </dgm:t>
    </dgm:pt>
    <dgm:pt modelId="{F4EFE299-42E5-4E98-852A-C8BB9639B903}" type="parTrans" cxnId="{6BBD99D4-7326-4369-A68B-B3E1B5A94F61}">
      <dgm:prSet/>
      <dgm:spPr/>
      <dgm:t>
        <a:bodyPr/>
        <a:lstStyle/>
        <a:p>
          <a:endParaRPr lang="vi-VN"/>
        </a:p>
      </dgm:t>
    </dgm:pt>
    <dgm:pt modelId="{9A2D2843-EA07-42A6-BB5D-EFC0EE04E583}" type="sibTrans" cxnId="{6BBD99D4-7326-4369-A68B-B3E1B5A94F61}">
      <dgm:prSet/>
      <dgm:spPr/>
      <dgm:t>
        <a:bodyPr/>
        <a:lstStyle/>
        <a:p>
          <a:endParaRPr lang="vi-VN"/>
        </a:p>
      </dgm:t>
    </dgm:pt>
    <dgm:pt modelId="{657699A0-7BA3-4210-A29E-CB9ADA44D02A}">
      <dgm:prSet phldrT="[Text]"/>
      <dgm:spPr/>
      <dgm:t>
        <a:bodyPr/>
        <a:lstStyle/>
        <a:p>
          <a:pPr>
            <a:buFont typeface="Calibri" panose="020F0502020204030204" pitchFamily="34" charset="0"/>
          </a:pPr>
          <a:r>
            <a:rPr lang="en-US"/>
            <a:t>Bán/cho/tặng các tài liệu, hồ sơ, hình ảnh của sản phẩm, khách hàng</a:t>
          </a:r>
        </a:p>
      </dgm:t>
    </dgm:pt>
    <dgm:pt modelId="{F77518A3-FAFA-4C57-8B1D-9457CBD18EC5}" type="parTrans" cxnId="{F7E010FF-9033-45CC-9D20-F728917DE0FC}">
      <dgm:prSet/>
      <dgm:spPr/>
      <dgm:t>
        <a:bodyPr/>
        <a:lstStyle/>
        <a:p>
          <a:endParaRPr lang="vi-VN"/>
        </a:p>
      </dgm:t>
    </dgm:pt>
    <dgm:pt modelId="{F8455601-6014-411C-B640-6BF85B8732C5}" type="sibTrans" cxnId="{F7E010FF-9033-45CC-9D20-F728917DE0FC}">
      <dgm:prSet/>
      <dgm:spPr/>
      <dgm:t>
        <a:bodyPr/>
        <a:lstStyle/>
        <a:p>
          <a:endParaRPr lang="vi-VN"/>
        </a:p>
      </dgm:t>
    </dgm:pt>
    <dgm:pt modelId="{7AFE8E80-1626-4D72-B3B7-EAB57EA7F52F}">
      <dgm:prSet/>
      <dgm:spPr/>
      <dgm:t>
        <a:bodyPr/>
        <a:lstStyle/>
        <a:p>
          <a:r>
            <a:rPr lang="en-US"/>
            <a:t>Bảo vệ uy tín khách hàng, cá nhân, công ty, đồng nghiệp</a:t>
          </a:r>
        </a:p>
      </dgm:t>
    </dgm:pt>
    <dgm:pt modelId="{4D3CB9C1-C23A-48D8-98EB-7718CE01F6A1}" type="parTrans" cxnId="{23DDA486-3371-491A-A3BF-7B30DC05294B}">
      <dgm:prSet/>
      <dgm:spPr/>
      <dgm:t>
        <a:bodyPr/>
        <a:lstStyle/>
        <a:p>
          <a:endParaRPr lang="en-US"/>
        </a:p>
      </dgm:t>
    </dgm:pt>
    <dgm:pt modelId="{A28F7A8D-781F-4F6B-BE30-ED3A4CF04EB6}" type="sibTrans" cxnId="{23DDA486-3371-491A-A3BF-7B30DC05294B}">
      <dgm:prSet/>
      <dgm:spPr/>
      <dgm:t>
        <a:bodyPr/>
        <a:lstStyle/>
        <a:p>
          <a:endParaRPr lang="en-US"/>
        </a:p>
      </dgm:t>
    </dgm:pt>
    <dgm:pt modelId="{2FF481E2-42BF-4963-9459-6DFD1F787CA6}">
      <dgm:prSet/>
      <dgm:spPr/>
      <dgm:t>
        <a:bodyPr/>
        <a:lstStyle/>
        <a:p>
          <a:r>
            <a:rPr lang="en-US"/>
            <a:t>Bảo vệ dữ liệu của dự án, khách hàng</a:t>
          </a:r>
        </a:p>
      </dgm:t>
    </dgm:pt>
    <dgm:pt modelId="{87BA45BE-16AF-4730-BFD7-AE4EF4A1EEDA}" type="parTrans" cxnId="{CC589159-0907-4176-A7AA-73C5A3443D0F}">
      <dgm:prSet/>
      <dgm:spPr/>
      <dgm:t>
        <a:bodyPr/>
        <a:lstStyle/>
        <a:p>
          <a:endParaRPr lang="en-US"/>
        </a:p>
      </dgm:t>
    </dgm:pt>
    <dgm:pt modelId="{675A65B5-A701-4E7E-A03C-E7EF078D8747}" type="sibTrans" cxnId="{CC589159-0907-4176-A7AA-73C5A3443D0F}">
      <dgm:prSet/>
      <dgm:spPr/>
      <dgm:t>
        <a:bodyPr/>
        <a:lstStyle/>
        <a:p>
          <a:endParaRPr lang="en-US"/>
        </a:p>
      </dgm:t>
    </dgm:pt>
    <dgm:pt modelId="{1630B32C-7D11-4553-9A98-A4D17C868F6D}">
      <dgm:prSet/>
      <dgm:spPr/>
      <dgm:t>
        <a:bodyPr/>
        <a:lstStyle/>
        <a:p>
          <a:r>
            <a:rPr lang="en-US"/>
            <a:t>Buôn chuyện, nói xấu, đặt điều</a:t>
          </a:r>
        </a:p>
      </dgm:t>
    </dgm:pt>
    <dgm:pt modelId="{F01B0983-C1DD-4A14-9EE0-A6B82F1947D3}" type="parTrans" cxnId="{6405BFBD-CB7F-4C56-8EFA-970A6D95A45F}">
      <dgm:prSet/>
      <dgm:spPr/>
      <dgm:t>
        <a:bodyPr/>
        <a:lstStyle/>
        <a:p>
          <a:endParaRPr lang="en-US"/>
        </a:p>
      </dgm:t>
    </dgm:pt>
    <dgm:pt modelId="{D4261554-DA07-4688-B506-63705BA841E2}" type="sibTrans" cxnId="{6405BFBD-CB7F-4C56-8EFA-970A6D95A45F}">
      <dgm:prSet/>
      <dgm:spPr/>
      <dgm:t>
        <a:bodyPr/>
        <a:lstStyle/>
        <a:p>
          <a:endParaRPr lang="en-US"/>
        </a:p>
      </dgm:t>
    </dgm:pt>
    <dgm:pt modelId="{471CC79D-76AA-4398-9819-930C84736FF3}" type="pres">
      <dgm:prSet presAssocID="{41B2BD69-1D9D-4044-BA5D-4A90322970D8}" presName="Name0" presStyleCnt="0">
        <dgm:presLayoutVars>
          <dgm:chMax val="2"/>
          <dgm:chPref val="2"/>
          <dgm:dir/>
          <dgm:animOne/>
          <dgm:resizeHandles val="exact"/>
        </dgm:presLayoutVars>
      </dgm:prSet>
      <dgm:spPr/>
      <dgm:t>
        <a:bodyPr/>
        <a:lstStyle/>
        <a:p>
          <a:endParaRPr lang="en-US"/>
        </a:p>
      </dgm:t>
    </dgm:pt>
    <dgm:pt modelId="{59BED810-E088-4875-A800-CA5219420E0C}" type="pres">
      <dgm:prSet presAssocID="{41B2BD69-1D9D-4044-BA5D-4A90322970D8}" presName="Background" presStyleLbl="bgImgPlace1" presStyleIdx="0" presStyleCnt="1"/>
      <dgm:spPr/>
    </dgm:pt>
    <dgm:pt modelId="{98A1B981-D5E8-4F83-A6EC-A6602577CA1D}" type="pres">
      <dgm:prSet presAssocID="{41B2BD69-1D9D-4044-BA5D-4A90322970D8}" presName="ParentText1" presStyleLbl="revTx" presStyleIdx="0" presStyleCnt="2">
        <dgm:presLayoutVars>
          <dgm:chMax val="0"/>
          <dgm:chPref val="0"/>
          <dgm:bulletEnabled val="1"/>
        </dgm:presLayoutVars>
      </dgm:prSet>
      <dgm:spPr/>
      <dgm:t>
        <a:bodyPr/>
        <a:lstStyle/>
        <a:p>
          <a:endParaRPr lang="en-US"/>
        </a:p>
      </dgm:t>
    </dgm:pt>
    <dgm:pt modelId="{734088B1-D765-425B-8138-B37AA0831CAC}" type="pres">
      <dgm:prSet presAssocID="{41B2BD69-1D9D-4044-BA5D-4A90322970D8}" presName="ParentText2" presStyleLbl="revTx" presStyleIdx="1" presStyleCnt="2">
        <dgm:presLayoutVars>
          <dgm:chMax val="0"/>
          <dgm:chPref val="0"/>
          <dgm:bulletEnabled val="1"/>
        </dgm:presLayoutVars>
      </dgm:prSet>
      <dgm:spPr/>
      <dgm:t>
        <a:bodyPr/>
        <a:lstStyle/>
        <a:p>
          <a:endParaRPr lang="en-US"/>
        </a:p>
      </dgm:t>
    </dgm:pt>
    <dgm:pt modelId="{94B0955F-69B4-46C9-8C58-88D43F0E481F}" type="pres">
      <dgm:prSet presAssocID="{41B2BD69-1D9D-4044-BA5D-4A90322970D8}" presName="Plus" presStyleLbl="alignNode1" presStyleIdx="0" presStyleCnt="2"/>
      <dgm:spPr/>
    </dgm:pt>
    <dgm:pt modelId="{C55D0D3E-ACE0-4A0E-B9E9-FF7EE6956BF3}" type="pres">
      <dgm:prSet presAssocID="{41B2BD69-1D9D-4044-BA5D-4A90322970D8}" presName="Minus" presStyleLbl="alignNode1" presStyleIdx="1" presStyleCnt="2"/>
      <dgm:spPr/>
    </dgm:pt>
    <dgm:pt modelId="{CC794E23-0DB6-4606-A1AC-13CFB8BA3B6E}" type="pres">
      <dgm:prSet presAssocID="{41B2BD69-1D9D-4044-BA5D-4A90322970D8}" presName="Divider" presStyleLbl="parChTrans1D1" presStyleIdx="0" presStyleCnt="1"/>
      <dgm:spPr/>
    </dgm:pt>
  </dgm:ptLst>
  <dgm:cxnLst>
    <dgm:cxn modelId="{23DDA486-3371-491A-A3BF-7B30DC05294B}" srcId="{EF022289-1733-40B6-B322-BC1E8F02DB44}" destId="{7AFE8E80-1626-4D72-B3B7-EAB57EA7F52F}" srcOrd="1" destOrd="0" parTransId="{4D3CB9C1-C23A-48D8-98EB-7718CE01F6A1}" sibTransId="{A28F7A8D-781F-4F6B-BE30-ED3A4CF04EB6}"/>
    <dgm:cxn modelId="{2BFB62AC-C8C5-4905-A81A-BC967CFA4F9C}" type="presOf" srcId="{657699A0-7BA3-4210-A29E-CB9ADA44D02A}" destId="{734088B1-D765-425B-8138-B37AA0831CAC}" srcOrd="0" destOrd="2" presId="urn:microsoft.com/office/officeart/2009/3/layout/PlusandMinus"/>
    <dgm:cxn modelId="{19F90147-DA1B-4F3E-98D6-954859F0DB28}" type="presOf" srcId="{7AFE8E80-1626-4D72-B3B7-EAB57EA7F52F}" destId="{98A1B981-D5E8-4F83-A6EC-A6602577CA1D}" srcOrd="0" destOrd="2" presId="urn:microsoft.com/office/officeart/2009/3/layout/PlusandMinus"/>
    <dgm:cxn modelId="{FBB8BA51-9E12-4973-9F21-B81E015FA091}" type="presOf" srcId="{0386C894-F391-403F-9D80-D2BF8A1644FE}" destId="{734088B1-D765-425B-8138-B37AA0831CAC}" srcOrd="0" destOrd="0" presId="urn:microsoft.com/office/officeart/2009/3/layout/PlusandMinus"/>
    <dgm:cxn modelId="{F7E010FF-9033-45CC-9D20-F728917DE0FC}" srcId="{0386C894-F391-403F-9D80-D2BF8A1644FE}" destId="{657699A0-7BA3-4210-A29E-CB9ADA44D02A}" srcOrd="1" destOrd="0" parTransId="{F77518A3-FAFA-4C57-8B1D-9457CBD18EC5}" sibTransId="{F8455601-6014-411C-B640-6BF85B8732C5}"/>
    <dgm:cxn modelId="{FA550449-EB8B-44CA-BC13-311D2195B6F4}" type="presOf" srcId="{EF022289-1733-40B6-B322-BC1E8F02DB44}" destId="{98A1B981-D5E8-4F83-A6EC-A6602577CA1D}" srcOrd="0" destOrd="0" presId="urn:microsoft.com/office/officeart/2009/3/layout/PlusandMinus"/>
    <dgm:cxn modelId="{91876C34-AAA5-44DF-B6F7-385ED51CF914}" type="presOf" srcId="{1630B32C-7D11-4553-9A98-A4D17C868F6D}" destId="{734088B1-D765-425B-8138-B37AA0831CAC}" srcOrd="0" destOrd="1" presId="urn:microsoft.com/office/officeart/2009/3/layout/PlusandMinus"/>
    <dgm:cxn modelId="{66549E3C-76AE-4DA8-A7F4-E8A214F3609E}" type="presOf" srcId="{41B2BD69-1D9D-4044-BA5D-4A90322970D8}" destId="{471CC79D-76AA-4398-9819-930C84736FF3}" srcOrd="0" destOrd="0" presId="urn:microsoft.com/office/officeart/2009/3/layout/PlusandMinus"/>
    <dgm:cxn modelId="{CC589159-0907-4176-A7AA-73C5A3443D0F}" srcId="{EF022289-1733-40B6-B322-BC1E8F02DB44}" destId="{2FF481E2-42BF-4963-9459-6DFD1F787CA6}" srcOrd="0" destOrd="0" parTransId="{87BA45BE-16AF-4730-BFD7-AE4EF4A1EEDA}" sibTransId="{675A65B5-A701-4E7E-A03C-E7EF078D8747}"/>
    <dgm:cxn modelId="{6BBD99D4-7326-4369-A68B-B3E1B5A94F61}" srcId="{41B2BD69-1D9D-4044-BA5D-4A90322970D8}" destId="{0386C894-F391-403F-9D80-D2BF8A1644FE}" srcOrd="1" destOrd="0" parTransId="{F4EFE299-42E5-4E98-852A-C8BB9639B903}" sibTransId="{9A2D2843-EA07-42A6-BB5D-EFC0EE04E583}"/>
    <dgm:cxn modelId="{0FDB1A79-C8BB-4EA2-803C-4E89DF1D5B6D}" srcId="{41B2BD69-1D9D-4044-BA5D-4A90322970D8}" destId="{EF022289-1733-40B6-B322-BC1E8F02DB44}" srcOrd="0" destOrd="0" parTransId="{00F3546A-96E8-4C06-BAE3-48E24ABFD146}" sibTransId="{84AA8149-2E61-4CAE-9305-46057EB815D0}"/>
    <dgm:cxn modelId="{6405BFBD-CB7F-4C56-8EFA-970A6D95A45F}" srcId="{0386C894-F391-403F-9D80-D2BF8A1644FE}" destId="{1630B32C-7D11-4553-9A98-A4D17C868F6D}" srcOrd="0" destOrd="0" parTransId="{F01B0983-C1DD-4A14-9EE0-A6B82F1947D3}" sibTransId="{D4261554-DA07-4688-B506-63705BA841E2}"/>
    <dgm:cxn modelId="{DF6992A7-66AB-49AB-BFC0-FBB80D4D0682}" type="presOf" srcId="{2FF481E2-42BF-4963-9459-6DFD1F787CA6}" destId="{98A1B981-D5E8-4F83-A6EC-A6602577CA1D}" srcOrd="0" destOrd="1" presId="urn:microsoft.com/office/officeart/2009/3/layout/PlusandMinus"/>
    <dgm:cxn modelId="{34A3414D-5E62-4BAA-9945-8433E558441B}" type="presParOf" srcId="{471CC79D-76AA-4398-9819-930C84736FF3}" destId="{59BED810-E088-4875-A800-CA5219420E0C}" srcOrd="0" destOrd="0" presId="urn:microsoft.com/office/officeart/2009/3/layout/PlusandMinus"/>
    <dgm:cxn modelId="{2B1A816A-79F0-465F-BA6E-CFB5780491E7}" type="presParOf" srcId="{471CC79D-76AA-4398-9819-930C84736FF3}" destId="{98A1B981-D5E8-4F83-A6EC-A6602577CA1D}" srcOrd="1" destOrd="0" presId="urn:microsoft.com/office/officeart/2009/3/layout/PlusandMinus"/>
    <dgm:cxn modelId="{A7EE1FA8-2305-4291-9279-5A1EC3F601DC}" type="presParOf" srcId="{471CC79D-76AA-4398-9819-930C84736FF3}" destId="{734088B1-D765-425B-8138-B37AA0831CAC}" srcOrd="2" destOrd="0" presId="urn:microsoft.com/office/officeart/2009/3/layout/PlusandMinus"/>
    <dgm:cxn modelId="{C1162A68-A8A7-4A71-929B-076045AA21AA}" type="presParOf" srcId="{471CC79D-76AA-4398-9819-930C84736FF3}" destId="{94B0955F-69B4-46C9-8C58-88D43F0E481F}" srcOrd="3" destOrd="0" presId="urn:microsoft.com/office/officeart/2009/3/layout/PlusandMinus"/>
    <dgm:cxn modelId="{5CCAB6BC-198F-4FC6-AA11-8F78C1A5127C}" type="presParOf" srcId="{471CC79D-76AA-4398-9819-930C84736FF3}" destId="{C55D0D3E-ACE0-4A0E-B9E9-FF7EE6956BF3}" srcOrd="4" destOrd="0" presId="urn:microsoft.com/office/officeart/2009/3/layout/PlusandMinus"/>
    <dgm:cxn modelId="{0204962C-E8C8-48E3-B75D-73CCFD4CA328}" type="presParOf" srcId="{471CC79D-76AA-4398-9819-930C84736FF3}" destId="{CC794E23-0DB6-4606-A1AC-13CFB8BA3B6E}" srcOrd="5" destOrd="0" presId="urn:microsoft.com/office/officeart/2009/3/layout/PlusandMinus"/>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68E7100-A232-49FF-B763-48916FE3E9BC}" type="doc">
      <dgm:prSet loTypeId="urn:microsoft.com/office/officeart/2005/8/layout/matrix2" loCatId="matrix" qsTypeId="urn:microsoft.com/office/officeart/2005/8/quickstyle/3d1" qsCatId="3D" csTypeId="urn:microsoft.com/office/officeart/2005/8/colors/accent1_2" csCatId="accent1" phldr="1"/>
      <dgm:spPr/>
      <dgm:t>
        <a:bodyPr/>
        <a:lstStyle/>
        <a:p>
          <a:endParaRPr lang="vi-VN"/>
        </a:p>
      </dgm:t>
    </dgm:pt>
    <dgm:pt modelId="{83DF8D15-A23B-46C3-AB9F-C90BE534F8E8}">
      <dgm:prSet phldrT="[Text]"/>
      <dgm:spPr/>
      <dgm:t>
        <a:bodyPr/>
        <a:lstStyle/>
        <a:p>
          <a:r>
            <a:rPr lang="en-US"/>
            <a:t>BA Outsourcing</a:t>
          </a:r>
          <a:endParaRPr lang="vi-VN"/>
        </a:p>
      </dgm:t>
    </dgm:pt>
    <dgm:pt modelId="{3CE5354A-C343-44F0-A8EB-C48944BC2F7C}" type="parTrans" cxnId="{2FCF1AB0-9EEC-4E66-BD5E-F2E1DB96F254}">
      <dgm:prSet/>
      <dgm:spPr/>
      <dgm:t>
        <a:bodyPr/>
        <a:lstStyle/>
        <a:p>
          <a:endParaRPr lang="vi-VN"/>
        </a:p>
      </dgm:t>
    </dgm:pt>
    <dgm:pt modelId="{17B36640-A37A-4D4E-8C94-A4AD84FA264E}" type="sibTrans" cxnId="{2FCF1AB0-9EEC-4E66-BD5E-F2E1DB96F254}">
      <dgm:prSet/>
      <dgm:spPr/>
      <dgm:t>
        <a:bodyPr/>
        <a:lstStyle/>
        <a:p>
          <a:endParaRPr lang="vi-VN"/>
        </a:p>
      </dgm:t>
    </dgm:pt>
    <dgm:pt modelId="{707AAC08-4509-446E-9BC9-C15B6C64F430}">
      <dgm:prSet phldrT="[Text]"/>
      <dgm:spPr/>
      <dgm:t>
        <a:bodyPr/>
        <a:lstStyle/>
        <a:p>
          <a:r>
            <a:rPr lang="en-US"/>
            <a:t>BA Product đóng gói</a:t>
          </a:r>
          <a:endParaRPr lang="vi-VN"/>
        </a:p>
      </dgm:t>
    </dgm:pt>
    <dgm:pt modelId="{223AB446-3945-4D6E-8276-13022AEFB2A7}" type="parTrans" cxnId="{468C8AA5-B563-45EE-89D3-9A9EACB3B4AA}">
      <dgm:prSet/>
      <dgm:spPr/>
      <dgm:t>
        <a:bodyPr/>
        <a:lstStyle/>
        <a:p>
          <a:endParaRPr lang="vi-VN"/>
        </a:p>
      </dgm:t>
    </dgm:pt>
    <dgm:pt modelId="{21261D75-15C8-4C6B-929E-BB8FEF0A1B40}" type="sibTrans" cxnId="{468C8AA5-B563-45EE-89D3-9A9EACB3B4AA}">
      <dgm:prSet/>
      <dgm:spPr/>
      <dgm:t>
        <a:bodyPr/>
        <a:lstStyle/>
        <a:p>
          <a:endParaRPr lang="vi-VN"/>
        </a:p>
      </dgm:t>
    </dgm:pt>
    <dgm:pt modelId="{C396BA61-CFC4-4E36-B3B4-47C031BA01A3}">
      <dgm:prSet phldrT="[Text]"/>
      <dgm:spPr/>
      <dgm:t>
        <a:bodyPr/>
        <a:lstStyle/>
        <a:p>
          <a:r>
            <a:rPr lang="en-US"/>
            <a:t>BA Product giải pháp</a:t>
          </a:r>
          <a:endParaRPr lang="vi-VN"/>
        </a:p>
      </dgm:t>
    </dgm:pt>
    <dgm:pt modelId="{67B415B2-FB97-43C9-B08D-921478AD1697}" type="parTrans" cxnId="{58A6FCF2-0B9E-404F-82E4-71D0A6FAF336}">
      <dgm:prSet/>
      <dgm:spPr/>
      <dgm:t>
        <a:bodyPr/>
        <a:lstStyle/>
        <a:p>
          <a:endParaRPr lang="vi-VN"/>
        </a:p>
      </dgm:t>
    </dgm:pt>
    <dgm:pt modelId="{0A6B3625-111E-485F-BC33-83FD9268A3BF}" type="sibTrans" cxnId="{58A6FCF2-0B9E-404F-82E4-71D0A6FAF336}">
      <dgm:prSet/>
      <dgm:spPr/>
      <dgm:t>
        <a:bodyPr/>
        <a:lstStyle/>
        <a:p>
          <a:endParaRPr lang="vi-VN"/>
        </a:p>
      </dgm:t>
    </dgm:pt>
    <dgm:pt modelId="{CD2C60FF-1831-4F3A-A637-F65CD3C19548}">
      <dgm:prSet phldrT="[Text]"/>
      <dgm:spPr/>
      <dgm:t>
        <a:bodyPr/>
        <a:lstStyle/>
        <a:p>
          <a:r>
            <a:rPr lang="en-US"/>
            <a:t>BA lĩnh vực ngân hàng</a:t>
          </a:r>
          <a:endParaRPr lang="vi-VN"/>
        </a:p>
      </dgm:t>
    </dgm:pt>
    <dgm:pt modelId="{9746015C-20D9-4235-A46C-4CA76481D57E}" type="parTrans" cxnId="{9F4CEEA4-5D54-4361-9C78-36CF01DCE19B}">
      <dgm:prSet/>
      <dgm:spPr/>
      <dgm:t>
        <a:bodyPr/>
        <a:lstStyle/>
        <a:p>
          <a:endParaRPr lang="vi-VN"/>
        </a:p>
      </dgm:t>
    </dgm:pt>
    <dgm:pt modelId="{550FED7C-FA73-4552-813D-FF1A0D02F694}" type="sibTrans" cxnId="{9F4CEEA4-5D54-4361-9C78-36CF01DCE19B}">
      <dgm:prSet/>
      <dgm:spPr/>
      <dgm:t>
        <a:bodyPr/>
        <a:lstStyle/>
        <a:p>
          <a:endParaRPr lang="vi-VN"/>
        </a:p>
      </dgm:t>
    </dgm:pt>
    <dgm:pt modelId="{C28CBC84-90D7-43A2-BB09-EF48F75F9EEB}" type="pres">
      <dgm:prSet presAssocID="{768E7100-A232-49FF-B763-48916FE3E9BC}" presName="matrix" presStyleCnt="0">
        <dgm:presLayoutVars>
          <dgm:chMax val="1"/>
          <dgm:dir/>
          <dgm:resizeHandles val="exact"/>
        </dgm:presLayoutVars>
      </dgm:prSet>
      <dgm:spPr/>
      <dgm:t>
        <a:bodyPr/>
        <a:lstStyle/>
        <a:p>
          <a:endParaRPr lang="en-US"/>
        </a:p>
      </dgm:t>
    </dgm:pt>
    <dgm:pt modelId="{3A40177C-6120-4271-B0C5-87E46ADCF9C6}" type="pres">
      <dgm:prSet presAssocID="{768E7100-A232-49FF-B763-48916FE3E9BC}" presName="axisShape" presStyleLbl="bgShp" presStyleIdx="0" presStyleCnt="1"/>
      <dgm:spPr/>
    </dgm:pt>
    <dgm:pt modelId="{7E8DE7D7-19A0-44C0-8F88-E0AD4139865B}" type="pres">
      <dgm:prSet presAssocID="{768E7100-A232-49FF-B763-48916FE3E9BC}" presName="rect1" presStyleLbl="node1" presStyleIdx="0" presStyleCnt="4">
        <dgm:presLayoutVars>
          <dgm:chMax val="0"/>
          <dgm:chPref val="0"/>
          <dgm:bulletEnabled val="1"/>
        </dgm:presLayoutVars>
      </dgm:prSet>
      <dgm:spPr/>
      <dgm:t>
        <a:bodyPr/>
        <a:lstStyle/>
        <a:p>
          <a:endParaRPr lang="en-US"/>
        </a:p>
      </dgm:t>
    </dgm:pt>
    <dgm:pt modelId="{FFB57AAC-44A1-4A90-958F-85563DDD10D7}" type="pres">
      <dgm:prSet presAssocID="{768E7100-A232-49FF-B763-48916FE3E9BC}" presName="rect2" presStyleLbl="node1" presStyleIdx="1" presStyleCnt="4">
        <dgm:presLayoutVars>
          <dgm:chMax val="0"/>
          <dgm:chPref val="0"/>
          <dgm:bulletEnabled val="1"/>
        </dgm:presLayoutVars>
      </dgm:prSet>
      <dgm:spPr/>
      <dgm:t>
        <a:bodyPr/>
        <a:lstStyle/>
        <a:p>
          <a:endParaRPr lang="en-US"/>
        </a:p>
      </dgm:t>
    </dgm:pt>
    <dgm:pt modelId="{23119CE8-D53C-451B-9093-F2E62F47EB30}" type="pres">
      <dgm:prSet presAssocID="{768E7100-A232-49FF-B763-48916FE3E9BC}" presName="rect3" presStyleLbl="node1" presStyleIdx="2" presStyleCnt="4">
        <dgm:presLayoutVars>
          <dgm:chMax val="0"/>
          <dgm:chPref val="0"/>
          <dgm:bulletEnabled val="1"/>
        </dgm:presLayoutVars>
      </dgm:prSet>
      <dgm:spPr/>
      <dgm:t>
        <a:bodyPr/>
        <a:lstStyle/>
        <a:p>
          <a:endParaRPr lang="en-US"/>
        </a:p>
      </dgm:t>
    </dgm:pt>
    <dgm:pt modelId="{1183C4E0-B4F7-49E4-9E0A-7DBC476FC17C}" type="pres">
      <dgm:prSet presAssocID="{768E7100-A232-49FF-B763-48916FE3E9BC}" presName="rect4" presStyleLbl="node1" presStyleIdx="3" presStyleCnt="4">
        <dgm:presLayoutVars>
          <dgm:chMax val="0"/>
          <dgm:chPref val="0"/>
          <dgm:bulletEnabled val="1"/>
        </dgm:presLayoutVars>
      </dgm:prSet>
      <dgm:spPr/>
      <dgm:t>
        <a:bodyPr/>
        <a:lstStyle/>
        <a:p>
          <a:endParaRPr lang="en-US"/>
        </a:p>
      </dgm:t>
    </dgm:pt>
  </dgm:ptLst>
  <dgm:cxnLst>
    <dgm:cxn modelId="{4940F9E1-65D5-4DD1-B032-18B0F5A9CB16}" type="presOf" srcId="{CD2C60FF-1831-4F3A-A637-F65CD3C19548}" destId="{1183C4E0-B4F7-49E4-9E0A-7DBC476FC17C}" srcOrd="0" destOrd="0" presId="urn:microsoft.com/office/officeart/2005/8/layout/matrix2"/>
    <dgm:cxn modelId="{36487730-EF81-4027-B34B-838A13C4F904}" type="presOf" srcId="{768E7100-A232-49FF-B763-48916FE3E9BC}" destId="{C28CBC84-90D7-43A2-BB09-EF48F75F9EEB}" srcOrd="0" destOrd="0" presId="urn:microsoft.com/office/officeart/2005/8/layout/matrix2"/>
    <dgm:cxn modelId="{2FCF1AB0-9EEC-4E66-BD5E-F2E1DB96F254}" srcId="{768E7100-A232-49FF-B763-48916FE3E9BC}" destId="{83DF8D15-A23B-46C3-AB9F-C90BE534F8E8}" srcOrd="0" destOrd="0" parTransId="{3CE5354A-C343-44F0-A8EB-C48944BC2F7C}" sibTransId="{17B36640-A37A-4D4E-8C94-A4AD84FA264E}"/>
    <dgm:cxn modelId="{409ABD99-183E-43E4-A415-19CACD06A798}" type="presOf" srcId="{C396BA61-CFC4-4E36-B3B4-47C031BA01A3}" destId="{23119CE8-D53C-451B-9093-F2E62F47EB30}" srcOrd="0" destOrd="0" presId="urn:microsoft.com/office/officeart/2005/8/layout/matrix2"/>
    <dgm:cxn modelId="{A25A5BCC-475F-4119-9F00-CF8BCD8795C0}" type="presOf" srcId="{707AAC08-4509-446E-9BC9-C15B6C64F430}" destId="{FFB57AAC-44A1-4A90-958F-85563DDD10D7}" srcOrd="0" destOrd="0" presId="urn:microsoft.com/office/officeart/2005/8/layout/matrix2"/>
    <dgm:cxn modelId="{58A6FCF2-0B9E-404F-82E4-71D0A6FAF336}" srcId="{768E7100-A232-49FF-B763-48916FE3E9BC}" destId="{C396BA61-CFC4-4E36-B3B4-47C031BA01A3}" srcOrd="2" destOrd="0" parTransId="{67B415B2-FB97-43C9-B08D-921478AD1697}" sibTransId="{0A6B3625-111E-485F-BC33-83FD9268A3BF}"/>
    <dgm:cxn modelId="{9F4CEEA4-5D54-4361-9C78-36CF01DCE19B}" srcId="{768E7100-A232-49FF-B763-48916FE3E9BC}" destId="{CD2C60FF-1831-4F3A-A637-F65CD3C19548}" srcOrd="3" destOrd="0" parTransId="{9746015C-20D9-4235-A46C-4CA76481D57E}" sibTransId="{550FED7C-FA73-4552-813D-FF1A0D02F694}"/>
    <dgm:cxn modelId="{468C8AA5-B563-45EE-89D3-9A9EACB3B4AA}" srcId="{768E7100-A232-49FF-B763-48916FE3E9BC}" destId="{707AAC08-4509-446E-9BC9-C15B6C64F430}" srcOrd="1" destOrd="0" parTransId="{223AB446-3945-4D6E-8276-13022AEFB2A7}" sibTransId="{21261D75-15C8-4C6B-929E-BB8FEF0A1B40}"/>
    <dgm:cxn modelId="{F4E22C47-70DC-4F86-A7FA-10C6971581BB}" type="presOf" srcId="{83DF8D15-A23B-46C3-AB9F-C90BE534F8E8}" destId="{7E8DE7D7-19A0-44C0-8F88-E0AD4139865B}" srcOrd="0" destOrd="0" presId="urn:microsoft.com/office/officeart/2005/8/layout/matrix2"/>
    <dgm:cxn modelId="{D9DE9054-8A13-4660-AE5E-93DA21F0F33D}" type="presParOf" srcId="{C28CBC84-90D7-43A2-BB09-EF48F75F9EEB}" destId="{3A40177C-6120-4271-B0C5-87E46ADCF9C6}" srcOrd="0" destOrd="0" presId="urn:microsoft.com/office/officeart/2005/8/layout/matrix2"/>
    <dgm:cxn modelId="{F9BB9FA6-DC8E-4695-8D8A-560371F5D817}" type="presParOf" srcId="{C28CBC84-90D7-43A2-BB09-EF48F75F9EEB}" destId="{7E8DE7D7-19A0-44C0-8F88-E0AD4139865B}" srcOrd="1" destOrd="0" presId="urn:microsoft.com/office/officeart/2005/8/layout/matrix2"/>
    <dgm:cxn modelId="{55F13EA4-D29B-4DDE-B774-42C1811B7A09}" type="presParOf" srcId="{C28CBC84-90D7-43A2-BB09-EF48F75F9EEB}" destId="{FFB57AAC-44A1-4A90-958F-85563DDD10D7}" srcOrd="2" destOrd="0" presId="urn:microsoft.com/office/officeart/2005/8/layout/matrix2"/>
    <dgm:cxn modelId="{961820D4-1D04-481D-A4E7-CF064A7AE4B8}" type="presParOf" srcId="{C28CBC84-90D7-43A2-BB09-EF48F75F9EEB}" destId="{23119CE8-D53C-451B-9093-F2E62F47EB30}" srcOrd="3" destOrd="0" presId="urn:microsoft.com/office/officeart/2005/8/layout/matrix2"/>
    <dgm:cxn modelId="{FDDF8ED4-7DE7-4BC2-AAFE-24E89173134E}" type="presParOf" srcId="{C28CBC84-90D7-43A2-BB09-EF48F75F9EEB}" destId="{1183C4E0-B4F7-49E4-9E0A-7DBC476FC17C}"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A830E0A-3324-4F51-A52F-A074453832BB}" type="doc">
      <dgm:prSet loTypeId="urn:microsoft.com/office/officeart/2005/8/layout/hList1" loCatId="list" qsTypeId="urn:microsoft.com/office/officeart/2005/8/quickstyle/simple5" qsCatId="simple" csTypeId="urn:microsoft.com/office/officeart/2005/8/colors/accent1_2" csCatId="accent1" phldr="1"/>
      <dgm:spPr/>
      <dgm:t>
        <a:bodyPr/>
        <a:lstStyle/>
        <a:p>
          <a:endParaRPr lang="en-US"/>
        </a:p>
      </dgm:t>
    </dgm:pt>
    <dgm:pt modelId="{96378BAF-9B09-4761-B1AB-3D079CF011C6}">
      <dgm:prSet phldrT="[Text]" custT="1"/>
      <dgm:spPr/>
      <dgm:t>
        <a:bodyPr/>
        <a:lstStyle/>
        <a:p>
          <a:r>
            <a:rPr lang="en-US" sz="2200" b="1"/>
            <a:t>Lặp - </a:t>
          </a:r>
          <a:r>
            <a:rPr lang="en-US" sz="1400" b="0" i="0"/>
            <a:t>Iterative</a:t>
          </a:r>
          <a:endParaRPr lang="en-US" sz="2200" b="1"/>
        </a:p>
      </dgm:t>
    </dgm:pt>
    <dgm:pt modelId="{8FCD420B-FF9A-4985-B789-F1ACCE3E88C0}" type="parTrans" cxnId="{2FB1DAC9-AC8A-4C2C-9ED4-063DD7105D0E}">
      <dgm:prSet/>
      <dgm:spPr/>
      <dgm:t>
        <a:bodyPr/>
        <a:lstStyle/>
        <a:p>
          <a:endParaRPr lang="en-US"/>
        </a:p>
      </dgm:t>
    </dgm:pt>
    <dgm:pt modelId="{745786DD-DCD2-42C8-AD04-847B17622CF9}" type="sibTrans" cxnId="{2FB1DAC9-AC8A-4C2C-9ED4-063DD7105D0E}">
      <dgm:prSet/>
      <dgm:spPr/>
      <dgm:t>
        <a:bodyPr/>
        <a:lstStyle/>
        <a:p>
          <a:endParaRPr lang="en-US"/>
        </a:p>
      </dgm:t>
    </dgm:pt>
    <dgm:pt modelId="{4221B37A-FF60-4F91-A515-44F3FA7AFE7D}">
      <dgm:prSet phldrT="[Text]" custT="1"/>
      <dgm:spPr/>
      <dgm:t>
        <a:bodyPr/>
        <a:lstStyle/>
        <a:p>
          <a:pPr>
            <a:lnSpc>
              <a:spcPct val="150000"/>
            </a:lnSpc>
          </a:pPr>
          <a:r>
            <a:rPr lang="en-US" sz="1600" baseline="0">
              <a:latin typeface="Calibri Light" panose="020F0302020204030204" pitchFamily="34" charset="0"/>
            </a:rPr>
            <a:t>Dự án chia thành nhiều phân đoạn lặp lại</a:t>
          </a:r>
        </a:p>
      </dgm:t>
    </dgm:pt>
    <dgm:pt modelId="{9DDD3C2E-6C58-4A6A-9621-2F284C9127DC}" type="parTrans" cxnId="{113BA35B-4692-4322-B25B-F2BC0A10D508}">
      <dgm:prSet/>
      <dgm:spPr/>
      <dgm:t>
        <a:bodyPr/>
        <a:lstStyle/>
        <a:p>
          <a:endParaRPr lang="en-US"/>
        </a:p>
      </dgm:t>
    </dgm:pt>
    <dgm:pt modelId="{E2884DE1-494D-4891-BA9C-D015B2352B48}" type="sibTrans" cxnId="{113BA35B-4692-4322-B25B-F2BC0A10D508}">
      <dgm:prSet/>
      <dgm:spPr/>
      <dgm:t>
        <a:bodyPr/>
        <a:lstStyle/>
        <a:p>
          <a:endParaRPr lang="en-US"/>
        </a:p>
      </dgm:t>
    </dgm:pt>
    <dgm:pt modelId="{94FB65CE-46EA-452B-9AB3-0283FE1067BA}">
      <dgm:prSet phldrT="[Text]" custT="1"/>
      <dgm:spPr/>
      <dgm:t>
        <a:bodyPr/>
        <a:lstStyle/>
        <a:p>
          <a:pPr>
            <a:lnSpc>
              <a:spcPct val="150000"/>
            </a:lnSpc>
          </a:pPr>
          <a:r>
            <a:rPr lang="en-US" sz="1600" baseline="0">
              <a:latin typeface="Calibri Light" panose="020F0302020204030204" pitchFamily="34" charset="0"/>
            </a:rPr>
            <a:t>Phân đoạn thực hiện đủ công việc PTPM</a:t>
          </a:r>
        </a:p>
      </dgm:t>
    </dgm:pt>
    <dgm:pt modelId="{DFEA8044-1723-4137-BD18-41C571799ADD}" type="parTrans" cxnId="{CCF089D7-C194-4399-943F-48F0E7490855}">
      <dgm:prSet/>
      <dgm:spPr/>
      <dgm:t>
        <a:bodyPr/>
        <a:lstStyle/>
        <a:p>
          <a:endParaRPr lang="en-US"/>
        </a:p>
      </dgm:t>
    </dgm:pt>
    <dgm:pt modelId="{27DC7BBD-040E-4532-9414-B8B258900540}" type="sibTrans" cxnId="{CCF089D7-C194-4399-943F-48F0E7490855}">
      <dgm:prSet/>
      <dgm:spPr/>
      <dgm:t>
        <a:bodyPr/>
        <a:lstStyle/>
        <a:p>
          <a:endParaRPr lang="en-US"/>
        </a:p>
      </dgm:t>
    </dgm:pt>
    <dgm:pt modelId="{C2812BDA-C2A3-469F-9BA9-C758E7D04CB9}">
      <dgm:prSet phldrT="[Text]" custT="1"/>
      <dgm:spPr/>
      <dgm:t>
        <a:bodyPr/>
        <a:lstStyle/>
        <a:p>
          <a:r>
            <a:rPr lang="en-US" sz="2200" b="1"/>
            <a:t>Tiến hóa - </a:t>
          </a:r>
          <a:r>
            <a:rPr lang="en-US" sz="1400" b="0" i="0"/>
            <a:t>Incremental</a:t>
          </a:r>
          <a:endParaRPr lang="en-US" sz="2200" b="1"/>
        </a:p>
      </dgm:t>
    </dgm:pt>
    <dgm:pt modelId="{04E8ADD3-24B8-467A-8B1A-0F38B1EFDDB5}" type="parTrans" cxnId="{835AF3AA-2E88-46EB-8D2D-EAFF57AA7ADF}">
      <dgm:prSet/>
      <dgm:spPr/>
      <dgm:t>
        <a:bodyPr/>
        <a:lstStyle/>
        <a:p>
          <a:endParaRPr lang="en-US"/>
        </a:p>
      </dgm:t>
    </dgm:pt>
    <dgm:pt modelId="{C77E326D-4EC1-473C-B41E-EC5A348B33CF}" type="sibTrans" cxnId="{835AF3AA-2E88-46EB-8D2D-EAFF57AA7ADF}">
      <dgm:prSet/>
      <dgm:spPr/>
      <dgm:t>
        <a:bodyPr/>
        <a:lstStyle/>
        <a:p>
          <a:endParaRPr lang="en-US"/>
        </a:p>
      </dgm:t>
    </dgm:pt>
    <dgm:pt modelId="{CB2BA12A-A5E9-4721-909A-B85B28582C5D}">
      <dgm:prSet phldrT="[Text]" custT="1"/>
      <dgm:spPr/>
      <dgm:t>
        <a:bodyPr/>
        <a:lstStyle/>
        <a:p>
          <a:pPr>
            <a:lnSpc>
              <a:spcPct val="150000"/>
            </a:lnSpc>
          </a:pPr>
          <a:r>
            <a:rPr lang="vi-VN" sz="1600" b="0" i="0">
              <a:latin typeface="Calibri Light" panose="020F0302020204030204" pitchFamily="34" charset="0"/>
              <a:cs typeface="Calibri Light" panose="020F0302020204030204" pitchFamily="34" charset="0"/>
            </a:rPr>
            <a:t>Cuối phân đoạn, </a:t>
          </a:r>
          <a:r>
            <a:rPr lang="en-US" sz="1600" b="0" i="0">
              <a:latin typeface="Calibri Light" panose="020F0302020204030204" pitchFamily="34" charset="0"/>
              <a:cs typeface="Calibri Light" panose="020F0302020204030204" pitchFamily="34" charset="0"/>
            </a:rPr>
            <a:t>bàn giao </a:t>
          </a:r>
          <a:r>
            <a:rPr lang="vi-VN" sz="1600" b="0" i="0">
              <a:latin typeface="Calibri Light" panose="020F0302020204030204" pitchFamily="34" charset="0"/>
              <a:cs typeface="Calibri Light" panose="020F0302020204030204" pitchFamily="34" charset="0"/>
            </a:rPr>
            <a:t>các phần nhỏ của sản phẩm</a:t>
          </a:r>
          <a:r>
            <a:rPr lang="en-US" sz="1600" b="0" i="0">
              <a:latin typeface="Calibri Light" panose="020F0302020204030204" pitchFamily="34" charset="0"/>
              <a:cs typeface="Calibri Light" panose="020F0302020204030204" pitchFamily="34" charset="0"/>
            </a:rPr>
            <a:t>, </a:t>
          </a:r>
          <a:r>
            <a:rPr lang="vi-VN" sz="1600" b="0" i="0">
              <a:latin typeface="Calibri Light" panose="020F0302020204030204" pitchFamily="34" charset="0"/>
              <a:cs typeface="Calibri Light" panose="020F0302020204030204" pitchFamily="34" charset="0"/>
            </a:rPr>
            <a:t>thường đầy đủ, chạy </a:t>
          </a:r>
          <a:r>
            <a:rPr lang="en-US" sz="1600" b="0" i="0">
              <a:latin typeface="Calibri Light" panose="020F0302020204030204" pitchFamily="34" charset="0"/>
              <a:cs typeface="Calibri Light" panose="020F0302020204030204" pitchFamily="34" charset="0"/>
            </a:rPr>
            <a:t>được và </a:t>
          </a:r>
          <a:r>
            <a:rPr lang="vi-VN" sz="1600" b="0" i="0">
              <a:latin typeface="Calibri Light" panose="020F0302020204030204" pitchFamily="34" charset="0"/>
              <a:cs typeface="Calibri Light" panose="020F0302020204030204" pitchFamily="34" charset="0"/>
            </a:rPr>
            <a:t>có thể sử dụng được ngay</a:t>
          </a:r>
          <a:endParaRPr lang="en-US" sz="1600">
            <a:latin typeface="Calibri Light" panose="020F0302020204030204" pitchFamily="34" charset="0"/>
            <a:cs typeface="Calibri Light" panose="020F0302020204030204" pitchFamily="34" charset="0"/>
          </a:endParaRPr>
        </a:p>
      </dgm:t>
    </dgm:pt>
    <dgm:pt modelId="{F150C993-CDE8-4F45-81C3-F55B86D056FB}" type="parTrans" cxnId="{70658564-1EC9-426E-9E53-ED631034385B}">
      <dgm:prSet/>
      <dgm:spPr/>
      <dgm:t>
        <a:bodyPr/>
        <a:lstStyle/>
        <a:p>
          <a:endParaRPr lang="en-US"/>
        </a:p>
      </dgm:t>
    </dgm:pt>
    <dgm:pt modelId="{AEA91EE3-2BFB-4A76-AC21-62C49225B5B4}" type="sibTrans" cxnId="{70658564-1EC9-426E-9E53-ED631034385B}">
      <dgm:prSet/>
      <dgm:spPr/>
      <dgm:t>
        <a:bodyPr/>
        <a:lstStyle/>
        <a:p>
          <a:endParaRPr lang="en-US"/>
        </a:p>
      </dgm:t>
    </dgm:pt>
    <dgm:pt modelId="{7E7E15D0-7678-4581-AD7F-A28DE4DB3118}">
      <dgm:prSet phldrT="[Text]" custT="1"/>
      <dgm:spPr/>
      <dgm:t>
        <a:bodyPr/>
        <a:lstStyle/>
        <a:p>
          <a:r>
            <a:rPr lang="en-US" sz="2200" b="1"/>
            <a:t>Thích ứng - </a:t>
          </a:r>
          <a:r>
            <a:rPr lang="en-US" sz="1400" b="0"/>
            <a:t>Evolutionary</a:t>
          </a:r>
          <a:endParaRPr lang="en-US" sz="2200" b="0"/>
        </a:p>
      </dgm:t>
    </dgm:pt>
    <dgm:pt modelId="{08298569-5365-4ADA-BA67-1C8B24C5E30F}" type="parTrans" cxnId="{E3FFC009-1C97-422F-A23E-25EA43D84BA0}">
      <dgm:prSet/>
      <dgm:spPr/>
      <dgm:t>
        <a:bodyPr/>
        <a:lstStyle/>
        <a:p>
          <a:endParaRPr lang="en-US"/>
        </a:p>
      </dgm:t>
    </dgm:pt>
    <dgm:pt modelId="{2B27612F-038C-4C7B-ADA3-274C9729378C}" type="sibTrans" cxnId="{E3FFC009-1C97-422F-A23E-25EA43D84BA0}">
      <dgm:prSet/>
      <dgm:spPr/>
      <dgm:t>
        <a:bodyPr/>
        <a:lstStyle/>
        <a:p>
          <a:endParaRPr lang="en-US"/>
        </a:p>
      </dgm:t>
    </dgm:pt>
    <dgm:pt modelId="{E8FE3B0D-3C8D-46EC-B046-D5754E36A8E2}">
      <dgm:prSet phldrT="[Text]" custT="1"/>
      <dgm:spPr/>
      <dgm:t>
        <a:bodyPr/>
        <a:lstStyle/>
        <a:p>
          <a:pPr>
            <a:lnSpc>
              <a:spcPct val="150000"/>
            </a:lnSpc>
          </a:pPr>
          <a:r>
            <a:rPr lang="en-US" sz="1600" b="0" i="0" baseline="0">
              <a:latin typeface="Calibri Light" panose="020F0302020204030204" pitchFamily="34" charset="0"/>
            </a:rPr>
            <a:t>Phân đoạn diễn ra ngắn &amp; điều chỉnh kế hoạch liên tục </a:t>
          </a:r>
          <a:r>
            <a:rPr lang="vi-VN" sz="1600" b="0" i="0" baseline="0">
              <a:latin typeface="Calibri Light" panose="020F0302020204030204" pitchFamily="34" charset="0"/>
            </a:rPr>
            <a:t>nên các thay đổi đều có thể </a:t>
          </a:r>
          <a:r>
            <a:rPr lang="en-US" sz="1600" b="0" i="0" baseline="0">
              <a:latin typeface="Calibri Light" panose="020F0302020204030204" pitchFamily="34" charset="0"/>
            </a:rPr>
            <a:t>thực hiện</a:t>
          </a:r>
          <a:endParaRPr lang="en-US" sz="1600" baseline="0">
            <a:latin typeface="Calibri Light" panose="020F0302020204030204" pitchFamily="34" charset="0"/>
          </a:endParaRPr>
        </a:p>
      </dgm:t>
    </dgm:pt>
    <dgm:pt modelId="{89C40B9D-AB54-4D5C-9397-CD4A7186646B}" type="parTrans" cxnId="{D8C7A41C-F438-4E64-B2BD-392C4C46E3D8}">
      <dgm:prSet/>
      <dgm:spPr/>
      <dgm:t>
        <a:bodyPr/>
        <a:lstStyle/>
        <a:p>
          <a:endParaRPr lang="en-US"/>
        </a:p>
      </dgm:t>
    </dgm:pt>
    <dgm:pt modelId="{E615CBF0-3217-460E-B78E-A76FDE4616FE}" type="sibTrans" cxnId="{D8C7A41C-F438-4E64-B2BD-392C4C46E3D8}">
      <dgm:prSet/>
      <dgm:spPr/>
      <dgm:t>
        <a:bodyPr/>
        <a:lstStyle/>
        <a:p>
          <a:endParaRPr lang="en-US"/>
        </a:p>
      </dgm:t>
    </dgm:pt>
    <dgm:pt modelId="{4919A47E-0012-4C13-B380-6EF00B27B4EA}">
      <dgm:prSet phldrT="[Text]" custT="1"/>
      <dgm:spPr/>
      <dgm:t>
        <a:bodyPr/>
        <a:lstStyle/>
        <a:p>
          <a:pPr>
            <a:lnSpc>
              <a:spcPct val="150000"/>
            </a:lnSpc>
          </a:pPr>
          <a:r>
            <a:rPr lang="vi-VN" sz="1600" b="0" i="0">
              <a:latin typeface="Calibri Light" panose="020F0302020204030204" pitchFamily="34" charset="0"/>
              <a:cs typeface="Calibri Light" panose="020F0302020204030204" pitchFamily="34" charset="0"/>
            </a:rPr>
            <a:t>Theo thời gian, các phần chạy được tích lũy và lớn dần lên cho tới khi toàn bộ yêu cầu của khách hàng được thỏa mãn</a:t>
          </a:r>
          <a:endParaRPr lang="en-US" sz="1600">
            <a:latin typeface="Calibri Light" panose="020F0302020204030204" pitchFamily="34" charset="0"/>
            <a:cs typeface="Calibri Light" panose="020F0302020204030204" pitchFamily="34" charset="0"/>
          </a:endParaRPr>
        </a:p>
      </dgm:t>
    </dgm:pt>
    <dgm:pt modelId="{D1733782-7E4B-4DC0-A86B-4E3C96B4DC63}" type="parTrans" cxnId="{5BE4A544-A4EB-4CE1-BEC2-FB900E2209DE}">
      <dgm:prSet/>
      <dgm:spPr/>
      <dgm:t>
        <a:bodyPr/>
        <a:lstStyle/>
        <a:p>
          <a:endParaRPr lang="en-US"/>
        </a:p>
      </dgm:t>
    </dgm:pt>
    <dgm:pt modelId="{1100EACF-138A-45FB-BCE2-F672D9A1812C}" type="sibTrans" cxnId="{5BE4A544-A4EB-4CE1-BEC2-FB900E2209DE}">
      <dgm:prSet/>
      <dgm:spPr/>
      <dgm:t>
        <a:bodyPr/>
        <a:lstStyle/>
        <a:p>
          <a:endParaRPr lang="en-US"/>
        </a:p>
      </dgm:t>
    </dgm:pt>
    <dgm:pt modelId="{2D743C9E-EB25-4C0F-B8BB-CF76E85F6792}">
      <dgm:prSet phldrT="[Text]" custT="1"/>
      <dgm:spPr/>
      <dgm:t>
        <a:bodyPr/>
        <a:lstStyle/>
        <a:p>
          <a:pPr>
            <a:lnSpc>
              <a:spcPct val="150000"/>
            </a:lnSpc>
          </a:pPr>
          <a:r>
            <a:rPr lang="vi-VN" sz="1600" b="0" i="0" baseline="0">
              <a:latin typeface="Calibri Light" panose="020F0302020204030204" pitchFamily="34" charset="0"/>
            </a:rPr>
            <a:t>Agile thường thích ứng rất tốt với các thay đổi</a:t>
          </a:r>
          <a:endParaRPr lang="en-US" sz="1600" baseline="0">
            <a:latin typeface="Calibri Light" panose="020F0302020204030204" pitchFamily="34" charset="0"/>
          </a:endParaRPr>
        </a:p>
      </dgm:t>
    </dgm:pt>
    <dgm:pt modelId="{0DFDF457-0C2C-4D75-935E-1E802CB4AAAD}" type="parTrans" cxnId="{A85E5690-DF8B-4AB3-948B-AADAA87E4E47}">
      <dgm:prSet/>
      <dgm:spPr/>
      <dgm:t>
        <a:bodyPr/>
        <a:lstStyle/>
        <a:p>
          <a:endParaRPr lang="en-US"/>
        </a:p>
      </dgm:t>
    </dgm:pt>
    <dgm:pt modelId="{E3AE92C5-D4C6-4AB4-BB1C-DA2228DB91D9}" type="sibTrans" cxnId="{A85E5690-DF8B-4AB3-948B-AADAA87E4E47}">
      <dgm:prSet/>
      <dgm:spPr/>
      <dgm:t>
        <a:bodyPr/>
        <a:lstStyle/>
        <a:p>
          <a:endParaRPr lang="en-US"/>
        </a:p>
      </dgm:t>
    </dgm:pt>
    <dgm:pt modelId="{B342B6B1-0BF5-4FA2-8C53-9C7A2BC2BB97}" type="pres">
      <dgm:prSet presAssocID="{BA830E0A-3324-4F51-A52F-A074453832BB}" presName="Name0" presStyleCnt="0">
        <dgm:presLayoutVars>
          <dgm:dir/>
          <dgm:animLvl val="lvl"/>
          <dgm:resizeHandles val="exact"/>
        </dgm:presLayoutVars>
      </dgm:prSet>
      <dgm:spPr/>
      <dgm:t>
        <a:bodyPr/>
        <a:lstStyle/>
        <a:p>
          <a:endParaRPr lang="en-US"/>
        </a:p>
      </dgm:t>
    </dgm:pt>
    <dgm:pt modelId="{C3747C40-C4B6-41DC-9FE2-37BF01E1289B}" type="pres">
      <dgm:prSet presAssocID="{96378BAF-9B09-4761-B1AB-3D079CF011C6}" presName="composite" presStyleCnt="0"/>
      <dgm:spPr/>
    </dgm:pt>
    <dgm:pt modelId="{C1DBBDC9-CF54-45B1-8259-3F63B71BB72A}" type="pres">
      <dgm:prSet presAssocID="{96378BAF-9B09-4761-B1AB-3D079CF011C6}" presName="parTx" presStyleLbl="alignNode1" presStyleIdx="0" presStyleCnt="3">
        <dgm:presLayoutVars>
          <dgm:chMax val="0"/>
          <dgm:chPref val="0"/>
          <dgm:bulletEnabled val="1"/>
        </dgm:presLayoutVars>
      </dgm:prSet>
      <dgm:spPr/>
      <dgm:t>
        <a:bodyPr/>
        <a:lstStyle/>
        <a:p>
          <a:endParaRPr lang="en-US"/>
        </a:p>
      </dgm:t>
    </dgm:pt>
    <dgm:pt modelId="{DD5A58C6-E2F1-45FC-9C19-B012E5F4702D}" type="pres">
      <dgm:prSet presAssocID="{96378BAF-9B09-4761-B1AB-3D079CF011C6}" presName="desTx" presStyleLbl="alignAccFollowNode1" presStyleIdx="0" presStyleCnt="3">
        <dgm:presLayoutVars>
          <dgm:bulletEnabled val="1"/>
        </dgm:presLayoutVars>
      </dgm:prSet>
      <dgm:spPr/>
      <dgm:t>
        <a:bodyPr/>
        <a:lstStyle/>
        <a:p>
          <a:endParaRPr lang="en-US"/>
        </a:p>
      </dgm:t>
    </dgm:pt>
    <dgm:pt modelId="{D93F12BE-5565-4B26-944A-EA3027784A73}" type="pres">
      <dgm:prSet presAssocID="{745786DD-DCD2-42C8-AD04-847B17622CF9}" presName="space" presStyleCnt="0"/>
      <dgm:spPr/>
    </dgm:pt>
    <dgm:pt modelId="{667ADE1D-0A23-4F73-8C1D-D26A70E80806}" type="pres">
      <dgm:prSet presAssocID="{C2812BDA-C2A3-469F-9BA9-C758E7D04CB9}" presName="composite" presStyleCnt="0"/>
      <dgm:spPr/>
    </dgm:pt>
    <dgm:pt modelId="{E6456DE1-1CF2-49B2-AC33-0BE9033FCD6A}" type="pres">
      <dgm:prSet presAssocID="{C2812BDA-C2A3-469F-9BA9-C758E7D04CB9}" presName="parTx" presStyleLbl="alignNode1" presStyleIdx="1" presStyleCnt="3">
        <dgm:presLayoutVars>
          <dgm:chMax val="0"/>
          <dgm:chPref val="0"/>
          <dgm:bulletEnabled val="1"/>
        </dgm:presLayoutVars>
      </dgm:prSet>
      <dgm:spPr/>
      <dgm:t>
        <a:bodyPr/>
        <a:lstStyle/>
        <a:p>
          <a:endParaRPr lang="en-US"/>
        </a:p>
      </dgm:t>
    </dgm:pt>
    <dgm:pt modelId="{47BF0755-9767-4C65-A535-BC3C9C0B5B85}" type="pres">
      <dgm:prSet presAssocID="{C2812BDA-C2A3-469F-9BA9-C758E7D04CB9}" presName="desTx" presStyleLbl="alignAccFollowNode1" presStyleIdx="1" presStyleCnt="3">
        <dgm:presLayoutVars>
          <dgm:bulletEnabled val="1"/>
        </dgm:presLayoutVars>
      </dgm:prSet>
      <dgm:spPr/>
      <dgm:t>
        <a:bodyPr/>
        <a:lstStyle/>
        <a:p>
          <a:endParaRPr lang="en-US"/>
        </a:p>
      </dgm:t>
    </dgm:pt>
    <dgm:pt modelId="{C37C7EDC-DC2B-4A3E-A5B1-0B2735F93A2B}" type="pres">
      <dgm:prSet presAssocID="{C77E326D-4EC1-473C-B41E-EC5A348B33CF}" presName="space" presStyleCnt="0"/>
      <dgm:spPr/>
    </dgm:pt>
    <dgm:pt modelId="{2B1DBB9F-12B8-4D67-9F35-5DBEEEDC2ED9}" type="pres">
      <dgm:prSet presAssocID="{7E7E15D0-7678-4581-AD7F-A28DE4DB3118}" presName="composite" presStyleCnt="0"/>
      <dgm:spPr/>
    </dgm:pt>
    <dgm:pt modelId="{82B20B0F-5183-4F7B-A9F6-393593C5005A}" type="pres">
      <dgm:prSet presAssocID="{7E7E15D0-7678-4581-AD7F-A28DE4DB3118}" presName="parTx" presStyleLbl="alignNode1" presStyleIdx="2" presStyleCnt="3">
        <dgm:presLayoutVars>
          <dgm:chMax val="0"/>
          <dgm:chPref val="0"/>
          <dgm:bulletEnabled val="1"/>
        </dgm:presLayoutVars>
      </dgm:prSet>
      <dgm:spPr/>
      <dgm:t>
        <a:bodyPr/>
        <a:lstStyle/>
        <a:p>
          <a:endParaRPr lang="en-US"/>
        </a:p>
      </dgm:t>
    </dgm:pt>
    <dgm:pt modelId="{3CDB9333-35C8-4884-8FB6-6AF5554793B8}" type="pres">
      <dgm:prSet presAssocID="{7E7E15D0-7678-4581-AD7F-A28DE4DB3118}" presName="desTx" presStyleLbl="alignAccFollowNode1" presStyleIdx="2" presStyleCnt="3">
        <dgm:presLayoutVars>
          <dgm:bulletEnabled val="1"/>
        </dgm:presLayoutVars>
      </dgm:prSet>
      <dgm:spPr/>
      <dgm:t>
        <a:bodyPr/>
        <a:lstStyle/>
        <a:p>
          <a:endParaRPr lang="en-US"/>
        </a:p>
      </dgm:t>
    </dgm:pt>
  </dgm:ptLst>
  <dgm:cxnLst>
    <dgm:cxn modelId="{CCF089D7-C194-4399-943F-48F0E7490855}" srcId="{96378BAF-9B09-4761-B1AB-3D079CF011C6}" destId="{94FB65CE-46EA-452B-9AB3-0283FE1067BA}" srcOrd="1" destOrd="0" parTransId="{DFEA8044-1723-4137-BD18-41C571799ADD}" sibTransId="{27DC7BBD-040E-4532-9414-B8B258900540}"/>
    <dgm:cxn modelId="{67CD34F4-B577-4CE6-B882-B693F50F8632}" type="presOf" srcId="{BA830E0A-3324-4F51-A52F-A074453832BB}" destId="{B342B6B1-0BF5-4FA2-8C53-9C7A2BC2BB97}" srcOrd="0" destOrd="0" presId="urn:microsoft.com/office/officeart/2005/8/layout/hList1"/>
    <dgm:cxn modelId="{5BE4A544-A4EB-4CE1-BEC2-FB900E2209DE}" srcId="{C2812BDA-C2A3-469F-9BA9-C758E7D04CB9}" destId="{4919A47E-0012-4C13-B380-6EF00B27B4EA}" srcOrd="1" destOrd="0" parTransId="{D1733782-7E4B-4DC0-A86B-4E3C96B4DC63}" sibTransId="{1100EACF-138A-45FB-BCE2-F672D9A1812C}"/>
    <dgm:cxn modelId="{2FB1DAC9-AC8A-4C2C-9ED4-063DD7105D0E}" srcId="{BA830E0A-3324-4F51-A52F-A074453832BB}" destId="{96378BAF-9B09-4761-B1AB-3D079CF011C6}" srcOrd="0" destOrd="0" parTransId="{8FCD420B-FF9A-4985-B789-F1ACCE3E88C0}" sibTransId="{745786DD-DCD2-42C8-AD04-847B17622CF9}"/>
    <dgm:cxn modelId="{B7FAB56D-B7FB-4FE1-B8AC-1E03E46B5AD2}" type="presOf" srcId="{4221B37A-FF60-4F91-A515-44F3FA7AFE7D}" destId="{DD5A58C6-E2F1-45FC-9C19-B012E5F4702D}" srcOrd="0" destOrd="0" presId="urn:microsoft.com/office/officeart/2005/8/layout/hList1"/>
    <dgm:cxn modelId="{D8C7A41C-F438-4E64-B2BD-392C4C46E3D8}" srcId="{7E7E15D0-7678-4581-AD7F-A28DE4DB3118}" destId="{E8FE3B0D-3C8D-46EC-B046-D5754E36A8E2}" srcOrd="0" destOrd="0" parTransId="{89C40B9D-AB54-4D5C-9397-CD4A7186646B}" sibTransId="{E615CBF0-3217-460E-B78E-A76FDE4616FE}"/>
    <dgm:cxn modelId="{9655FB02-DC60-43B5-BFCC-0AD88C567BED}" type="presOf" srcId="{7E7E15D0-7678-4581-AD7F-A28DE4DB3118}" destId="{82B20B0F-5183-4F7B-A9F6-393593C5005A}" srcOrd="0" destOrd="0" presId="urn:microsoft.com/office/officeart/2005/8/layout/hList1"/>
    <dgm:cxn modelId="{961A1682-F308-4B0C-B8E4-D10F0A4DCEB8}" type="presOf" srcId="{4919A47E-0012-4C13-B380-6EF00B27B4EA}" destId="{47BF0755-9767-4C65-A535-BC3C9C0B5B85}" srcOrd="0" destOrd="1" presId="urn:microsoft.com/office/officeart/2005/8/layout/hList1"/>
    <dgm:cxn modelId="{1480207B-3CDD-4999-8758-C3CF8F55700B}" type="presOf" srcId="{CB2BA12A-A5E9-4721-909A-B85B28582C5D}" destId="{47BF0755-9767-4C65-A535-BC3C9C0B5B85}" srcOrd="0" destOrd="0" presId="urn:microsoft.com/office/officeart/2005/8/layout/hList1"/>
    <dgm:cxn modelId="{5C079481-3BA1-4EF6-B639-14BF9F6292D1}" type="presOf" srcId="{96378BAF-9B09-4761-B1AB-3D079CF011C6}" destId="{C1DBBDC9-CF54-45B1-8259-3F63B71BB72A}" srcOrd="0" destOrd="0" presId="urn:microsoft.com/office/officeart/2005/8/layout/hList1"/>
    <dgm:cxn modelId="{835AF3AA-2E88-46EB-8D2D-EAFF57AA7ADF}" srcId="{BA830E0A-3324-4F51-A52F-A074453832BB}" destId="{C2812BDA-C2A3-469F-9BA9-C758E7D04CB9}" srcOrd="1" destOrd="0" parTransId="{04E8ADD3-24B8-467A-8B1A-0F38B1EFDDB5}" sibTransId="{C77E326D-4EC1-473C-B41E-EC5A348B33CF}"/>
    <dgm:cxn modelId="{4E483ADF-5079-4FF0-9FD1-15E09AF4A5BD}" type="presOf" srcId="{2D743C9E-EB25-4C0F-B8BB-CF76E85F6792}" destId="{3CDB9333-35C8-4884-8FB6-6AF5554793B8}" srcOrd="0" destOrd="1" presId="urn:microsoft.com/office/officeart/2005/8/layout/hList1"/>
    <dgm:cxn modelId="{E7A456BE-5AB1-44FB-AF29-70FF85B0B5B8}" type="presOf" srcId="{E8FE3B0D-3C8D-46EC-B046-D5754E36A8E2}" destId="{3CDB9333-35C8-4884-8FB6-6AF5554793B8}" srcOrd="0" destOrd="0" presId="urn:microsoft.com/office/officeart/2005/8/layout/hList1"/>
    <dgm:cxn modelId="{70658564-1EC9-426E-9E53-ED631034385B}" srcId="{C2812BDA-C2A3-469F-9BA9-C758E7D04CB9}" destId="{CB2BA12A-A5E9-4721-909A-B85B28582C5D}" srcOrd="0" destOrd="0" parTransId="{F150C993-CDE8-4F45-81C3-F55B86D056FB}" sibTransId="{AEA91EE3-2BFB-4A76-AC21-62C49225B5B4}"/>
    <dgm:cxn modelId="{7F0B20FA-46BF-42D8-A1C6-A2095A6ABF7F}" type="presOf" srcId="{C2812BDA-C2A3-469F-9BA9-C758E7D04CB9}" destId="{E6456DE1-1CF2-49B2-AC33-0BE9033FCD6A}" srcOrd="0" destOrd="0" presId="urn:microsoft.com/office/officeart/2005/8/layout/hList1"/>
    <dgm:cxn modelId="{E3FFC009-1C97-422F-A23E-25EA43D84BA0}" srcId="{BA830E0A-3324-4F51-A52F-A074453832BB}" destId="{7E7E15D0-7678-4581-AD7F-A28DE4DB3118}" srcOrd="2" destOrd="0" parTransId="{08298569-5365-4ADA-BA67-1C8B24C5E30F}" sibTransId="{2B27612F-038C-4C7B-ADA3-274C9729378C}"/>
    <dgm:cxn modelId="{A85E5690-DF8B-4AB3-948B-AADAA87E4E47}" srcId="{7E7E15D0-7678-4581-AD7F-A28DE4DB3118}" destId="{2D743C9E-EB25-4C0F-B8BB-CF76E85F6792}" srcOrd="1" destOrd="0" parTransId="{0DFDF457-0C2C-4D75-935E-1E802CB4AAAD}" sibTransId="{E3AE92C5-D4C6-4AB4-BB1C-DA2228DB91D9}"/>
    <dgm:cxn modelId="{113BA35B-4692-4322-B25B-F2BC0A10D508}" srcId="{96378BAF-9B09-4761-B1AB-3D079CF011C6}" destId="{4221B37A-FF60-4F91-A515-44F3FA7AFE7D}" srcOrd="0" destOrd="0" parTransId="{9DDD3C2E-6C58-4A6A-9621-2F284C9127DC}" sibTransId="{E2884DE1-494D-4891-BA9C-D015B2352B48}"/>
    <dgm:cxn modelId="{D67A140B-C73F-4B4C-8C86-1271310A3117}" type="presOf" srcId="{94FB65CE-46EA-452B-9AB3-0283FE1067BA}" destId="{DD5A58C6-E2F1-45FC-9C19-B012E5F4702D}" srcOrd="0" destOrd="1" presId="urn:microsoft.com/office/officeart/2005/8/layout/hList1"/>
    <dgm:cxn modelId="{141986CB-2D2A-4FD3-9F32-345993B92D48}" type="presParOf" srcId="{B342B6B1-0BF5-4FA2-8C53-9C7A2BC2BB97}" destId="{C3747C40-C4B6-41DC-9FE2-37BF01E1289B}" srcOrd="0" destOrd="0" presId="urn:microsoft.com/office/officeart/2005/8/layout/hList1"/>
    <dgm:cxn modelId="{8E07024A-80FF-445E-AEBB-D734CBDF7A43}" type="presParOf" srcId="{C3747C40-C4B6-41DC-9FE2-37BF01E1289B}" destId="{C1DBBDC9-CF54-45B1-8259-3F63B71BB72A}" srcOrd="0" destOrd="0" presId="urn:microsoft.com/office/officeart/2005/8/layout/hList1"/>
    <dgm:cxn modelId="{02BE5A4C-8487-4F3B-8F41-255A547D69A9}" type="presParOf" srcId="{C3747C40-C4B6-41DC-9FE2-37BF01E1289B}" destId="{DD5A58C6-E2F1-45FC-9C19-B012E5F4702D}" srcOrd="1" destOrd="0" presId="urn:microsoft.com/office/officeart/2005/8/layout/hList1"/>
    <dgm:cxn modelId="{FDA5ADFD-2D75-4D3A-B830-21D91F6BB5FD}" type="presParOf" srcId="{B342B6B1-0BF5-4FA2-8C53-9C7A2BC2BB97}" destId="{D93F12BE-5565-4B26-944A-EA3027784A73}" srcOrd="1" destOrd="0" presId="urn:microsoft.com/office/officeart/2005/8/layout/hList1"/>
    <dgm:cxn modelId="{23278C5A-42A2-4D85-945F-CF4838C29346}" type="presParOf" srcId="{B342B6B1-0BF5-4FA2-8C53-9C7A2BC2BB97}" destId="{667ADE1D-0A23-4F73-8C1D-D26A70E80806}" srcOrd="2" destOrd="0" presId="urn:microsoft.com/office/officeart/2005/8/layout/hList1"/>
    <dgm:cxn modelId="{2B37109D-D627-4442-9B42-5731C2971A28}" type="presParOf" srcId="{667ADE1D-0A23-4F73-8C1D-D26A70E80806}" destId="{E6456DE1-1CF2-49B2-AC33-0BE9033FCD6A}" srcOrd="0" destOrd="0" presId="urn:microsoft.com/office/officeart/2005/8/layout/hList1"/>
    <dgm:cxn modelId="{61011AFC-3475-42D1-940C-3F92BB31AE4C}" type="presParOf" srcId="{667ADE1D-0A23-4F73-8C1D-D26A70E80806}" destId="{47BF0755-9767-4C65-A535-BC3C9C0B5B85}" srcOrd="1" destOrd="0" presId="urn:microsoft.com/office/officeart/2005/8/layout/hList1"/>
    <dgm:cxn modelId="{14179CB3-9ADC-4B97-9BBC-496361F9662C}" type="presParOf" srcId="{B342B6B1-0BF5-4FA2-8C53-9C7A2BC2BB97}" destId="{C37C7EDC-DC2B-4A3E-A5B1-0B2735F93A2B}" srcOrd="3" destOrd="0" presId="urn:microsoft.com/office/officeart/2005/8/layout/hList1"/>
    <dgm:cxn modelId="{D92A3EAE-6DF1-4ADB-99DC-E4BD0506C673}" type="presParOf" srcId="{B342B6B1-0BF5-4FA2-8C53-9C7A2BC2BB97}" destId="{2B1DBB9F-12B8-4D67-9F35-5DBEEEDC2ED9}" srcOrd="4" destOrd="0" presId="urn:microsoft.com/office/officeart/2005/8/layout/hList1"/>
    <dgm:cxn modelId="{0878B073-C684-43CE-BE51-2669115847CA}" type="presParOf" srcId="{2B1DBB9F-12B8-4D67-9F35-5DBEEEDC2ED9}" destId="{82B20B0F-5183-4F7B-A9F6-393593C5005A}" srcOrd="0" destOrd="0" presId="urn:microsoft.com/office/officeart/2005/8/layout/hList1"/>
    <dgm:cxn modelId="{AD308563-DA97-4AB6-A0C7-50199735EE94}" type="presParOf" srcId="{2B1DBB9F-12B8-4D67-9F35-5DBEEEDC2ED9}" destId="{3CDB9333-35C8-4884-8FB6-6AF5554793B8}" srcOrd="1" destOrd="0" presId="urn:microsoft.com/office/officeart/2005/8/layout/hList1"/>
  </dgm:cxnLst>
  <dgm:bg>
    <a:effectLst>
      <a:innerShdw blurRad="63500" dist="50800" dir="13500000">
        <a:prstClr val="black">
          <a:alpha val="50000"/>
        </a:prstClr>
      </a:innerShdw>
    </a:effectLst>
  </dgm:bg>
  <dgm:whole>
    <a:ln>
      <a:solidFill>
        <a:schemeClr val="bg1"/>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BEE33D9-8604-43AC-8C59-D7B125CDC3A0}" type="doc">
      <dgm:prSet loTypeId="urn:microsoft.com/office/officeart/2005/8/layout/process4" loCatId="process" qsTypeId="urn:microsoft.com/office/officeart/2005/8/quickstyle/simple1" qsCatId="simple" csTypeId="urn:microsoft.com/office/officeart/2005/8/colors/colorful1" csCatId="colorful"/>
      <dgm:spPr/>
      <dgm:t>
        <a:bodyPr/>
        <a:lstStyle/>
        <a:p>
          <a:endParaRPr lang="en-US"/>
        </a:p>
      </dgm:t>
    </dgm:pt>
    <dgm:pt modelId="{E1E44F2D-1024-4B7D-8F56-4E4439963404}">
      <dgm:prSet/>
      <dgm:spPr/>
      <dgm:t>
        <a:bodyPr/>
        <a:lstStyle/>
        <a:p>
          <a:r>
            <a:rPr lang="vi-VN"/>
            <a:t>Họp tổng kết, đánh giá Sprint đã thực hiện</a:t>
          </a:r>
          <a:endParaRPr lang="en-US"/>
        </a:p>
      </dgm:t>
    </dgm:pt>
    <dgm:pt modelId="{AEEEF378-0427-4DBB-9821-EAA81DA1F30C}" type="parTrans" cxnId="{3DFDEB87-7E05-44A3-9952-799E93304598}">
      <dgm:prSet/>
      <dgm:spPr/>
      <dgm:t>
        <a:bodyPr/>
        <a:lstStyle/>
        <a:p>
          <a:endParaRPr lang="en-US"/>
        </a:p>
      </dgm:t>
    </dgm:pt>
    <dgm:pt modelId="{E5469466-A813-4DFC-8425-04E1A123BB4D}" type="sibTrans" cxnId="{3DFDEB87-7E05-44A3-9952-799E93304598}">
      <dgm:prSet/>
      <dgm:spPr/>
      <dgm:t>
        <a:bodyPr/>
        <a:lstStyle/>
        <a:p>
          <a:endParaRPr lang="en-US"/>
        </a:p>
      </dgm:t>
    </dgm:pt>
    <dgm:pt modelId="{56C0156D-DF69-4FDB-A30A-FBE7395DB760}">
      <dgm:prSet/>
      <dgm:spPr/>
      <dgm:t>
        <a:bodyPr/>
        <a:lstStyle/>
        <a:p>
          <a:r>
            <a:rPr lang="vi-VN"/>
            <a:t>Mỗi người xem xét 3 khía cạnh:</a:t>
          </a:r>
          <a:endParaRPr lang="en-US"/>
        </a:p>
      </dgm:t>
    </dgm:pt>
    <dgm:pt modelId="{C444F813-F67E-4C6B-99EF-8CBFDEDFCFF6}" type="parTrans" cxnId="{03A7ACA7-7B16-4923-9DDD-D5BEA83D30C7}">
      <dgm:prSet/>
      <dgm:spPr/>
      <dgm:t>
        <a:bodyPr/>
        <a:lstStyle/>
        <a:p>
          <a:endParaRPr lang="en-US"/>
        </a:p>
      </dgm:t>
    </dgm:pt>
    <dgm:pt modelId="{56D135DD-BA8F-4920-8DF3-6398B7162466}" type="sibTrans" cxnId="{03A7ACA7-7B16-4923-9DDD-D5BEA83D30C7}">
      <dgm:prSet/>
      <dgm:spPr/>
      <dgm:t>
        <a:bodyPr/>
        <a:lstStyle/>
        <a:p>
          <a:endParaRPr lang="en-US"/>
        </a:p>
      </dgm:t>
    </dgm:pt>
    <dgm:pt modelId="{796845DF-CBA2-4E6E-B564-DD60DA1E0C2E}">
      <dgm:prSet/>
      <dgm:spPr/>
      <dgm:t>
        <a:bodyPr/>
        <a:lstStyle/>
        <a:p>
          <a:r>
            <a:rPr lang="vi-VN"/>
            <a:t>Điểm đã làm tốt</a:t>
          </a:r>
          <a:endParaRPr lang="en-US"/>
        </a:p>
      </dgm:t>
    </dgm:pt>
    <dgm:pt modelId="{EB80D2D2-7F23-4B9B-B962-AC521A37EE8C}" type="parTrans" cxnId="{F3991E2D-05A7-44E4-8C6D-3F7DE583505D}">
      <dgm:prSet/>
      <dgm:spPr/>
      <dgm:t>
        <a:bodyPr/>
        <a:lstStyle/>
        <a:p>
          <a:endParaRPr lang="en-US"/>
        </a:p>
      </dgm:t>
    </dgm:pt>
    <dgm:pt modelId="{E2DF4ECA-1663-4A56-80D6-C38E5E354CD6}" type="sibTrans" cxnId="{F3991E2D-05A7-44E4-8C6D-3F7DE583505D}">
      <dgm:prSet/>
      <dgm:spPr/>
      <dgm:t>
        <a:bodyPr/>
        <a:lstStyle/>
        <a:p>
          <a:endParaRPr lang="en-US"/>
        </a:p>
      </dgm:t>
    </dgm:pt>
    <dgm:pt modelId="{EA7DE6EB-CA24-405E-BF6B-759D57792FE8}">
      <dgm:prSet/>
      <dgm:spPr/>
      <dgm:t>
        <a:bodyPr/>
        <a:lstStyle/>
        <a:p>
          <a:r>
            <a:rPr lang="vi-VN"/>
            <a:t>Điểm chưa tốt</a:t>
          </a:r>
          <a:endParaRPr lang="en-US"/>
        </a:p>
      </dgm:t>
    </dgm:pt>
    <dgm:pt modelId="{ACA5E572-FD98-4837-8D3B-10A40D56A2D2}" type="parTrans" cxnId="{60485E99-7821-4383-A5F2-AA9CB1153339}">
      <dgm:prSet/>
      <dgm:spPr/>
      <dgm:t>
        <a:bodyPr/>
        <a:lstStyle/>
        <a:p>
          <a:endParaRPr lang="en-US"/>
        </a:p>
      </dgm:t>
    </dgm:pt>
    <dgm:pt modelId="{691B90FA-DA77-488E-8BB1-F97E3D17A0C0}" type="sibTrans" cxnId="{60485E99-7821-4383-A5F2-AA9CB1153339}">
      <dgm:prSet/>
      <dgm:spPr/>
      <dgm:t>
        <a:bodyPr/>
        <a:lstStyle/>
        <a:p>
          <a:endParaRPr lang="en-US"/>
        </a:p>
      </dgm:t>
    </dgm:pt>
    <dgm:pt modelId="{A09C6F7E-9196-41F2-96FD-29298AB7031E}">
      <dgm:prSet/>
      <dgm:spPr/>
      <dgm:t>
        <a:bodyPr/>
        <a:lstStyle/>
        <a:p>
          <a:r>
            <a:rPr lang="vi-VN"/>
            <a:t>Đề xuất cải tiến</a:t>
          </a:r>
          <a:endParaRPr lang="en-US"/>
        </a:p>
      </dgm:t>
    </dgm:pt>
    <dgm:pt modelId="{60BD66DB-854B-434F-A0F1-E0900D3E9118}" type="parTrans" cxnId="{EEEAD368-54F3-4781-8871-BA6E33BD2046}">
      <dgm:prSet/>
      <dgm:spPr/>
      <dgm:t>
        <a:bodyPr/>
        <a:lstStyle/>
        <a:p>
          <a:endParaRPr lang="en-US"/>
        </a:p>
      </dgm:t>
    </dgm:pt>
    <dgm:pt modelId="{772BDB02-6441-48C0-9A8F-F730CF433547}" type="sibTrans" cxnId="{EEEAD368-54F3-4781-8871-BA6E33BD2046}">
      <dgm:prSet/>
      <dgm:spPr/>
      <dgm:t>
        <a:bodyPr/>
        <a:lstStyle/>
        <a:p>
          <a:endParaRPr lang="en-US"/>
        </a:p>
      </dgm:t>
    </dgm:pt>
    <dgm:pt modelId="{4563F08A-FE5E-4351-AACE-3B1CB0897D83}" type="pres">
      <dgm:prSet presAssocID="{5BEE33D9-8604-43AC-8C59-D7B125CDC3A0}" presName="Name0" presStyleCnt="0">
        <dgm:presLayoutVars>
          <dgm:dir/>
          <dgm:animLvl val="lvl"/>
          <dgm:resizeHandles val="exact"/>
        </dgm:presLayoutVars>
      </dgm:prSet>
      <dgm:spPr/>
      <dgm:t>
        <a:bodyPr/>
        <a:lstStyle/>
        <a:p>
          <a:endParaRPr lang="en-US"/>
        </a:p>
      </dgm:t>
    </dgm:pt>
    <dgm:pt modelId="{D699F1B9-EC28-4E16-A3C4-D905C6C94EAB}" type="pres">
      <dgm:prSet presAssocID="{56C0156D-DF69-4FDB-A30A-FBE7395DB760}" presName="boxAndChildren" presStyleCnt="0"/>
      <dgm:spPr/>
    </dgm:pt>
    <dgm:pt modelId="{BCBCCBEA-C20E-40EA-9997-C501A3CC1415}" type="pres">
      <dgm:prSet presAssocID="{56C0156D-DF69-4FDB-A30A-FBE7395DB760}" presName="parentTextBox" presStyleLbl="node1" presStyleIdx="0" presStyleCnt="2"/>
      <dgm:spPr/>
      <dgm:t>
        <a:bodyPr/>
        <a:lstStyle/>
        <a:p>
          <a:endParaRPr lang="en-US"/>
        </a:p>
      </dgm:t>
    </dgm:pt>
    <dgm:pt modelId="{A549D1C5-FF47-493A-8DB4-92765BB89530}" type="pres">
      <dgm:prSet presAssocID="{56C0156D-DF69-4FDB-A30A-FBE7395DB760}" presName="entireBox" presStyleLbl="node1" presStyleIdx="0" presStyleCnt="2"/>
      <dgm:spPr/>
      <dgm:t>
        <a:bodyPr/>
        <a:lstStyle/>
        <a:p>
          <a:endParaRPr lang="en-US"/>
        </a:p>
      </dgm:t>
    </dgm:pt>
    <dgm:pt modelId="{07F0A2D4-91F2-41B3-9CB5-49CC25D57489}" type="pres">
      <dgm:prSet presAssocID="{56C0156D-DF69-4FDB-A30A-FBE7395DB760}" presName="descendantBox" presStyleCnt="0"/>
      <dgm:spPr/>
    </dgm:pt>
    <dgm:pt modelId="{3C5519F1-CA6F-4629-AFDF-34C12FD2CEE3}" type="pres">
      <dgm:prSet presAssocID="{796845DF-CBA2-4E6E-B564-DD60DA1E0C2E}" presName="childTextBox" presStyleLbl="fgAccFollowNode1" presStyleIdx="0" presStyleCnt="3">
        <dgm:presLayoutVars>
          <dgm:bulletEnabled val="1"/>
        </dgm:presLayoutVars>
      </dgm:prSet>
      <dgm:spPr/>
      <dgm:t>
        <a:bodyPr/>
        <a:lstStyle/>
        <a:p>
          <a:endParaRPr lang="en-US"/>
        </a:p>
      </dgm:t>
    </dgm:pt>
    <dgm:pt modelId="{54A9BA71-2486-4E14-9FEA-47070A938097}" type="pres">
      <dgm:prSet presAssocID="{EA7DE6EB-CA24-405E-BF6B-759D57792FE8}" presName="childTextBox" presStyleLbl="fgAccFollowNode1" presStyleIdx="1" presStyleCnt="3">
        <dgm:presLayoutVars>
          <dgm:bulletEnabled val="1"/>
        </dgm:presLayoutVars>
      </dgm:prSet>
      <dgm:spPr/>
      <dgm:t>
        <a:bodyPr/>
        <a:lstStyle/>
        <a:p>
          <a:endParaRPr lang="en-US"/>
        </a:p>
      </dgm:t>
    </dgm:pt>
    <dgm:pt modelId="{291D5623-C974-452B-80C3-5A2CF91B0BC6}" type="pres">
      <dgm:prSet presAssocID="{A09C6F7E-9196-41F2-96FD-29298AB7031E}" presName="childTextBox" presStyleLbl="fgAccFollowNode1" presStyleIdx="2" presStyleCnt="3">
        <dgm:presLayoutVars>
          <dgm:bulletEnabled val="1"/>
        </dgm:presLayoutVars>
      </dgm:prSet>
      <dgm:spPr/>
      <dgm:t>
        <a:bodyPr/>
        <a:lstStyle/>
        <a:p>
          <a:endParaRPr lang="en-US"/>
        </a:p>
      </dgm:t>
    </dgm:pt>
    <dgm:pt modelId="{DE344777-66CC-451C-98A4-DE6AC6A617AF}" type="pres">
      <dgm:prSet presAssocID="{E5469466-A813-4DFC-8425-04E1A123BB4D}" presName="sp" presStyleCnt="0"/>
      <dgm:spPr/>
    </dgm:pt>
    <dgm:pt modelId="{724E355F-5563-424C-845F-D5ACE2B16346}" type="pres">
      <dgm:prSet presAssocID="{E1E44F2D-1024-4B7D-8F56-4E4439963404}" presName="arrowAndChildren" presStyleCnt="0"/>
      <dgm:spPr/>
    </dgm:pt>
    <dgm:pt modelId="{5B1B9B26-2C05-4D44-8579-88315E3E288D}" type="pres">
      <dgm:prSet presAssocID="{E1E44F2D-1024-4B7D-8F56-4E4439963404}" presName="parentTextArrow" presStyleLbl="node1" presStyleIdx="1" presStyleCnt="2" custLinFactNeighborX="51" custLinFactNeighborY="-30223"/>
      <dgm:spPr/>
      <dgm:t>
        <a:bodyPr/>
        <a:lstStyle/>
        <a:p>
          <a:endParaRPr lang="en-US"/>
        </a:p>
      </dgm:t>
    </dgm:pt>
  </dgm:ptLst>
  <dgm:cxnLst>
    <dgm:cxn modelId="{60485E99-7821-4383-A5F2-AA9CB1153339}" srcId="{56C0156D-DF69-4FDB-A30A-FBE7395DB760}" destId="{EA7DE6EB-CA24-405E-BF6B-759D57792FE8}" srcOrd="1" destOrd="0" parTransId="{ACA5E572-FD98-4837-8D3B-10A40D56A2D2}" sibTransId="{691B90FA-DA77-488E-8BB1-F97E3D17A0C0}"/>
    <dgm:cxn modelId="{16708B8A-97F2-48D3-AEA3-80C4A7079225}" type="presOf" srcId="{A09C6F7E-9196-41F2-96FD-29298AB7031E}" destId="{291D5623-C974-452B-80C3-5A2CF91B0BC6}" srcOrd="0" destOrd="0" presId="urn:microsoft.com/office/officeart/2005/8/layout/process4"/>
    <dgm:cxn modelId="{EEEAD368-54F3-4781-8871-BA6E33BD2046}" srcId="{56C0156D-DF69-4FDB-A30A-FBE7395DB760}" destId="{A09C6F7E-9196-41F2-96FD-29298AB7031E}" srcOrd="2" destOrd="0" parTransId="{60BD66DB-854B-434F-A0F1-E0900D3E9118}" sibTransId="{772BDB02-6441-48C0-9A8F-F730CF433547}"/>
    <dgm:cxn modelId="{C0CA4A73-8AE6-4797-89C6-DD6E1796FF1B}" type="presOf" srcId="{56C0156D-DF69-4FDB-A30A-FBE7395DB760}" destId="{A549D1C5-FF47-493A-8DB4-92765BB89530}" srcOrd="1" destOrd="0" presId="urn:microsoft.com/office/officeart/2005/8/layout/process4"/>
    <dgm:cxn modelId="{3DFDEB87-7E05-44A3-9952-799E93304598}" srcId="{5BEE33D9-8604-43AC-8C59-D7B125CDC3A0}" destId="{E1E44F2D-1024-4B7D-8F56-4E4439963404}" srcOrd="0" destOrd="0" parTransId="{AEEEF378-0427-4DBB-9821-EAA81DA1F30C}" sibTransId="{E5469466-A813-4DFC-8425-04E1A123BB4D}"/>
    <dgm:cxn modelId="{7679E54D-E400-489C-8643-0E6B6711E762}" type="presOf" srcId="{5BEE33D9-8604-43AC-8C59-D7B125CDC3A0}" destId="{4563F08A-FE5E-4351-AACE-3B1CB0897D83}" srcOrd="0" destOrd="0" presId="urn:microsoft.com/office/officeart/2005/8/layout/process4"/>
    <dgm:cxn modelId="{BE57A81B-A076-43B2-AED6-8FDD5EA3CE49}" type="presOf" srcId="{56C0156D-DF69-4FDB-A30A-FBE7395DB760}" destId="{BCBCCBEA-C20E-40EA-9997-C501A3CC1415}" srcOrd="0" destOrd="0" presId="urn:microsoft.com/office/officeart/2005/8/layout/process4"/>
    <dgm:cxn modelId="{0871CD07-243D-405A-B489-324D701E1FAD}" type="presOf" srcId="{E1E44F2D-1024-4B7D-8F56-4E4439963404}" destId="{5B1B9B26-2C05-4D44-8579-88315E3E288D}" srcOrd="0" destOrd="0" presId="urn:microsoft.com/office/officeart/2005/8/layout/process4"/>
    <dgm:cxn modelId="{F3991E2D-05A7-44E4-8C6D-3F7DE583505D}" srcId="{56C0156D-DF69-4FDB-A30A-FBE7395DB760}" destId="{796845DF-CBA2-4E6E-B564-DD60DA1E0C2E}" srcOrd="0" destOrd="0" parTransId="{EB80D2D2-7F23-4B9B-B962-AC521A37EE8C}" sibTransId="{E2DF4ECA-1663-4A56-80D6-C38E5E354CD6}"/>
    <dgm:cxn modelId="{DAAC43C0-36D6-4448-B32E-18ACFB051402}" type="presOf" srcId="{796845DF-CBA2-4E6E-B564-DD60DA1E0C2E}" destId="{3C5519F1-CA6F-4629-AFDF-34C12FD2CEE3}" srcOrd="0" destOrd="0" presId="urn:microsoft.com/office/officeart/2005/8/layout/process4"/>
    <dgm:cxn modelId="{F7A2B964-24C7-4577-969D-B1336E248B36}" type="presOf" srcId="{EA7DE6EB-CA24-405E-BF6B-759D57792FE8}" destId="{54A9BA71-2486-4E14-9FEA-47070A938097}" srcOrd="0" destOrd="0" presId="urn:microsoft.com/office/officeart/2005/8/layout/process4"/>
    <dgm:cxn modelId="{03A7ACA7-7B16-4923-9DDD-D5BEA83D30C7}" srcId="{5BEE33D9-8604-43AC-8C59-D7B125CDC3A0}" destId="{56C0156D-DF69-4FDB-A30A-FBE7395DB760}" srcOrd="1" destOrd="0" parTransId="{C444F813-F67E-4C6B-99EF-8CBFDEDFCFF6}" sibTransId="{56D135DD-BA8F-4920-8DF3-6398B7162466}"/>
    <dgm:cxn modelId="{A04AA387-EC15-4CE7-98C6-09089159BE5A}" type="presParOf" srcId="{4563F08A-FE5E-4351-AACE-3B1CB0897D83}" destId="{D699F1B9-EC28-4E16-A3C4-D905C6C94EAB}" srcOrd="0" destOrd="0" presId="urn:microsoft.com/office/officeart/2005/8/layout/process4"/>
    <dgm:cxn modelId="{AA99BB0D-76F4-45C9-9C1B-643DCE2A0043}" type="presParOf" srcId="{D699F1B9-EC28-4E16-A3C4-D905C6C94EAB}" destId="{BCBCCBEA-C20E-40EA-9997-C501A3CC1415}" srcOrd="0" destOrd="0" presId="urn:microsoft.com/office/officeart/2005/8/layout/process4"/>
    <dgm:cxn modelId="{BC9FD8FA-EAC9-4860-BAB0-D856594711AF}" type="presParOf" srcId="{D699F1B9-EC28-4E16-A3C4-D905C6C94EAB}" destId="{A549D1C5-FF47-493A-8DB4-92765BB89530}" srcOrd="1" destOrd="0" presId="urn:microsoft.com/office/officeart/2005/8/layout/process4"/>
    <dgm:cxn modelId="{408497A3-7C8B-45BE-BA1D-192D76F4F70C}" type="presParOf" srcId="{D699F1B9-EC28-4E16-A3C4-D905C6C94EAB}" destId="{07F0A2D4-91F2-41B3-9CB5-49CC25D57489}" srcOrd="2" destOrd="0" presId="urn:microsoft.com/office/officeart/2005/8/layout/process4"/>
    <dgm:cxn modelId="{D8DACD08-52FE-4452-B52C-F5C3141EADFF}" type="presParOf" srcId="{07F0A2D4-91F2-41B3-9CB5-49CC25D57489}" destId="{3C5519F1-CA6F-4629-AFDF-34C12FD2CEE3}" srcOrd="0" destOrd="0" presId="urn:microsoft.com/office/officeart/2005/8/layout/process4"/>
    <dgm:cxn modelId="{E8265665-4357-4915-80F4-F3C9C1E0B5D3}" type="presParOf" srcId="{07F0A2D4-91F2-41B3-9CB5-49CC25D57489}" destId="{54A9BA71-2486-4E14-9FEA-47070A938097}" srcOrd="1" destOrd="0" presId="urn:microsoft.com/office/officeart/2005/8/layout/process4"/>
    <dgm:cxn modelId="{26A96D22-ED29-45D2-AEF5-4478A29A5B50}" type="presParOf" srcId="{07F0A2D4-91F2-41B3-9CB5-49CC25D57489}" destId="{291D5623-C974-452B-80C3-5A2CF91B0BC6}" srcOrd="2" destOrd="0" presId="urn:microsoft.com/office/officeart/2005/8/layout/process4"/>
    <dgm:cxn modelId="{97C89C3F-DD2C-40EB-895D-533644B6A56A}" type="presParOf" srcId="{4563F08A-FE5E-4351-AACE-3B1CB0897D83}" destId="{DE344777-66CC-451C-98A4-DE6AC6A617AF}" srcOrd="1" destOrd="0" presId="urn:microsoft.com/office/officeart/2005/8/layout/process4"/>
    <dgm:cxn modelId="{D577B6E2-6D4C-49F9-9ABD-6B5CCEAA9370}" type="presParOf" srcId="{4563F08A-FE5E-4351-AACE-3B1CB0897D83}" destId="{724E355F-5563-424C-845F-D5ACE2B16346}" srcOrd="2" destOrd="0" presId="urn:microsoft.com/office/officeart/2005/8/layout/process4"/>
    <dgm:cxn modelId="{5BA2CFCA-5733-4EE0-956B-60097CD8059E}" type="presParOf" srcId="{724E355F-5563-424C-845F-D5ACE2B16346}" destId="{5B1B9B26-2C05-4D44-8579-88315E3E288D}"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A08E21-70D7-473D-A933-68F4F82BB177}">
      <dsp:nvSpPr>
        <dsp:cNvPr id="0" name=""/>
        <dsp:cNvSpPr/>
      </dsp:nvSpPr>
      <dsp:spPr>
        <a:xfrm>
          <a:off x="-4875976" y="-747224"/>
          <a:ext cx="5807384" cy="5807384"/>
        </a:xfrm>
        <a:prstGeom prst="blockArc">
          <a:avLst>
            <a:gd name="adj1" fmla="val 18900000"/>
            <a:gd name="adj2" fmla="val 2700000"/>
            <a:gd name="adj3" fmla="val 372"/>
          </a:avLst>
        </a:pr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6104603-3F9D-4056-A0D0-C6BFD3DB3708}">
      <dsp:nvSpPr>
        <dsp:cNvPr id="0" name=""/>
        <dsp:cNvSpPr/>
      </dsp:nvSpPr>
      <dsp:spPr>
        <a:xfrm>
          <a:off x="407541" y="269472"/>
          <a:ext cx="8190068" cy="539289"/>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28061" tIns="71120" rIns="71120" bIns="71120" numCol="1" spcCol="1270" anchor="ctr" anchorCtr="0">
          <a:noAutofit/>
        </a:bodyPr>
        <a:lstStyle/>
        <a:p>
          <a:pPr lvl="0" algn="l" defTabSz="1244600">
            <a:lnSpc>
              <a:spcPct val="90000"/>
            </a:lnSpc>
            <a:spcBef>
              <a:spcPct val="0"/>
            </a:spcBef>
            <a:spcAft>
              <a:spcPct val="35000"/>
            </a:spcAft>
          </a:pPr>
          <a:r>
            <a:rPr lang="en-US" sz="2800" b="0" i="0" kern="1200" err="1"/>
            <a:t>Hiểu</a:t>
          </a:r>
          <a:r>
            <a:rPr lang="en-US" sz="2800" b="0" i="0" kern="1200"/>
            <a:t> </a:t>
          </a:r>
          <a:r>
            <a:rPr lang="en-US" sz="2800" b="0" i="0" kern="1200" err="1"/>
            <a:t>gia</a:t>
          </a:r>
          <a:r>
            <a:rPr lang="en-US" sz="2800" b="0" i="0" kern="1200"/>
            <a:t>́ trị </a:t>
          </a:r>
          <a:r>
            <a:rPr lang="en-US" sz="2800" b="0" i="0" kern="1200" err="1"/>
            <a:t>va</a:t>
          </a:r>
          <a:r>
            <a:rPr lang="en-US" sz="2800" b="0" i="0" kern="1200"/>
            <a:t>̀ </a:t>
          </a:r>
          <a:r>
            <a:rPr lang="en-US" sz="2800" b="0" i="0" kern="1200" err="1"/>
            <a:t>tương</a:t>
          </a:r>
          <a:r>
            <a:rPr lang="en-US" sz="2800" b="0" i="0" kern="1200"/>
            <a:t> </a:t>
          </a:r>
          <a:r>
            <a:rPr lang="en-US" sz="2800" b="0" i="0" kern="1200" err="1"/>
            <a:t>lai</a:t>
          </a:r>
          <a:r>
            <a:rPr lang="en-US" sz="2800" b="0" i="0" kern="1200"/>
            <a:t> </a:t>
          </a:r>
          <a:r>
            <a:rPr lang="vi-VN" sz="2800" b="0" i="0" kern="1200"/>
            <a:t>nghề </a:t>
          </a:r>
          <a:r>
            <a:rPr lang="en-US" sz="2800" b="0" i="0" kern="1200"/>
            <a:t>B</a:t>
          </a:r>
          <a:r>
            <a:rPr lang="vi-VN" sz="2800" b="0" i="0" kern="1200"/>
            <a:t>A</a:t>
          </a:r>
          <a:endParaRPr lang="en-US" sz="2800" kern="1200"/>
        </a:p>
      </dsp:txBody>
      <dsp:txXfrm>
        <a:off x="407541" y="269472"/>
        <a:ext cx="8190068" cy="539289"/>
      </dsp:txXfrm>
    </dsp:sp>
    <dsp:sp modelId="{9188F957-10BF-435F-BD8F-5EFF889CF66D}">
      <dsp:nvSpPr>
        <dsp:cNvPr id="0" name=""/>
        <dsp:cNvSpPr/>
      </dsp:nvSpPr>
      <dsp:spPr>
        <a:xfrm>
          <a:off x="70485" y="202061"/>
          <a:ext cx="674111" cy="67411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C82CA96-E28E-4736-9F5F-6B069E088358}">
      <dsp:nvSpPr>
        <dsp:cNvPr id="0" name=""/>
        <dsp:cNvSpPr/>
      </dsp:nvSpPr>
      <dsp:spPr>
        <a:xfrm>
          <a:off x="793980" y="1078147"/>
          <a:ext cx="7803629" cy="539289"/>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28061" tIns="71120" rIns="71120" bIns="71120" numCol="1" spcCol="1270" anchor="ctr" anchorCtr="0">
          <a:noAutofit/>
        </a:bodyPr>
        <a:lstStyle/>
        <a:p>
          <a:pPr lvl="0" algn="l" defTabSz="1244600">
            <a:lnSpc>
              <a:spcPct val="90000"/>
            </a:lnSpc>
            <a:spcBef>
              <a:spcPct val="0"/>
            </a:spcBef>
            <a:spcAft>
              <a:spcPct val="35000"/>
            </a:spcAft>
          </a:pPr>
          <a:r>
            <a:rPr lang="en-US" sz="2800" kern="1200"/>
            <a:t>Hiểu tổng quan Quy trình phát triển phần mềm</a:t>
          </a:r>
        </a:p>
      </dsp:txBody>
      <dsp:txXfrm>
        <a:off x="793980" y="1078147"/>
        <a:ext cx="7803629" cy="539289"/>
      </dsp:txXfrm>
    </dsp:sp>
    <dsp:sp modelId="{4308A811-7925-4648-8239-546CAE6C86F3}">
      <dsp:nvSpPr>
        <dsp:cNvPr id="0" name=""/>
        <dsp:cNvSpPr/>
      </dsp:nvSpPr>
      <dsp:spPr>
        <a:xfrm>
          <a:off x="456924" y="1010736"/>
          <a:ext cx="674111" cy="67411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287C5D0-FE04-4AD3-80B2-7D20667631CD}">
      <dsp:nvSpPr>
        <dsp:cNvPr id="0" name=""/>
        <dsp:cNvSpPr/>
      </dsp:nvSpPr>
      <dsp:spPr>
        <a:xfrm>
          <a:off x="912586" y="1886822"/>
          <a:ext cx="7685023" cy="539289"/>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28061" tIns="71120" rIns="71120" bIns="71120" numCol="1" spcCol="1270" anchor="ctr" anchorCtr="0">
          <a:noAutofit/>
        </a:bodyPr>
        <a:lstStyle/>
        <a:p>
          <a:pPr lvl="0" algn="l" defTabSz="1244600">
            <a:lnSpc>
              <a:spcPct val="90000"/>
            </a:lnSpc>
            <a:spcBef>
              <a:spcPct val="0"/>
            </a:spcBef>
            <a:spcAft>
              <a:spcPct val="35000"/>
            </a:spcAft>
          </a:pPr>
          <a:r>
            <a:rPr lang="en-US" sz="2800" b="0" i="0" kern="1200" err="1"/>
            <a:t>Hiểu</a:t>
          </a:r>
          <a:r>
            <a:rPr lang="en-US" sz="2800" b="0" i="0" kern="1200"/>
            <a:t> các nhiệm vụ cụ thể của BA</a:t>
          </a:r>
          <a:endParaRPr lang="en-US" sz="2800" kern="1200"/>
        </a:p>
      </dsp:txBody>
      <dsp:txXfrm>
        <a:off x="912586" y="1886822"/>
        <a:ext cx="7685023" cy="539289"/>
      </dsp:txXfrm>
    </dsp:sp>
    <dsp:sp modelId="{2CC8D64D-8080-4F93-ACB9-E36D444B4CA5}">
      <dsp:nvSpPr>
        <dsp:cNvPr id="0" name=""/>
        <dsp:cNvSpPr/>
      </dsp:nvSpPr>
      <dsp:spPr>
        <a:xfrm>
          <a:off x="575530" y="1819411"/>
          <a:ext cx="674111" cy="67411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1FE9B0E-57BA-422C-8F0C-0C04ADA4C578}">
      <dsp:nvSpPr>
        <dsp:cNvPr id="0" name=""/>
        <dsp:cNvSpPr/>
      </dsp:nvSpPr>
      <dsp:spPr>
        <a:xfrm>
          <a:off x="793980" y="2695498"/>
          <a:ext cx="7803629" cy="539289"/>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28061" tIns="71120" rIns="71120" bIns="71120" numCol="1" spcCol="1270" anchor="ctr" anchorCtr="0">
          <a:noAutofit/>
        </a:bodyPr>
        <a:lstStyle/>
        <a:p>
          <a:pPr lvl="0" algn="l" defTabSz="1244600">
            <a:lnSpc>
              <a:spcPct val="90000"/>
            </a:lnSpc>
            <a:spcBef>
              <a:spcPct val="0"/>
            </a:spcBef>
            <a:spcAft>
              <a:spcPct val="35000"/>
            </a:spcAft>
          </a:pPr>
          <a:r>
            <a:rPr lang="en-US" sz="2800" kern="1200" err="1"/>
            <a:t>Biết</a:t>
          </a:r>
          <a:r>
            <a:rPr lang="en-US" sz="2800" kern="1200"/>
            <a:t> </a:t>
          </a:r>
          <a:r>
            <a:rPr lang="en-US" sz="2800" kern="1200" err="1"/>
            <a:t>một</a:t>
          </a:r>
          <a:r>
            <a:rPr lang="en-US" sz="2800" kern="1200"/>
            <a:t> </a:t>
          </a:r>
          <a:r>
            <a:rPr lang="en-US" sz="2800" kern="1200" err="1"/>
            <a:t>số</a:t>
          </a:r>
          <a:r>
            <a:rPr lang="en-US" sz="2800" kern="1200"/>
            <a:t> </a:t>
          </a:r>
          <a:r>
            <a:rPr lang="en-US" sz="2800" kern="1200" err="1"/>
            <a:t>công</a:t>
          </a:r>
          <a:r>
            <a:rPr lang="en-US" sz="2800" kern="1200"/>
            <a:t> </a:t>
          </a:r>
          <a:r>
            <a:rPr lang="en-US" sz="2800" kern="1200" err="1"/>
            <a:t>cụ</a:t>
          </a:r>
          <a:r>
            <a:rPr lang="en-US" sz="2800" kern="1200"/>
            <a:t> </a:t>
          </a:r>
          <a:r>
            <a:rPr lang="en-US" sz="2800" kern="1200" err="1"/>
            <a:t>sử</a:t>
          </a:r>
          <a:r>
            <a:rPr lang="en-US" sz="2800" kern="1200"/>
            <a:t> </a:t>
          </a:r>
          <a:r>
            <a:rPr lang="en-US" sz="2800" kern="1200" err="1"/>
            <a:t>dụng</a:t>
          </a:r>
          <a:r>
            <a:rPr lang="en-US" sz="2800" kern="1200"/>
            <a:t> </a:t>
          </a:r>
          <a:r>
            <a:rPr lang="en-US" sz="2800" kern="1200" err="1"/>
            <a:t>hiệu</a:t>
          </a:r>
          <a:r>
            <a:rPr lang="en-US" sz="2800" kern="1200"/>
            <a:t> </a:t>
          </a:r>
          <a:r>
            <a:rPr lang="en-US" sz="2800" kern="1200" err="1"/>
            <a:t>quả</a:t>
          </a:r>
          <a:r>
            <a:rPr lang="en-US" sz="2800" kern="1200"/>
            <a:t> </a:t>
          </a:r>
          <a:r>
            <a:rPr lang="en-US" sz="2800" kern="1200" err="1"/>
            <a:t>cho</a:t>
          </a:r>
          <a:r>
            <a:rPr lang="en-US" sz="2800" kern="1200"/>
            <a:t> BA</a:t>
          </a:r>
        </a:p>
      </dsp:txBody>
      <dsp:txXfrm>
        <a:off x="793980" y="2695498"/>
        <a:ext cx="7803629" cy="539289"/>
      </dsp:txXfrm>
    </dsp:sp>
    <dsp:sp modelId="{937789C8-6348-4432-B76F-F6D54AC5281E}">
      <dsp:nvSpPr>
        <dsp:cNvPr id="0" name=""/>
        <dsp:cNvSpPr/>
      </dsp:nvSpPr>
      <dsp:spPr>
        <a:xfrm>
          <a:off x="456924" y="2628086"/>
          <a:ext cx="674111" cy="67411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B3093CB1-BED4-4EE7-9BA0-3DAF36893D76}">
      <dsp:nvSpPr>
        <dsp:cNvPr id="0" name=""/>
        <dsp:cNvSpPr/>
      </dsp:nvSpPr>
      <dsp:spPr>
        <a:xfrm>
          <a:off x="407541" y="3504173"/>
          <a:ext cx="8190068" cy="539289"/>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28061" tIns="71120" rIns="71120" bIns="71120" numCol="1" spcCol="1270" anchor="ctr" anchorCtr="0">
          <a:noAutofit/>
        </a:bodyPr>
        <a:lstStyle/>
        <a:p>
          <a:pPr lvl="0" algn="l" defTabSz="1244600">
            <a:lnSpc>
              <a:spcPct val="90000"/>
            </a:lnSpc>
            <a:spcBef>
              <a:spcPct val="0"/>
            </a:spcBef>
            <a:spcAft>
              <a:spcPct val="35000"/>
            </a:spcAft>
          </a:pPr>
          <a:r>
            <a:rPr lang="en-US" sz="2800" b="0" i="0" kern="1200" err="1"/>
            <a:t>Biết</a:t>
          </a:r>
          <a:r>
            <a:rPr lang="en-US" sz="2800" b="0" i="0" kern="1200"/>
            <a:t> </a:t>
          </a:r>
          <a:r>
            <a:rPr lang="en-US" sz="2800" b="0" i="0" kern="1200" err="1"/>
            <a:t>một</a:t>
          </a:r>
          <a:r>
            <a:rPr lang="en-US" sz="2800" b="0" i="0" kern="1200"/>
            <a:t> </a:t>
          </a:r>
          <a:r>
            <a:rPr lang="en-US" sz="2800" b="0" i="0" kern="1200" err="1"/>
            <a:t>số</a:t>
          </a:r>
          <a:r>
            <a:rPr lang="en-US" sz="2800" b="0" i="0" kern="1200"/>
            <a:t> </a:t>
          </a:r>
          <a:r>
            <a:rPr lang="en-US" sz="2800" b="0" i="0" kern="1200" err="1"/>
            <a:t>kỹ</a:t>
          </a:r>
          <a:r>
            <a:rPr lang="en-US" sz="2800" b="0" i="0" kern="1200"/>
            <a:t> năng, vấn đề thường gặp của BA</a:t>
          </a:r>
          <a:endParaRPr lang="en-US" sz="2800" kern="1200"/>
        </a:p>
      </dsp:txBody>
      <dsp:txXfrm>
        <a:off x="407541" y="3504173"/>
        <a:ext cx="8190068" cy="539289"/>
      </dsp:txXfrm>
    </dsp:sp>
    <dsp:sp modelId="{34369B0B-13FC-4163-AFCC-91B902103C05}">
      <dsp:nvSpPr>
        <dsp:cNvPr id="0" name=""/>
        <dsp:cNvSpPr/>
      </dsp:nvSpPr>
      <dsp:spPr>
        <a:xfrm>
          <a:off x="70485" y="3436762"/>
          <a:ext cx="674111" cy="67411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19C8AF-8B85-4FD3-9999-3E4CED2C7743}">
      <dsp:nvSpPr>
        <dsp:cNvPr id="0" name=""/>
        <dsp:cNvSpPr/>
      </dsp:nvSpPr>
      <dsp:spPr>
        <a:xfrm>
          <a:off x="4716" y="12437"/>
          <a:ext cx="1133964" cy="533048"/>
        </a:xfrm>
        <a:prstGeom prst="roundRect">
          <a:avLst>
            <a:gd name="adj" fmla="val 10000"/>
          </a:avLst>
        </a:prstGeom>
        <a:solidFill>
          <a:schemeClr val="lt1"/>
        </a:solidFill>
        <a:ln w="15875"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a:t>Sprint 0</a:t>
          </a:r>
        </a:p>
      </dsp:txBody>
      <dsp:txXfrm>
        <a:off x="20328" y="28049"/>
        <a:ext cx="1102740" cy="501824"/>
      </dsp:txXfrm>
    </dsp:sp>
    <dsp:sp modelId="{BB72CFB4-5789-40A4-8DC2-61DBD219677A}">
      <dsp:nvSpPr>
        <dsp:cNvPr id="0" name=""/>
        <dsp:cNvSpPr/>
      </dsp:nvSpPr>
      <dsp:spPr>
        <a:xfrm>
          <a:off x="1197297" y="206276"/>
          <a:ext cx="124268" cy="14537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66700">
            <a:lnSpc>
              <a:spcPct val="90000"/>
            </a:lnSpc>
            <a:spcBef>
              <a:spcPct val="0"/>
            </a:spcBef>
            <a:spcAft>
              <a:spcPct val="35000"/>
            </a:spcAft>
          </a:pPr>
          <a:endParaRPr lang="en-US" sz="600" kern="1200"/>
        </a:p>
      </dsp:txBody>
      <dsp:txXfrm>
        <a:off x="1197297" y="235350"/>
        <a:ext cx="86988" cy="87222"/>
      </dsp:txXfrm>
    </dsp:sp>
    <dsp:sp modelId="{636F336E-EF79-46E9-A6D2-DE394D2B40F7}">
      <dsp:nvSpPr>
        <dsp:cNvPr id="0" name=""/>
        <dsp:cNvSpPr/>
      </dsp:nvSpPr>
      <dsp:spPr>
        <a:xfrm>
          <a:off x="1373148" y="12437"/>
          <a:ext cx="586170" cy="533048"/>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t>Sprint 1</a:t>
          </a:r>
        </a:p>
      </dsp:txBody>
      <dsp:txXfrm>
        <a:off x="1388760" y="28049"/>
        <a:ext cx="554946" cy="501824"/>
      </dsp:txXfrm>
    </dsp:sp>
    <dsp:sp modelId="{268001F5-CEFA-4896-BF95-3DE49B792CB5}">
      <dsp:nvSpPr>
        <dsp:cNvPr id="0" name=""/>
        <dsp:cNvSpPr/>
      </dsp:nvSpPr>
      <dsp:spPr>
        <a:xfrm>
          <a:off x="2017936" y="206276"/>
          <a:ext cx="124268" cy="14537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66700">
            <a:lnSpc>
              <a:spcPct val="90000"/>
            </a:lnSpc>
            <a:spcBef>
              <a:spcPct val="0"/>
            </a:spcBef>
            <a:spcAft>
              <a:spcPct val="35000"/>
            </a:spcAft>
          </a:pPr>
          <a:endParaRPr lang="en-US" sz="600" kern="1200"/>
        </a:p>
      </dsp:txBody>
      <dsp:txXfrm>
        <a:off x="2017936" y="235350"/>
        <a:ext cx="86988" cy="87222"/>
      </dsp:txXfrm>
    </dsp:sp>
    <dsp:sp modelId="{650F7B2C-5C4B-43FF-9737-7769DF691F79}">
      <dsp:nvSpPr>
        <dsp:cNvPr id="0" name=""/>
        <dsp:cNvSpPr/>
      </dsp:nvSpPr>
      <dsp:spPr>
        <a:xfrm>
          <a:off x="2193787" y="12437"/>
          <a:ext cx="586170" cy="533048"/>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t>Sprint 2</a:t>
          </a:r>
        </a:p>
      </dsp:txBody>
      <dsp:txXfrm>
        <a:off x="2209399" y="28049"/>
        <a:ext cx="554946" cy="501824"/>
      </dsp:txXfrm>
    </dsp:sp>
    <dsp:sp modelId="{95D14703-C5BD-4404-81AE-C6B52A8E20C6}">
      <dsp:nvSpPr>
        <dsp:cNvPr id="0" name=""/>
        <dsp:cNvSpPr/>
      </dsp:nvSpPr>
      <dsp:spPr>
        <a:xfrm>
          <a:off x="2838574" y="206276"/>
          <a:ext cx="124268" cy="14537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66700">
            <a:lnSpc>
              <a:spcPct val="90000"/>
            </a:lnSpc>
            <a:spcBef>
              <a:spcPct val="0"/>
            </a:spcBef>
            <a:spcAft>
              <a:spcPct val="35000"/>
            </a:spcAft>
          </a:pPr>
          <a:endParaRPr lang="en-US" sz="600" kern="1200"/>
        </a:p>
      </dsp:txBody>
      <dsp:txXfrm>
        <a:off x="2838574" y="235350"/>
        <a:ext cx="86988" cy="87222"/>
      </dsp:txXfrm>
    </dsp:sp>
    <dsp:sp modelId="{F644049C-80C0-4587-A0C1-F3E2EFDC7BC4}">
      <dsp:nvSpPr>
        <dsp:cNvPr id="0" name=""/>
        <dsp:cNvSpPr/>
      </dsp:nvSpPr>
      <dsp:spPr>
        <a:xfrm>
          <a:off x="3014425" y="12437"/>
          <a:ext cx="586170" cy="533048"/>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t>Sprint 3</a:t>
          </a:r>
        </a:p>
      </dsp:txBody>
      <dsp:txXfrm>
        <a:off x="3030037" y="28049"/>
        <a:ext cx="554946" cy="501824"/>
      </dsp:txXfrm>
    </dsp:sp>
    <dsp:sp modelId="{59F0359B-39C1-4617-8A57-270A338C4168}">
      <dsp:nvSpPr>
        <dsp:cNvPr id="0" name=""/>
        <dsp:cNvSpPr/>
      </dsp:nvSpPr>
      <dsp:spPr>
        <a:xfrm>
          <a:off x="3659213" y="206276"/>
          <a:ext cx="124268" cy="14537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66700">
            <a:lnSpc>
              <a:spcPct val="90000"/>
            </a:lnSpc>
            <a:spcBef>
              <a:spcPct val="0"/>
            </a:spcBef>
            <a:spcAft>
              <a:spcPct val="35000"/>
            </a:spcAft>
          </a:pPr>
          <a:endParaRPr lang="en-US" sz="600" kern="1200"/>
        </a:p>
      </dsp:txBody>
      <dsp:txXfrm>
        <a:off x="3659213" y="235350"/>
        <a:ext cx="86988" cy="87222"/>
      </dsp:txXfrm>
    </dsp:sp>
    <dsp:sp modelId="{E57C1EDE-98AA-4457-8550-1C73B0DC26BF}">
      <dsp:nvSpPr>
        <dsp:cNvPr id="0" name=""/>
        <dsp:cNvSpPr/>
      </dsp:nvSpPr>
      <dsp:spPr>
        <a:xfrm>
          <a:off x="3835064" y="12437"/>
          <a:ext cx="586170" cy="533048"/>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t>Sprint 4</a:t>
          </a:r>
        </a:p>
      </dsp:txBody>
      <dsp:txXfrm>
        <a:off x="3850676" y="28049"/>
        <a:ext cx="554946" cy="501824"/>
      </dsp:txXfrm>
    </dsp:sp>
    <dsp:sp modelId="{E3D70992-04FA-4072-82B4-A60FC814D412}">
      <dsp:nvSpPr>
        <dsp:cNvPr id="0" name=""/>
        <dsp:cNvSpPr/>
      </dsp:nvSpPr>
      <dsp:spPr>
        <a:xfrm>
          <a:off x="4479851" y="206276"/>
          <a:ext cx="124268" cy="14537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66700">
            <a:lnSpc>
              <a:spcPct val="90000"/>
            </a:lnSpc>
            <a:spcBef>
              <a:spcPct val="0"/>
            </a:spcBef>
            <a:spcAft>
              <a:spcPct val="35000"/>
            </a:spcAft>
          </a:pPr>
          <a:endParaRPr lang="en-US" sz="600" kern="1200"/>
        </a:p>
      </dsp:txBody>
      <dsp:txXfrm>
        <a:off x="4479851" y="235350"/>
        <a:ext cx="86988" cy="87222"/>
      </dsp:txXfrm>
    </dsp:sp>
    <dsp:sp modelId="{E595C2D9-3759-40F4-B809-C4F770630635}">
      <dsp:nvSpPr>
        <dsp:cNvPr id="0" name=""/>
        <dsp:cNvSpPr/>
      </dsp:nvSpPr>
      <dsp:spPr>
        <a:xfrm>
          <a:off x="4655703" y="12437"/>
          <a:ext cx="586170" cy="533048"/>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t>Sprint 5</a:t>
          </a:r>
        </a:p>
      </dsp:txBody>
      <dsp:txXfrm>
        <a:off x="4671315" y="28049"/>
        <a:ext cx="554946" cy="501824"/>
      </dsp:txXfrm>
    </dsp:sp>
    <dsp:sp modelId="{84DD6890-CBC8-45FB-9823-6E0F60CF225B}">
      <dsp:nvSpPr>
        <dsp:cNvPr id="0" name=""/>
        <dsp:cNvSpPr/>
      </dsp:nvSpPr>
      <dsp:spPr>
        <a:xfrm>
          <a:off x="5300490" y="206276"/>
          <a:ext cx="124268" cy="14537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66700">
            <a:lnSpc>
              <a:spcPct val="90000"/>
            </a:lnSpc>
            <a:spcBef>
              <a:spcPct val="0"/>
            </a:spcBef>
            <a:spcAft>
              <a:spcPct val="35000"/>
            </a:spcAft>
          </a:pPr>
          <a:endParaRPr lang="en-US" sz="600" kern="1200"/>
        </a:p>
      </dsp:txBody>
      <dsp:txXfrm>
        <a:off x="5300490" y="235350"/>
        <a:ext cx="86988" cy="87222"/>
      </dsp:txXfrm>
    </dsp:sp>
    <dsp:sp modelId="{EB290BBF-1538-48B8-816B-DA48F353E559}">
      <dsp:nvSpPr>
        <dsp:cNvPr id="0" name=""/>
        <dsp:cNvSpPr/>
      </dsp:nvSpPr>
      <dsp:spPr>
        <a:xfrm>
          <a:off x="5476341" y="12437"/>
          <a:ext cx="586170" cy="533048"/>
        </a:xfrm>
        <a:prstGeom prst="roundRect">
          <a:avLst>
            <a:gd name="adj" fmla="val 10000"/>
          </a:avLst>
        </a:prstGeom>
        <a:solidFill>
          <a:schemeClr val="lt1"/>
        </a:solidFill>
        <a:ln w="15875"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a:t>Sprint 0</a:t>
          </a:r>
        </a:p>
      </dsp:txBody>
      <dsp:txXfrm>
        <a:off x="5491953" y="28049"/>
        <a:ext cx="554946" cy="501824"/>
      </dsp:txXfrm>
    </dsp:sp>
    <dsp:sp modelId="{069F6BD1-AA5B-415D-971E-36229EC2BE99}">
      <dsp:nvSpPr>
        <dsp:cNvPr id="0" name=""/>
        <dsp:cNvSpPr/>
      </dsp:nvSpPr>
      <dsp:spPr>
        <a:xfrm>
          <a:off x="6121129" y="206276"/>
          <a:ext cx="124268" cy="14537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66700">
            <a:lnSpc>
              <a:spcPct val="90000"/>
            </a:lnSpc>
            <a:spcBef>
              <a:spcPct val="0"/>
            </a:spcBef>
            <a:spcAft>
              <a:spcPct val="35000"/>
            </a:spcAft>
          </a:pPr>
          <a:endParaRPr lang="en-US" sz="600" kern="1200"/>
        </a:p>
      </dsp:txBody>
      <dsp:txXfrm>
        <a:off x="6121129" y="235350"/>
        <a:ext cx="86988" cy="87222"/>
      </dsp:txXfrm>
    </dsp:sp>
    <dsp:sp modelId="{CE1A11D0-FC46-432B-AFBB-2880D8DA8D11}">
      <dsp:nvSpPr>
        <dsp:cNvPr id="0" name=""/>
        <dsp:cNvSpPr/>
      </dsp:nvSpPr>
      <dsp:spPr>
        <a:xfrm>
          <a:off x="6296980" y="12437"/>
          <a:ext cx="586170" cy="533048"/>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t>Sprint 6</a:t>
          </a:r>
        </a:p>
      </dsp:txBody>
      <dsp:txXfrm>
        <a:off x="6312592" y="28049"/>
        <a:ext cx="554946" cy="501824"/>
      </dsp:txXfrm>
    </dsp:sp>
    <dsp:sp modelId="{6682D339-1213-4ADE-A02A-AA90ABD7F155}">
      <dsp:nvSpPr>
        <dsp:cNvPr id="0" name=""/>
        <dsp:cNvSpPr/>
      </dsp:nvSpPr>
      <dsp:spPr>
        <a:xfrm>
          <a:off x="6941767" y="206276"/>
          <a:ext cx="124268" cy="14537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66700">
            <a:lnSpc>
              <a:spcPct val="90000"/>
            </a:lnSpc>
            <a:spcBef>
              <a:spcPct val="0"/>
            </a:spcBef>
            <a:spcAft>
              <a:spcPct val="35000"/>
            </a:spcAft>
          </a:pPr>
          <a:endParaRPr lang="en-US" sz="600" kern="1200"/>
        </a:p>
      </dsp:txBody>
      <dsp:txXfrm>
        <a:off x="6941767" y="235350"/>
        <a:ext cx="86988" cy="87222"/>
      </dsp:txXfrm>
    </dsp:sp>
    <dsp:sp modelId="{EC2EB254-6BEB-4BC4-8C59-70B295651CB9}">
      <dsp:nvSpPr>
        <dsp:cNvPr id="0" name=""/>
        <dsp:cNvSpPr/>
      </dsp:nvSpPr>
      <dsp:spPr>
        <a:xfrm>
          <a:off x="7117618" y="12437"/>
          <a:ext cx="586170" cy="533048"/>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t>Sprint 7</a:t>
          </a:r>
        </a:p>
      </dsp:txBody>
      <dsp:txXfrm>
        <a:off x="7133230" y="28049"/>
        <a:ext cx="554946" cy="501824"/>
      </dsp:txXfrm>
    </dsp:sp>
    <dsp:sp modelId="{EC5F55C8-DE69-4ACE-8E5A-FAAAB47C0961}">
      <dsp:nvSpPr>
        <dsp:cNvPr id="0" name=""/>
        <dsp:cNvSpPr/>
      </dsp:nvSpPr>
      <dsp:spPr>
        <a:xfrm>
          <a:off x="7762406" y="206276"/>
          <a:ext cx="124268" cy="14537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66700">
            <a:lnSpc>
              <a:spcPct val="90000"/>
            </a:lnSpc>
            <a:spcBef>
              <a:spcPct val="0"/>
            </a:spcBef>
            <a:spcAft>
              <a:spcPct val="35000"/>
            </a:spcAft>
          </a:pPr>
          <a:endParaRPr lang="en-US" sz="600" kern="1200"/>
        </a:p>
      </dsp:txBody>
      <dsp:txXfrm>
        <a:off x="7762406" y="235350"/>
        <a:ext cx="86988" cy="87222"/>
      </dsp:txXfrm>
    </dsp:sp>
    <dsp:sp modelId="{7C6A4A2D-E0EE-4BDC-904A-53766DD058A6}">
      <dsp:nvSpPr>
        <dsp:cNvPr id="0" name=""/>
        <dsp:cNvSpPr/>
      </dsp:nvSpPr>
      <dsp:spPr>
        <a:xfrm>
          <a:off x="7938257" y="12437"/>
          <a:ext cx="586170" cy="533048"/>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t>Sprint 8</a:t>
          </a:r>
        </a:p>
      </dsp:txBody>
      <dsp:txXfrm>
        <a:off x="7953869" y="28049"/>
        <a:ext cx="554946" cy="50182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662259-E36A-47DE-8B4D-42D574B1292D}">
      <dsp:nvSpPr>
        <dsp:cNvPr id="0" name=""/>
        <dsp:cNvSpPr/>
      </dsp:nvSpPr>
      <dsp:spPr>
        <a:xfrm>
          <a:off x="1242" y="0"/>
          <a:ext cx="770699" cy="393467"/>
        </a:xfrm>
        <a:prstGeom prst="homePlate">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lvl="0" algn="l" defTabSz="711200">
            <a:lnSpc>
              <a:spcPct val="90000"/>
            </a:lnSpc>
            <a:spcBef>
              <a:spcPct val="0"/>
            </a:spcBef>
            <a:spcAft>
              <a:spcPct val="35000"/>
            </a:spcAft>
          </a:pPr>
          <a:r>
            <a:rPr lang="en-US" sz="1600" b="1" kern="1200"/>
            <a:t>7%</a:t>
          </a:r>
        </a:p>
      </dsp:txBody>
      <dsp:txXfrm>
        <a:off x="1242" y="0"/>
        <a:ext cx="672332" cy="393467"/>
      </dsp:txXfrm>
    </dsp:sp>
    <dsp:sp modelId="{535FBC29-38CB-4839-A74A-C013C478A4AC}">
      <dsp:nvSpPr>
        <dsp:cNvPr id="0" name=""/>
        <dsp:cNvSpPr/>
      </dsp:nvSpPr>
      <dsp:spPr>
        <a:xfrm>
          <a:off x="386880" y="0"/>
          <a:ext cx="1264866" cy="393467"/>
        </a:xfrm>
        <a:prstGeom prst="chevron">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l" defTabSz="711200">
            <a:lnSpc>
              <a:spcPct val="90000"/>
            </a:lnSpc>
            <a:spcBef>
              <a:spcPct val="0"/>
            </a:spcBef>
            <a:spcAft>
              <a:spcPct val="35000"/>
            </a:spcAft>
          </a:pPr>
          <a:r>
            <a:rPr lang="en-US" sz="1600" b="1" kern="1200"/>
            <a:t>13%</a:t>
          </a:r>
        </a:p>
      </dsp:txBody>
      <dsp:txXfrm>
        <a:off x="583614" y="0"/>
        <a:ext cx="871399" cy="393467"/>
      </dsp:txXfrm>
    </dsp:sp>
    <dsp:sp modelId="{D7E0B84E-FABF-4F70-8DBB-18D287202EA3}">
      <dsp:nvSpPr>
        <dsp:cNvPr id="0" name=""/>
        <dsp:cNvSpPr/>
      </dsp:nvSpPr>
      <dsp:spPr>
        <a:xfrm>
          <a:off x="1266686" y="0"/>
          <a:ext cx="1925303" cy="393467"/>
        </a:xfrm>
        <a:prstGeom prst="chevron">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l" defTabSz="711200">
            <a:lnSpc>
              <a:spcPct val="90000"/>
            </a:lnSpc>
            <a:spcBef>
              <a:spcPct val="0"/>
            </a:spcBef>
            <a:spcAft>
              <a:spcPct val="35000"/>
            </a:spcAft>
          </a:pPr>
          <a:r>
            <a:rPr lang="en-US" sz="1600" b="1" kern="1200"/>
            <a:t>19%</a:t>
          </a:r>
        </a:p>
      </dsp:txBody>
      <dsp:txXfrm>
        <a:off x="1463420" y="0"/>
        <a:ext cx="1531836" cy="393467"/>
      </dsp:txXfrm>
    </dsp:sp>
    <dsp:sp modelId="{C6474681-D304-41EA-BD92-6078C857FC3D}">
      <dsp:nvSpPr>
        <dsp:cNvPr id="0" name=""/>
        <dsp:cNvSpPr/>
      </dsp:nvSpPr>
      <dsp:spPr>
        <a:xfrm>
          <a:off x="2806929" y="0"/>
          <a:ext cx="1925303" cy="393467"/>
        </a:xfrm>
        <a:prstGeom prst="chevron">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l" defTabSz="711200">
            <a:lnSpc>
              <a:spcPct val="90000"/>
            </a:lnSpc>
            <a:spcBef>
              <a:spcPct val="0"/>
            </a:spcBef>
            <a:spcAft>
              <a:spcPct val="35000"/>
            </a:spcAft>
          </a:pPr>
          <a:r>
            <a:rPr lang="en-US" sz="1600" b="1" kern="1200"/>
            <a:t>26%</a:t>
          </a:r>
        </a:p>
      </dsp:txBody>
      <dsp:txXfrm>
        <a:off x="3003663" y="0"/>
        <a:ext cx="1531836" cy="393467"/>
      </dsp:txXfrm>
    </dsp:sp>
    <dsp:sp modelId="{EF364D32-1F8C-4748-8CE8-AAEE7EC5AD0F}">
      <dsp:nvSpPr>
        <dsp:cNvPr id="0" name=""/>
        <dsp:cNvSpPr/>
      </dsp:nvSpPr>
      <dsp:spPr>
        <a:xfrm>
          <a:off x="4347172" y="0"/>
          <a:ext cx="2994271" cy="393467"/>
        </a:xfrm>
        <a:prstGeom prst="chevron">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l" defTabSz="711200">
            <a:lnSpc>
              <a:spcPct val="90000"/>
            </a:lnSpc>
            <a:spcBef>
              <a:spcPct val="0"/>
            </a:spcBef>
            <a:spcAft>
              <a:spcPct val="35000"/>
            </a:spcAft>
          </a:pPr>
          <a:r>
            <a:rPr lang="en-US" sz="1600" b="1" kern="1200"/>
            <a:t>35%</a:t>
          </a:r>
        </a:p>
      </dsp:txBody>
      <dsp:txXfrm>
        <a:off x="4543906" y="0"/>
        <a:ext cx="2600804" cy="39346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3E437D-E7CF-4D61-9CF8-BD961572E1EE}">
      <dsp:nvSpPr>
        <dsp:cNvPr id="0" name=""/>
        <dsp:cNvSpPr/>
      </dsp:nvSpPr>
      <dsp:spPr>
        <a:xfrm>
          <a:off x="64829" y="2857"/>
          <a:ext cx="2612826" cy="1567695"/>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a:t>Lập/ cập nhật danh sách/ nội dung từng yêu cầu</a:t>
          </a:r>
          <a:endParaRPr lang="vi-VN" sz="1900" kern="1200"/>
        </a:p>
      </dsp:txBody>
      <dsp:txXfrm>
        <a:off x="110745" y="48773"/>
        <a:ext cx="2520994" cy="1475863"/>
      </dsp:txXfrm>
    </dsp:sp>
    <dsp:sp modelId="{F1A42E5A-4F7E-4F35-9F0A-A2DDF498EAA3}">
      <dsp:nvSpPr>
        <dsp:cNvPr id="0" name=""/>
        <dsp:cNvSpPr/>
      </dsp:nvSpPr>
      <dsp:spPr>
        <a:xfrm>
          <a:off x="2907584" y="462715"/>
          <a:ext cx="553919" cy="6479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vi-VN" sz="1500" kern="1200"/>
        </a:p>
      </dsp:txBody>
      <dsp:txXfrm>
        <a:off x="2907584" y="592311"/>
        <a:ext cx="387743" cy="388788"/>
      </dsp:txXfrm>
    </dsp:sp>
    <dsp:sp modelId="{0B66B2EF-04F0-4472-8FFD-4DB12ECCC93C}">
      <dsp:nvSpPr>
        <dsp:cNvPr id="0" name=""/>
        <dsp:cNvSpPr/>
      </dsp:nvSpPr>
      <dsp:spPr>
        <a:xfrm>
          <a:off x="3722786" y="2857"/>
          <a:ext cx="2612826" cy="1567695"/>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a:t>Xác định quan hệ ràng buộc (Matrix tracibility)</a:t>
          </a:r>
          <a:endParaRPr lang="vi-VN" sz="1900" kern="1200"/>
        </a:p>
      </dsp:txBody>
      <dsp:txXfrm>
        <a:off x="3768702" y="48773"/>
        <a:ext cx="2520994" cy="1475863"/>
      </dsp:txXfrm>
    </dsp:sp>
    <dsp:sp modelId="{F05B253A-14D5-44CA-8B51-256528B76C2D}">
      <dsp:nvSpPr>
        <dsp:cNvPr id="0" name=""/>
        <dsp:cNvSpPr/>
      </dsp:nvSpPr>
      <dsp:spPr>
        <a:xfrm>
          <a:off x="6565542" y="462715"/>
          <a:ext cx="553919" cy="6479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vi-VN" sz="1500" kern="1200"/>
        </a:p>
      </dsp:txBody>
      <dsp:txXfrm>
        <a:off x="6565542" y="592311"/>
        <a:ext cx="387743" cy="388788"/>
      </dsp:txXfrm>
    </dsp:sp>
    <dsp:sp modelId="{9B20EB32-3E20-408C-8E34-94C0C6E3A5B1}">
      <dsp:nvSpPr>
        <dsp:cNvPr id="0" name=""/>
        <dsp:cNvSpPr/>
      </dsp:nvSpPr>
      <dsp:spPr>
        <a:xfrm>
          <a:off x="7380743" y="2857"/>
          <a:ext cx="2612826" cy="1567695"/>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a:t>Theo dõi trạng thái hoàn thành</a:t>
          </a:r>
          <a:endParaRPr lang="vi-VN" sz="1900" kern="1200"/>
        </a:p>
      </dsp:txBody>
      <dsp:txXfrm>
        <a:off x="7426659" y="48773"/>
        <a:ext cx="2520994" cy="1475863"/>
      </dsp:txXfrm>
    </dsp:sp>
    <dsp:sp modelId="{34558C9D-A34B-41ED-A2D5-A4C20C182449}">
      <dsp:nvSpPr>
        <dsp:cNvPr id="0" name=""/>
        <dsp:cNvSpPr/>
      </dsp:nvSpPr>
      <dsp:spPr>
        <a:xfrm rot="5400000">
          <a:off x="8410197" y="1753451"/>
          <a:ext cx="553919" cy="6479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vi-VN" sz="1500" kern="1200"/>
        </a:p>
      </dsp:txBody>
      <dsp:txXfrm rot="-5400000">
        <a:off x="8492763" y="1800481"/>
        <a:ext cx="388788" cy="387743"/>
      </dsp:txXfrm>
    </dsp:sp>
    <dsp:sp modelId="{25BFCAFA-1F7F-409F-8ECC-1B47B6824DB3}">
      <dsp:nvSpPr>
        <dsp:cNvPr id="0" name=""/>
        <dsp:cNvSpPr/>
      </dsp:nvSpPr>
      <dsp:spPr>
        <a:xfrm>
          <a:off x="7380743" y="2615684"/>
          <a:ext cx="2612826" cy="1567695"/>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a:t>Đánh giá mức độ ảnh hưởng</a:t>
          </a:r>
          <a:endParaRPr lang="vi-VN" sz="1900" kern="1200"/>
        </a:p>
      </dsp:txBody>
      <dsp:txXfrm>
        <a:off x="7426659" y="2661600"/>
        <a:ext cx="2520994" cy="1475863"/>
      </dsp:txXfrm>
    </dsp:sp>
    <dsp:sp modelId="{F4AB5047-5646-4C44-AB5E-1BF2B9703036}">
      <dsp:nvSpPr>
        <dsp:cNvPr id="0" name=""/>
        <dsp:cNvSpPr/>
      </dsp:nvSpPr>
      <dsp:spPr>
        <a:xfrm rot="10800000">
          <a:off x="6596895" y="3075541"/>
          <a:ext cx="553919" cy="6479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vi-VN" sz="1500" kern="1200"/>
        </a:p>
      </dsp:txBody>
      <dsp:txXfrm rot="10800000">
        <a:off x="6763071" y="3205137"/>
        <a:ext cx="387743" cy="388788"/>
      </dsp:txXfrm>
    </dsp:sp>
    <dsp:sp modelId="{A02373CB-08FE-4431-9172-FBAAF115BFAA}">
      <dsp:nvSpPr>
        <dsp:cNvPr id="0" name=""/>
        <dsp:cNvSpPr/>
      </dsp:nvSpPr>
      <dsp:spPr>
        <a:xfrm>
          <a:off x="3722786" y="2615684"/>
          <a:ext cx="2612826" cy="1567695"/>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a:t>Đề xuất giải pháp</a:t>
          </a:r>
          <a:endParaRPr lang="vi-VN" sz="1900" kern="1200"/>
        </a:p>
        <a:p>
          <a:pPr marL="114300" lvl="1" indent="-114300" algn="l" defTabSz="666750">
            <a:lnSpc>
              <a:spcPct val="90000"/>
            </a:lnSpc>
            <a:spcBef>
              <a:spcPct val="0"/>
            </a:spcBef>
            <a:spcAft>
              <a:spcPct val="15000"/>
            </a:spcAft>
            <a:buChar char="••"/>
          </a:pPr>
          <a:r>
            <a:rPr lang="en-US" sz="1500" kern="1200"/>
            <a:t>Điều chỉnh yêu cầu</a:t>
          </a:r>
          <a:endParaRPr lang="vi-VN" sz="1500" kern="1200"/>
        </a:p>
        <a:p>
          <a:pPr marL="114300" lvl="1" indent="-114300" algn="l" defTabSz="666750">
            <a:lnSpc>
              <a:spcPct val="90000"/>
            </a:lnSpc>
            <a:spcBef>
              <a:spcPct val="0"/>
            </a:spcBef>
            <a:spcAft>
              <a:spcPct val="15000"/>
            </a:spcAft>
            <a:buChar char="••"/>
          </a:pPr>
          <a:r>
            <a:rPr lang="en-US" sz="1500" kern="1200"/>
            <a:t>Bổ sung nguồn lực</a:t>
          </a:r>
          <a:endParaRPr lang="vi-VN" sz="1500" kern="1200"/>
        </a:p>
        <a:p>
          <a:pPr marL="114300" lvl="1" indent="-114300" algn="l" defTabSz="666750">
            <a:lnSpc>
              <a:spcPct val="90000"/>
            </a:lnSpc>
            <a:spcBef>
              <a:spcPct val="0"/>
            </a:spcBef>
            <a:spcAft>
              <a:spcPct val="15000"/>
            </a:spcAft>
            <a:buChar char="••"/>
          </a:pPr>
          <a:r>
            <a:rPr lang="en-US" sz="1500" kern="1200"/>
            <a:t>Điều chỉnh hợp đồng/ thỏa thuận</a:t>
          </a:r>
          <a:endParaRPr lang="vi-VN" sz="1500" kern="1200"/>
        </a:p>
      </dsp:txBody>
      <dsp:txXfrm>
        <a:off x="3768702" y="2661600"/>
        <a:ext cx="2520994" cy="1475863"/>
      </dsp:txXfrm>
    </dsp:sp>
    <dsp:sp modelId="{C6283857-4C5C-45A0-AB56-6D2F6B0A1B52}">
      <dsp:nvSpPr>
        <dsp:cNvPr id="0" name=""/>
        <dsp:cNvSpPr/>
      </dsp:nvSpPr>
      <dsp:spPr>
        <a:xfrm rot="10800000">
          <a:off x="2938938" y="3075541"/>
          <a:ext cx="553919" cy="6479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vi-VN" sz="1500" kern="1200"/>
        </a:p>
      </dsp:txBody>
      <dsp:txXfrm rot="10800000">
        <a:off x="3105114" y="3205137"/>
        <a:ext cx="387743" cy="388788"/>
      </dsp:txXfrm>
    </dsp:sp>
    <dsp:sp modelId="{49A46D85-81AB-4F22-BD1C-D9CF389E123C}">
      <dsp:nvSpPr>
        <dsp:cNvPr id="0" name=""/>
        <dsp:cNvSpPr/>
      </dsp:nvSpPr>
      <dsp:spPr>
        <a:xfrm>
          <a:off x="64829" y="2615684"/>
          <a:ext cx="2612826" cy="1567695"/>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a:t>Thực hiện giải pháp</a:t>
          </a:r>
          <a:endParaRPr lang="vi-VN" sz="1900" kern="1200"/>
        </a:p>
      </dsp:txBody>
      <dsp:txXfrm>
        <a:off x="110745" y="2661600"/>
        <a:ext cx="2520994" cy="147586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DA621A-961B-4C36-9CB5-C760F1C02BEB}">
      <dsp:nvSpPr>
        <dsp:cNvPr id="0" name=""/>
        <dsp:cNvSpPr/>
      </dsp:nvSpPr>
      <dsp:spPr>
        <a:xfrm>
          <a:off x="0" y="91543"/>
          <a:ext cx="6797675" cy="835379"/>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a:t>Chúng ta sẽ khảo sát nghiệp vụ gì? (</a:t>
          </a:r>
          <a:r>
            <a:rPr lang="en-US" sz="2100" i="1" kern="1200"/>
            <a:t>căn cứ vào hợp đồng hoặc thỏa thuận/đặt hàng</a:t>
          </a:r>
          <a:r>
            <a:rPr lang="en-US" sz="2100" kern="1200"/>
            <a:t>)</a:t>
          </a:r>
        </a:p>
      </dsp:txBody>
      <dsp:txXfrm>
        <a:off x="40780" y="132323"/>
        <a:ext cx="6716115" cy="753819"/>
      </dsp:txXfrm>
    </dsp:sp>
    <dsp:sp modelId="{B40E872D-B04C-4EA6-A29C-CB7FF0BD785B}">
      <dsp:nvSpPr>
        <dsp:cNvPr id="0" name=""/>
        <dsp:cNvSpPr/>
      </dsp:nvSpPr>
      <dsp:spPr>
        <a:xfrm>
          <a:off x="0" y="987403"/>
          <a:ext cx="6797675" cy="835379"/>
        </a:xfrm>
        <a:prstGeom prst="roundRect">
          <a:avLst/>
        </a:prstGeom>
        <a:solidFill>
          <a:schemeClr val="accent2">
            <a:hueOff val="-185"/>
            <a:satOff val="105"/>
            <a:lumOff val="-308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a:t>Liệu nghiệp vụ đó sẽ thế nào? Dựa trên văn bản nào?</a:t>
          </a:r>
        </a:p>
      </dsp:txBody>
      <dsp:txXfrm>
        <a:off x="40780" y="1028183"/>
        <a:ext cx="6716115" cy="753819"/>
      </dsp:txXfrm>
    </dsp:sp>
    <dsp:sp modelId="{87B28677-01F0-4B9B-85A6-E0FD037F6F01}">
      <dsp:nvSpPr>
        <dsp:cNvPr id="0" name=""/>
        <dsp:cNvSpPr/>
      </dsp:nvSpPr>
      <dsp:spPr>
        <a:xfrm>
          <a:off x="0" y="1822783"/>
          <a:ext cx="6797675" cy="1108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826"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Có Quy trình gì liên quan</a:t>
          </a:r>
        </a:p>
        <a:p>
          <a:pPr marL="171450" lvl="1" indent="-171450" algn="l" defTabSz="711200">
            <a:lnSpc>
              <a:spcPct val="90000"/>
            </a:lnSpc>
            <a:spcBef>
              <a:spcPct val="0"/>
            </a:spcBef>
            <a:spcAft>
              <a:spcPct val="20000"/>
            </a:spcAft>
            <a:buChar char="••"/>
          </a:pPr>
          <a:r>
            <a:rPr lang="en-US" sz="1600" kern="1200"/>
            <a:t>Có Biểu mẫu gì liên quan</a:t>
          </a:r>
        </a:p>
        <a:p>
          <a:pPr marL="171450" lvl="1" indent="-171450" algn="l" defTabSz="711200">
            <a:lnSpc>
              <a:spcPct val="90000"/>
            </a:lnSpc>
            <a:spcBef>
              <a:spcPct val="0"/>
            </a:spcBef>
            <a:spcAft>
              <a:spcPct val="20000"/>
            </a:spcAft>
            <a:buChar char="••"/>
          </a:pPr>
          <a:r>
            <a:rPr lang="en-US" sz="1600" kern="1200"/>
            <a:t>Cần có loại Báo cáo nào theo yêu cầu của ai, tổ chức nào</a:t>
          </a:r>
        </a:p>
        <a:p>
          <a:pPr marL="171450" lvl="1" indent="-171450" algn="l" defTabSz="711200">
            <a:lnSpc>
              <a:spcPct val="90000"/>
            </a:lnSpc>
            <a:spcBef>
              <a:spcPct val="0"/>
            </a:spcBef>
            <a:spcAft>
              <a:spcPct val="20000"/>
            </a:spcAft>
            <a:buChar char="••"/>
          </a:pPr>
          <a:r>
            <a:rPr lang="en-US" sz="1600" kern="1200"/>
            <a:t>Văn bản liên quan (luật, thông tư, nghị định)</a:t>
          </a:r>
        </a:p>
      </dsp:txBody>
      <dsp:txXfrm>
        <a:off x="0" y="1822783"/>
        <a:ext cx="6797675" cy="1108485"/>
      </dsp:txXfrm>
    </dsp:sp>
    <dsp:sp modelId="{F1288417-AE7C-47D4-B615-292D6119C1D6}">
      <dsp:nvSpPr>
        <dsp:cNvPr id="0" name=""/>
        <dsp:cNvSpPr/>
      </dsp:nvSpPr>
      <dsp:spPr>
        <a:xfrm>
          <a:off x="0" y="2931268"/>
          <a:ext cx="6797675" cy="835379"/>
        </a:xfrm>
        <a:prstGeom prst="roundRect">
          <a:avLst/>
        </a:prstGeom>
        <a:solidFill>
          <a:schemeClr val="accent2">
            <a:hueOff val="-370"/>
            <a:satOff val="210"/>
            <a:lumOff val="-617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a:t>Công ty mình đã có sản phẩm gì tương tự đáp ứng hoặc đáp ứng 1 phần nghiệp vụ đó.</a:t>
          </a:r>
        </a:p>
      </dsp:txBody>
      <dsp:txXfrm>
        <a:off x="40780" y="2972048"/>
        <a:ext cx="6716115" cy="753819"/>
      </dsp:txXfrm>
    </dsp:sp>
    <dsp:sp modelId="{F0BB8B0D-59BC-47FD-A912-C247C4B704F3}">
      <dsp:nvSpPr>
        <dsp:cNvPr id="0" name=""/>
        <dsp:cNvSpPr/>
      </dsp:nvSpPr>
      <dsp:spPr>
        <a:xfrm>
          <a:off x="0" y="3827128"/>
          <a:ext cx="6797675" cy="835379"/>
        </a:xfrm>
        <a:prstGeom prst="roundRect">
          <a:avLst/>
        </a:prstGeom>
        <a:solidFill>
          <a:schemeClr val="accent2">
            <a:hueOff val="-554"/>
            <a:satOff val="315"/>
            <a:lumOff val="-926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a:t>Thị trường đang có xu hướng thế nào?</a:t>
          </a:r>
        </a:p>
      </dsp:txBody>
      <dsp:txXfrm>
        <a:off x="40780" y="3867908"/>
        <a:ext cx="6716115" cy="753819"/>
      </dsp:txXfrm>
    </dsp:sp>
    <dsp:sp modelId="{EE849191-4DFA-4898-98AA-BC6D500244BA}">
      <dsp:nvSpPr>
        <dsp:cNvPr id="0" name=""/>
        <dsp:cNvSpPr/>
      </dsp:nvSpPr>
      <dsp:spPr>
        <a:xfrm>
          <a:off x="0" y="4722988"/>
          <a:ext cx="6797675" cy="835379"/>
        </a:xfrm>
        <a:prstGeom prst="roundRect">
          <a:avLst/>
        </a:prstGeom>
        <a:solidFill>
          <a:schemeClr val="accent2">
            <a:hueOff val="-739"/>
            <a:satOff val="420"/>
            <a:lumOff val="-1235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a:t>Giải pháp của mình dự kiến thế nào?</a:t>
          </a:r>
        </a:p>
      </dsp:txBody>
      <dsp:txXfrm>
        <a:off x="40780" y="4763768"/>
        <a:ext cx="6716115" cy="75381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EF5A6A-1152-404E-9F60-798ABEF6F729}">
      <dsp:nvSpPr>
        <dsp:cNvPr id="0" name=""/>
        <dsp:cNvSpPr/>
      </dsp:nvSpPr>
      <dsp:spPr>
        <a:xfrm>
          <a:off x="0" y="14053"/>
          <a:ext cx="6797675" cy="148473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a:t>Sau khi áp dụng giải pháp của mình thì quy trình nghiệp vụ ban đầu sẽ điều chỉnh thế nào?</a:t>
          </a:r>
        </a:p>
      </dsp:txBody>
      <dsp:txXfrm>
        <a:off x="72479" y="86532"/>
        <a:ext cx="6652717" cy="1339772"/>
      </dsp:txXfrm>
    </dsp:sp>
    <dsp:sp modelId="{72FA8109-D7B4-471D-90D4-C767969438E2}">
      <dsp:nvSpPr>
        <dsp:cNvPr id="0" name=""/>
        <dsp:cNvSpPr/>
      </dsp:nvSpPr>
      <dsp:spPr>
        <a:xfrm>
          <a:off x="0" y="1498783"/>
          <a:ext cx="6797675" cy="1089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826"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a:t>Quy trình?</a:t>
          </a:r>
        </a:p>
        <a:p>
          <a:pPr marL="228600" lvl="1" indent="-228600" algn="l" defTabSz="933450">
            <a:lnSpc>
              <a:spcPct val="90000"/>
            </a:lnSpc>
            <a:spcBef>
              <a:spcPct val="0"/>
            </a:spcBef>
            <a:spcAft>
              <a:spcPct val="20000"/>
            </a:spcAft>
            <a:buChar char="••"/>
          </a:pPr>
          <a:r>
            <a:rPr lang="en-US" sz="2100" kern="1200"/>
            <a:t>Biểu mẫu?</a:t>
          </a:r>
        </a:p>
        <a:p>
          <a:pPr marL="228600" lvl="1" indent="-228600" algn="l" defTabSz="933450">
            <a:lnSpc>
              <a:spcPct val="90000"/>
            </a:lnSpc>
            <a:spcBef>
              <a:spcPct val="0"/>
            </a:spcBef>
            <a:spcAft>
              <a:spcPct val="20000"/>
            </a:spcAft>
            <a:buChar char="••"/>
          </a:pPr>
          <a:r>
            <a:rPr lang="en-US" sz="2100" kern="1200"/>
            <a:t>Báo cáo?</a:t>
          </a:r>
        </a:p>
      </dsp:txBody>
      <dsp:txXfrm>
        <a:off x="0" y="1498783"/>
        <a:ext cx="6797675" cy="1089854"/>
      </dsp:txXfrm>
    </dsp:sp>
    <dsp:sp modelId="{8756C62A-DA07-4C47-AD50-6A9BB8672B5F}">
      <dsp:nvSpPr>
        <dsp:cNvPr id="0" name=""/>
        <dsp:cNvSpPr/>
      </dsp:nvSpPr>
      <dsp:spPr>
        <a:xfrm>
          <a:off x="0" y="2588638"/>
          <a:ext cx="6797675" cy="1484730"/>
        </a:xfrm>
        <a:prstGeom prst="roundRect">
          <a:avLst/>
        </a:prstGeom>
        <a:solidFill>
          <a:schemeClr val="accent2">
            <a:hueOff val="-370"/>
            <a:satOff val="210"/>
            <a:lumOff val="-617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a:t>Chuẩn bị Phiếu Câu hỏi, Biên bản khảo sát</a:t>
          </a:r>
        </a:p>
      </dsp:txBody>
      <dsp:txXfrm>
        <a:off x="72479" y="2661117"/>
        <a:ext cx="6652717" cy="1339772"/>
      </dsp:txXfrm>
    </dsp:sp>
    <dsp:sp modelId="{D759F44D-5597-4EFE-938E-C3AD6924BA46}">
      <dsp:nvSpPr>
        <dsp:cNvPr id="0" name=""/>
        <dsp:cNvSpPr/>
      </dsp:nvSpPr>
      <dsp:spPr>
        <a:xfrm>
          <a:off x="0" y="4151128"/>
          <a:ext cx="6797675" cy="1484730"/>
        </a:xfrm>
        <a:prstGeom prst="roundRect">
          <a:avLst/>
        </a:prstGeom>
        <a:solidFill>
          <a:schemeClr val="accent2">
            <a:hueOff val="-739"/>
            <a:satOff val="420"/>
            <a:lumOff val="-1235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a:t>Chuẩn bị gặp khách hàng (xác nhận thời gian, địa điểm, thành phần, trang thiết bị cần thiết (máy chiếu, ghi âm, …)</a:t>
          </a:r>
        </a:p>
      </dsp:txBody>
      <dsp:txXfrm>
        <a:off x="72479" y="4223607"/>
        <a:ext cx="6652717" cy="133977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BD2D73-DD38-4D08-B121-51F84EFCE7DA}">
      <dsp:nvSpPr>
        <dsp:cNvPr id="0" name=""/>
        <dsp:cNvSpPr/>
      </dsp:nvSpPr>
      <dsp:spPr>
        <a:xfrm>
          <a:off x="0" y="448"/>
          <a:ext cx="5127171" cy="0"/>
        </a:xfrm>
        <a:prstGeom prst="line">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w="12700" cap="flat" cmpd="sng" algn="ctr">
          <a:solidFill>
            <a:schemeClr val="accent2">
              <a:hueOff val="0"/>
              <a:satOff val="0"/>
              <a:lumOff val="0"/>
              <a:alphaOff val="0"/>
            </a:schemeClr>
          </a:solidFill>
          <a:prstDash val="solid"/>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1">
          <a:scrgbClr r="0" g="0" b="0"/>
        </a:lnRef>
        <a:fillRef idx="3">
          <a:scrgbClr r="0" g="0" b="0"/>
        </a:fillRef>
        <a:effectRef idx="3">
          <a:scrgbClr r="0" g="0" b="0"/>
        </a:effectRef>
        <a:fontRef idx="minor">
          <a:schemeClr val="lt1"/>
        </a:fontRef>
      </dsp:style>
    </dsp:sp>
    <dsp:sp modelId="{6DFF6842-3C53-4BB9-9E93-05E89DA56753}">
      <dsp:nvSpPr>
        <dsp:cNvPr id="0" name=""/>
        <dsp:cNvSpPr/>
      </dsp:nvSpPr>
      <dsp:spPr>
        <a:xfrm>
          <a:off x="0" y="448"/>
          <a:ext cx="5127171" cy="366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a:t>Nghiệp vụ gì? </a:t>
          </a:r>
        </a:p>
      </dsp:txBody>
      <dsp:txXfrm>
        <a:off x="0" y="448"/>
        <a:ext cx="5127171" cy="366928"/>
      </dsp:txXfrm>
    </dsp:sp>
    <dsp:sp modelId="{63A44C26-AD2E-4314-A0B6-1934429074DC}">
      <dsp:nvSpPr>
        <dsp:cNvPr id="0" name=""/>
        <dsp:cNvSpPr/>
      </dsp:nvSpPr>
      <dsp:spPr>
        <a:xfrm>
          <a:off x="0" y="367376"/>
          <a:ext cx="5127171" cy="0"/>
        </a:xfrm>
        <a:prstGeom prst="line">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w="12700" cap="flat" cmpd="sng" algn="ctr">
          <a:solidFill>
            <a:schemeClr val="accent3">
              <a:hueOff val="0"/>
              <a:satOff val="0"/>
              <a:lumOff val="0"/>
              <a:alphaOff val="0"/>
            </a:schemeClr>
          </a:solidFill>
          <a:prstDash val="solid"/>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1">
          <a:scrgbClr r="0" g="0" b="0"/>
        </a:lnRef>
        <a:fillRef idx="3">
          <a:scrgbClr r="0" g="0" b="0"/>
        </a:fillRef>
        <a:effectRef idx="3">
          <a:scrgbClr r="0" g="0" b="0"/>
        </a:effectRef>
        <a:fontRef idx="minor">
          <a:schemeClr val="lt1"/>
        </a:fontRef>
      </dsp:style>
    </dsp:sp>
    <dsp:sp modelId="{030EFA03-FA31-4432-A821-91F30D9777BA}">
      <dsp:nvSpPr>
        <dsp:cNvPr id="0" name=""/>
        <dsp:cNvSpPr/>
      </dsp:nvSpPr>
      <dsp:spPr>
        <a:xfrm>
          <a:off x="0" y="367376"/>
          <a:ext cx="5127171" cy="366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a:t>Mục đích, mục tiêu của nghiệp vụ?</a:t>
          </a:r>
        </a:p>
      </dsp:txBody>
      <dsp:txXfrm>
        <a:off x="0" y="367376"/>
        <a:ext cx="5127171" cy="366928"/>
      </dsp:txXfrm>
    </dsp:sp>
    <dsp:sp modelId="{EC9222CF-C946-4406-A2E7-E753C0726468}">
      <dsp:nvSpPr>
        <dsp:cNvPr id="0" name=""/>
        <dsp:cNvSpPr/>
      </dsp:nvSpPr>
      <dsp:spPr>
        <a:xfrm>
          <a:off x="0" y="734304"/>
          <a:ext cx="5127171" cy="0"/>
        </a:xfrm>
        <a:prstGeom prst="line">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w="12700" cap="flat" cmpd="sng" algn="ctr">
          <a:solidFill>
            <a:schemeClr val="accent4">
              <a:hueOff val="0"/>
              <a:satOff val="0"/>
              <a:lumOff val="0"/>
              <a:alphaOff val="0"/>
            </a:schemeClr>
          </a:solidFill>
          <a:prstDash val="solid"/>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1">
          <a:scrgbClr r="0" g="0" b="0"/>
        </a:lnRef>
        <a:fillRef idx="3">
          <a:scrgbClr r="0" g="0" b="0"/>
        </a:fillRef>
        <a:effectRef idx="3">
          <a:scrgbClr r="0" g="0" b="0"/>
        </a:effectRef>
        <a:fontRef idx="minor">
          <a:schemeClr val="lt1"/>
        </a:fontRef>
      </dsp:style>
    </dsp:sp>
    <dsp:sp modelId="{01EA52A4-4C89-4763-82BF-B3616CE49BFF}">
      <dsp:nvSpPr>
        <dsp:cNvPr id="0" name=""/>
        <dsp:cNvSpPr/>
      </dsp:nvSpPr>
      <dsp:spPr>
        <a:xfrm>
          <a:off x="0" y="734304"/>
          <a:ext cx="5127171" cy="366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a:t>Dùng cho đối tượng nào?</a:t>
          </a:r>
        </a:p>
      </dsp:txBody>
      <dsp:txXfrm>
        <a:off x="0" y="734304"/>
        <a:ext cx="5127171" cy="366928"/>
      </dsp:txXfrm>
    </dsp:sp>
    <dsp:sp modelId="{D58F384C-1425-4631-8D66-B2D942059ED6}">
      <dsp:nvSpPr>
        <dsp:cNvPr id="0" name=""/>
        <dsp:cNvSpPr/>
      </dsp:nvSpPr>
      <dsp:spPr>
        <a:xfrm>
          <a:off x="0" y="1101233"/>
          <a:ext cx="5127171" cy="0"/>
        </a:xfrm>
        <a:prstGeom prst="line">
          <a:avLst/>
        </a:prstGeom>
        <a:gradFill rotWithShape="0">
          <a:gsLst>
            <a:gs pos="0">
              <a:schemeClr val="accent5">
                <a:hueOff val="0"/>
                <a:satOff val="0"/>
                <a:lumOff val="0"/>
                <a:alphaOff val="0"/>
                <a:shade val="85000"/>
                <a:satMod val="130000"/>
              </a:schemeClr>
            </a:gs>
            <a:gs pos="34000">
              <a:schemeClr val="accent5">
                <a:hueOff val="0"/>
                <a:satOff val="0"/>
                <a:lumOff val="0"/>
                <a:alphaOff val="0"/>
                <a:shade val="87000"/>
                <a:satMod val="125000"/>
              </a:schemeClr>
            </a:gs>
            <a:gs pos="70000">
              <a:schemeClr val="accent5">
                <a:hueOff val="0"/>
                <a:satOff val="0"/>
                <a:lumOff val="0"/>
                <a:alphaOff val="0"/>
                <a:tint val="100000"/>
                <a:shade val="90000"/>
                <a:satMod val="130000"/>
              </a:schemeClr>
            </a:gs>
            <a:gs pos="100000">
              <a:schemeClr val="accent5">
                <a:hueOff val="0"/>
                <a:satOff val="0"/>
                <a:lumOff val="0"/>
                <a:alphaOff val="0"/>
                <a:tint val="100000"/>
                <a:shade val="100000"/>
                <a:satMod val="110000"/>
              </a:schemeClr>
            </a:gs>
          </a:gsLst>
          <a:path path="circle">
            <a:fillToRect l="100000" t="100000" r="100000" b="100000"/>
          </a:path>
        </a:gradFill>
        <a:ln w="12700" cap="flat" cmpd="sng" algn="ctr">
          <a:solidFill>
            <a:schemeClr val="accent5">
              <a:hueOff val="0"/>
              <a:satOff val="0"/>
              <a:lumOff val="0"/>
              <a:alphaOff val="0"/>
            </a:schemeClr>
          </a:solidFill>
          <a:prstDash val="solid"/>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1">
          <a:scrgbClr r="0" g="0" b="0"/>
        </a:lnRef>
        <a:fillRef idx="3">
          <a:scrgbClr r="0" g="0" b="0"/>
        </a:fillRef>
        <a:effectRef idx="3">
          <a:scrgbClr r="0" g="0" b="0"/>
        </a:effectRef>
        <a:fontRef idx="minor">
          <a:schemeClr val="lt1"/>
        </a:fontRef>
      </dsp:style>
    </dsp:sp>
    <dsp:sp modelId="{6C6C2CF3-A3C7-4C7F-BEF3-9E8CDA1B2D58}">
      <dsp:nvSpPr>
        <dsp:cNvPr id="0" name=""/>
        <dsp:cNvSpPr/>
      </dsp:nvSpPr>
      <dsp:spPr>
        <a:xfrm>
          <a:off x="0" y="1101233"/>
          <a:ext cx="5127171" cy="366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a:t>Có chức năng nhiệm vụ gì?</a:t>
          </a:r>
        </a:p>
      </dsp:txBody>
      <dsp:txXfrm>
        <a:off x="0" y="1101233"/>
        <a:ext cx="5127171" cy="366928"/>
      </dsp:txXfrm>
    </dsp:sp>
    <dsp:sp modelId="{8DEAE3EA-BAD5-4C39-B006-9BF401BE3B22}">
      <dsp:nvSpPr>
        <dsp:cNvPr id="0" name=""/>
        <dsp:cNvSpPr/>
      </dsp:nvSpPr>
      <dsp:spPr>
        <a:xfrm>
          <a:off x="0" y="1468161"/>
          <a:ext cx="5127171" cy="0"/>
        </a:xfrm>
        <a:prstGeom prst="line">
          <a:avLst/>
        </a:prstGeom>
        <a:gradFill rotWithShape="0">
          <a:gsLst>
            <a:gs pos="0">
              <a:schemeClr val="accent6">
                <a:hueOff val="0"/>
                <a:satOff val="0"/>
                <a:lumOff val="0"/>
                <a:alphaOff val="0"/>
                <a:shade val="85000"/>
                <a:satMod val="130000"/>
              </a:schemeClr>
            </a:gs>
            <a:gs pos="34000">
              <a:schemeClr val="accent6">
                <a:hueOff val="0"/>
                <a:satOff val="0"/>
                <a:lumOff val="0"/>
                <a:alphaOff val="0"/>
                <a:shade val="87000"/>
                <a:satMod val="125000"/>
              </a:schemeClr>
            </a:gs>
            <a:gs pos="70000">
              <a:schemeClr val="accent6">
                <a:hueOff val="0"/>
                <a:satOff val="0"/>
                <a:lumOff val="0"/>
                <a:alphaOff val="0"/>
                <a:tint val="100000"/>
                <a:shade val="90000"/>
                <a:satMod val="130000"/>
              </a:schemeClr>
            </a:gs>
            <a:gs pos="100000">
              <a:schemeClr val="accent6">
                <a:hueOff val="0"/>
                <a:satOff val="0"/>
                <a:lumOff val="0"/>
                <a:alphaOff val="0"/>
                <a:tint val="100000"/>
                <a:shade val="100000"/>
                <a:satMod val="110000"/>
              </a:schemeClr>
            </a:gs>
          </a:gsLst>
          <a:path path="circle">
            <a:fillToRect l="100000" t="100000" r="100000" b="100000"/>
          </a:path>
        </a:gradFill>
        <a:ln w="12700" cap="flat" cmpd="sng" algn="ctr">
          <a:solidFill>
            <a:schemeClr val="accent6">
              <a:hueOff val="0"/>
              <a:satOff val="0"/>
              <a:lumOff val="0"/>
              <a:alphaOff val="0"/>
            </a:schemeClr>
          </a:solidFill>
          <a:prstDash val="solid"/>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1">
          <a:scrgbClr r="0" g="0" b="0"/>
        </a:lnRef>
        <a:fillRef idx="3">
          <a:scrgbClr r="0" g="0" b="0"/>
        </a:fillRef>
        <a:effectRef idx="3">
          <a:scrgbClr r="0" g="0" b="0"/>
        </a:effectRef>
        <a:fontRef idx="minor">
          <a:schemeClr val="lt1"/>
        </a:fontRef>
      </dsp:style>
    </dsp:sp>
    <dsp:sp modelId="{2BFBCB7D-2341-411C-A1ED-B3923E897BB4}">
      <dsp:nvSpPr>
        <dsp:cNvPr id="0" name=""/>
        <dsp:cNvSpPr/>
      </dsp:nvSpPr>
      <dsp:spPr>
        <a:xfrm>
          <a:off x="0" y="1468161"/>
          <a:ext cx="5127171" cy="366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a:t>Cơ cấu tổ chức liên quan</a:t>
          </a:r>
        </a:p>
      </dsp:txBody>
      <dsp:txXfrm>
        <a:off x="0" y="1468161"/>
        <a:ext cx="5127171" cy="366928"/>
      </dsp:txXfrm>
    </dsp:sp>
    <dsp:sp modelId="{9EC4C9A7-C506-4B9F-B47D-1EE52B618DB7}">
      <dsp:nvSpPr>
        <dsp:cNvPr id="0" name=""/>
        <dsp:cNvSpPr/>
      </dsp:nvSpPr>
      <dsp:spPr>
        <a:xfrm>
          <a:off x="0" y="1835089"/>
          <a:ext cx="5127171" cy="0"/>
        </a:xfrm>
        <a:prstGeom prst="line">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w="12700" cap="flat" cmpd="sng" algn="ctr">
          <a:solidFill>
            <a:schemeClr val="accent2">
              <a:hueOff val="0"/>
              <a:satOff val="0"/>
              <a:lumOff val="0"/>
              <a:alphaOff val="0"/>
            </a:schemeClr>
          </a:solidFill>
          <a:prstDash val="solid"/>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1">
          <a:scrgbClr r="0" g="0" b="0"/>
        </a:lnRef>
        <a:fillRef idx="3">
          <a:scrgbClr r="0" g="0" b="0"/>
        </a:fillRef>
        <a:effectRef idx="3">
          <a:scrgbClr r="0" g="0" b="0"/>
        </a:effectRef>
        <a:fontRef idx="minor">
          <a:schemeClr val="lt1"/>
        </a:fontRef>
      </dsp:style>
    </dsp:sp>
    <dsp:sp modelId="{D5D97849-88D9-4AE7-86C7-8FC4471FD60A}">
      <dsp:nvSpPr>
        <dsp:cNvPr id="0" name=""/>
        <dsp:cNvSpPr/>
      </dsp:nvSpPr>
      <dsp:spPr>
        <a:xfrm>
          <a:off x="0" y="1835090"/>
          <a:ext cx="5127171" cy="366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err="1"/>
            <a:t>Các</a:t>
          </a:r>
          <a:r>
            <a:rPr lang="en-US" sz="1500" kern="1200"/>
            <a:t> contact </a:t>
          </a:r>
          <a:r>
            <a:rPr lang="en-US" sz="1500" kern="1200" err="1"/>
            <a:t>liên</a:t>
          </a:r>
          <a:r>
            <a:rPr lang="en-US" sz="1500" kern="1200"/>
            <a:t> </a:t>
          </a:r>
          <a:r>
            <a:rPr lang="en-US" sz="1500" kern="1200" err="1"/>
            <a:t>quan</a:t>
          </a:r>
          <a:endParaRPr lang="en-US" sz="1500" kern="1200"/>
        </a:p>
      </dsp:txBody>
      <dsp:txXfrm>
        <a:off x="0" y="1835090"/>
        <a:ext cx="5127171" cy="366928"/>
      </dsp:txXfrm>
    </dsp:sp>
    <dsp:sp modelId="{8317F7A2-5F44-4F94-AB44-A9987F7BE808}">
      <dsp:nvSpPr>
        <dsp:cNvPr id="0" name=""/>
        <dsp:cNvSpPr/>
      </dsp:nvSpPr>
      <dsp:spPr>
        <a:xfrm>
          <a:off x="0" y="2202018"/>
          <a:ext cx="5127171" cy="0"/>
        </a:xfrm>
        <a:prstGeom prst="line">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w="12700" cap="flat" cmpd="sng" algn="ctr">
          <a:solidFill>
            <a:schemeClr val="accent3">
              <a:hueOff val="0"/>
              <a:satOff val="0"/>
              <a:lumOff val="0"/>
              <a:alphaOff val="0"/>
            </a:schemeClr>
          </a:solidFill>
          <a:prstDash val="solid"/>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1">
          <a:scrgbClr r="0" g="0" b="0"/>
        </a:lnRef>
        <a:fillRef idx="3">
          <a:scrgbClr r="0" g="0" b="0"/>
        </a:fillRef>
        <a:effectRef idx="3">
          <a:scrgbClr r="0" g="0" b="0"/>
        </a:effectRef>
        <a:fontRef idx="minor">
          <a:schemeClr val="lt1"/>
        </a:fontRef>
      </dsp:style>
    </dsp:sp>
    <dsp:sp modelId="{C9CC8540-4A0E-477E-BEBF-04FAB2F5506B}">
      <dsp:nvSpPr>
        <dsp:cNvPr id="0" name=""/>
        <dsp:cNvSpPr/>
      </dsp:nvSpPr>
      <dsp:spPr>
        <a:xfrm>
          <a:off x="0" y="2202018"/>
          <a:ext cx="5127171" cy="366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a:t>Văn bản pháp luật liên quan</a:t>
          </a:r>
        </a:p>
      </dsp:txBody>
      <dsp:txXfrm>
        <a:off x="0" y="2202018"/>
        <a:ext cx="5127171" cy="366928"/>
      </dsp:txXfrm>
    </dsp:sp>
    <dsp:sp modelId="{3C751E98-0C2E-49F5-AC2C-FDFC60E028FE}">
      <dsp:nvSpPr>
        <dsp:cNvPr id="0" name=""/>
        <dsp:cNvSpPr/>
      </dsp:nvSpPr>
      <dsp:spPr>
        <a:xfrm>
          <a:off x="0" y="2568946"/>
          <a:ext cx="5127171" cy="0"/>
        </a:xfrm>
        <a:prstGeom prst="line">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w="12700" cap="flat" cmpd="sng" algn="ctr">
          <a:solidFill>
            <a:schemeClr val="accent4">
              <a:hueOff val="0"/>
              <a:satOff val="0"/>
              <a:lumOff val="0"/>
              <a:alphaOff val="0"/>
            </a:schemeClr>
          </a:solidFill>
          <a:prstDash val="solid"/>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1">
          <a:scrgbClr r="0" g="0" b="0"/>
        </a:lnRef>
        <a:fillRef idx="3">
          <a:scrgbClr r="0" g="0" b="0"/>
        </a:fillRef>
        <a:effectRef idx="3">
          <a:scrgbClr r="0" g="0" b="0"/>
        </a:effectRef>
        <a:fontRef idx="minor">
          <a:schemeClr val="lt1"/>
        </a:fontRef>
      </dsp:style>
    </dsp:sp>
    <dsp:sp modelId="{B3F986C8-B948-40D6-8AA5-23DF764D0F88}">
      <dsp:nvSpPr>
        <dsp:cNvPr id="0" name=""/>
        <dsp:cNvSpPr/>
      </dsp:nvSpPr>
      <dsp:spPr>
        <a:xfrm>
          <a:off x="0" y="2568946"/>
          <a:ext cx="5127171" cy="366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err="1"/>
            <a:t>Quy</a:t>
          </a:r>
          <a:r>
            <a:rPr lang="en-US" sz="1500" kern="1200"/>
            <a:t> </a:t>
          </a:r>
          <a:r>
            <a:rPr lang="en-US" sz="1500" kern="1200" err="1"/>
            <a:t>trình</a:t>
          </a:r>
          <a:r>
            <a:rPr lang="en-US" sz="1500" kern="1200"/>
            <a:t>, </a:t>
          </a:r>
          <a:r>
            <a:rPr lang="en-US" sz="1500" kern="1200" err="1"/>
            <a:t>biểu</a:t>
          </a:r>
          <a:r>
            <a:rPr lang="en-US" sz="1500" kern="1200"/>
            <a:t> </a:t>
          </a:r>
          <a:r>
            <a:rPr lang="en-US" sz="1500" kern="1200" err="1"/>
            <a:t>mẫu</a:t>
          </a:r>
          <a:r>
            <a:rPr lang="en-US" sz="1500" kern="1200"/>
            <a:t>, </a:t>
          </a:r>
          <a:r>
            <a:rPr lang="en-US" sz="1500" kern="1200" err="1"/>
            <a:t>báo</a:t>
          </a:r>
          <a:r>
            <a:rPr lang="en-US" sz="1500" kern="1200"/>
            <a:t> </a:t>
          </a:r>
          <a:r>
            <a:rPr lang="en-US" sz="1500" kern="1200" err="1"/>
            <a:t>cáo</a:t>
          </a:r>
          <a:r>
            <a:rPr lang="en-US" sz="1500" kern="1200"/>
            <a:t> </a:t>
          </a:r>
          <a:r>
            <a:rPr lang="en-US" sz="1500" kern="1200" err="1"/>
            <a:t>hiện</a:t>
          </a:r>
          <a:r>
            <a:rPr lang="en-US" sz="1500" kern="1200"/>
            <a:t> </a:t>
          </a:r>
          <a:r>
            <a:rPr lang="en-US" sz="1500" kern="1200" err="1"/>
            <a:t>tại</a:t>
          </a:r>
          <a:r>
            <a:rPr lang="en-US" sz="1500" kern="1200"/>
            <a:t>, </a:t>
          </a:r>
          <a:r>
            <a:rPr lang="en-US" sz="1500" kern="1200" err="1"/>
            <a:t>yêu</a:t>
          </a:r>
          <a:r>
            <a:rPr lang="en-US" sz="1500" kern="1200"/>
            <a:t> </a:t>
          </a:r>
          <a:r>
            <a:rPr lang="en-US" sz="1500" kern="1200" err="1"/>
            <a:t>cầu</a:t>
          </a:r>
          <a:r>
            <a:rPr lang="en-US" sz="1500" kern="1200"/>
            <a:t> </a:t>
          </a:r>
          <a:r>
            <a:rPr lang="en-US" sz="1500" kern="1200" err="1"/>
            <a:t>đầu</a:t>
          </a:r>
          <a:r>
            <a:rPr lang="en-US" sz="1500" kern="1200"/>
            <a:t> </a:t>
          </a:r>
          <a:r>
            <a:rPr lang="en-US" sz="1500" kern="1200" err="1"/>
            <a:t>vào</a:t>
          </a:r>
          <a:r>
            <a:rPr lang="en-US" sz="1500" kern="1200"/>
            <a:t>/ </a:t>
          </a:r>
          <a:r>
            <a:rPr lang="en-US" sz="1500" kern="1200" err="1"/>
            <a:t>đầu</a:t>
          </a:r>
          <a:r>
            <a:rPr lang="en-US" sz="1500" kern="1200"/>
            <a:t> ra.</a:t>
          </a:r>
        </a:p>
      </dsp:txBody>
      <dsp:txXfrm>
        <a:off x="0" y="2568946"/>
        <a:ext cx="5127171" cy="366928"/>
      </dsp:txXfrm>
    </dsp:sp>
    <dsp:sp modelId="{75626C13-4678-418A-A82C-5E5BAD9426A4}">
      <dsp:nvSpPr>
        <dsp:cNvPr id="0" name=""/>
        <dsp:cNvSpPr/>
      </dsp:nvSpPr>
      <dsp:spPr>
        <a:xfrm>
          <a:off x="0" y="2935875"/>
          <a:ext cx="5127171" cy="0"/>
        </a:xfrm>
        <a:prstGeom prst="line">
          <a:avLst/>
        </a:prstGeom>
        <a:gradFill rotWithShape="0">
          <a:gsLst>
            <a:gs pos="0">
              <a:schemeClr val="accent5">
                <a:hueOff val="0"/>
                <a:satOff val="0"/>
                <a:lumOff val="0"/>
                <a:alphaOff val="0"/>
                <a:shade val="85000"/>
                <a:satMod val="130000"/>
              </a:schemeClr>
            </a:gs>
            <a:gs pos="34000">
              <a:schemeClr val="accent5">
                <a:hueOff val="0"/>
                <a:satOff val="0"/>
                <a:lumOff val="0"/>
                <a:alphaOff val="0"/>
                <a:shade val="87000"/>
                <a:satMod val="125000"/>
              </a:schemeClr>
            </a:gs>
            <a:gs pos="70000">
              <a:schemeClr val="accent5">
                <a:hueOff val="0"/>
                <a:satOff val="0"/>
                <a:lumOff val="0"/>
                <a:alphaOff val="0"/>
                <a:tint val="100000"/>
                <a:shade val="90000"/>
                <a:satMod val="130000"/>
              </a:schemeClr>
            </a:gs>
            <a:gs pos="100000">
              <a:schemeClr val="accent5">
                <a:hueOff val="0"/>
                <a:satOff val="0"/>
                <a:lumOff val="0"/>
                <a:alphaOff val="0"/>
                <a:tint val="100000"/>
                <a:shade val="100000"/>
                <a:satMod val="110000"/>
              </a:schemeClr>
            </a:gs>
          </a:gsLst>
          <a:path path="circle">
            <a:fillToRect l="100000" t="100000" r="100000" b="100000"/>
          </a:path>
        </a:gradFill>
        <a:ln w="12700" cap="flat" cmpd="sng" algn="ctr">
          <a:solidFill>
            <a:schemeClr val="accent5">
              <a:hueOff val="0"/>
              <a:satOff val="0"/>
              <a:lumOff val="0"/>
              <a:alphaOff val="0"/>
            </a:schemeClr>
          </a:solidFill>
          <a:prstDash val="solid"/>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1">
          <a:scrgbClr r="0" g="0" b="0"/>
        </a:lnRef>
        <a:fillRef idx="3">
          <a:scrgbClr r="0" g="0" b="0"/>
        </a:fillRef>
        <a:effectRef idx="3">
          <a:scrgbClr r="0" g="0" b="0"/>
        </a:effectRef>
        <a:fontRef idx="minor">
          <a:schemeClr val="lt1"/>
        </a:fontRef>
      </dsp:style>
    </dsp:sp>
    <dsp:sp modelId="{9553FC4E-FF91-4AFA-83BE-D83E355DF9B7}">
      <dsp:nvSpPr>
        <dsp:cNvPr id="0" name=""/>
        <dsp:cNvSpPr/>
      </dsp:nvSpPr>
      <dsp:spPr>
        <a:xfrm>
          <a:off x="0" y="2935875"/>
          <a:ext cx="5127171" cy="366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err="1"/>
            <a:t>Số</a:t>
          </a:r>
          <a:r>
            <a:rPr lang="en-US" sz="1500" kern="1200"/>
            <a:t> </a:t>
          </a:r>
          <a:r>
            <a:rPr lang="en-US" sz="1500" kern="1200" err="1"/>
            <a:t>lượng</a:t>
          </a:r>
          <a:r>
            <a:rPr lang="en-US" sz="1500" kern="1200"/>
            <a:t> </a:t>
          </a:r>
          <a:r>
            <a:rPr lang="en-US" sz="1500" kern="1200" err="1"/>
            <a:t>hồ</a:t>
          </a:r>
          <a:r>
            <a:rPr lang="en-US" sz="1500" kern="1200"/>
            <a:t> </a:t>
          </a:r>
          <a:r>
            <a:rPr lang="en-US" sz="1500" kern="1200" err="1"/>
            <a:t>sơ</a:t>
          </a:r>
          <a:endParaRPr lang="en-US" sz="1500" kern="1200"/>
        </a:p>
      </dsp:txBody>
      <dsp:txXfrm>
        <a:off x="0" y="2935875"/>
        <a:ext cx="5127171" cy="366928"/>
      </dsp:txXfrm>
    </dsp:sp>
    <dsp:sp modelId="{F132E54B-4C97-468F-B716-82D544C8F78D}">
      <dsp:nvSpPr>
        <dsp:cNvPr id="0" name=""/>
        <dsp:cNvSpPr/>
      </dsp:nvSpPr>
      <dsp:spPr>
        <a:xfrm>
          <a:off x="0" y="3302803"/>
          <a:ext cx="5127171" cy="0"/>
        </a:xfrm>
        <a:prstGeom prst="line">
          <a:avLst/>
        </a:prstGeom>
        <a:gradFill rotWithShape="0">
          <a:gsLst>
            <a:gs pos="0">
              <a:schemeClr val="accent6">
                <a:hueOff val="0"/>
                <a:satOff val="0"/>
                <a:lumOff val="0"/>
                <a:alphaOff val="0"/>
                <a:shade val="85000"/>
                <a:satMod val="130000"/>
              </a:schemeClr>
            </a:gs>
            <a:gs pos="34000">
              <a:schemeClr val="accent6">
                <a:hueOff val="0"/>
                <a:satOff val="0"/>
                <a:lumOff val="0"/>
                <a:alphaOff val="0"/>
                <a:shade val="87000"/>
                <a:satMod val="125000"/>
              </a:schemeClr>
            </a:gs>
            <a:gs pos="70000">
              <a:schemeClr val="accent6">
                <a:hueOff val="0"/>
                <a:satOff val="0"/>
                <a:lumOff val="0"/>
                <a:alphaOff val="0"/>
                <a:tint val="100000"/>
                <a:shade val="90000"/>
                <a:satMod val="130000"/>
              </a:schemeClr>
            </a:gs>
            <a:gs pos="100000">
              <a:schemeClr val="accent6">
                <a:hueOff val="0"/>
                <a:satOff val="0"/>
                <a:lumOff val="0"/>
                <a:alphaOff val="0"/>
                <a:tint val="100000"/>
                <a:shade val="100000"/>
                <a:satMod val="110000"/>
              </a:schemeClr>
            </a:gs>
          </a:gsLst>
          <a:path path="circle">
            <a:fillToRect l="100000" t="100000" r="100000" b="100000"/>
          </a:path>
        </a:gradFill>
        <a:ln w="12700" cap="flat" cmpd="sng" algn="ctr">
          <a:solidFill>
            <a:schemeClr val="accent6">
              <a:hueOff val="0"/>
              <a:satOff val="0"/>
              <a:lumOff val="0"/>
              <a:alphaOff val="0"/>
            </a:schemeClr>
          </a:solidFill>
          <a:prstDash val="solid"/>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1">
          <a:scrgbClr r="0" g="0" b="0"/>
        </a:lnRef>
        <a:fillRef idx="3">
          <a:scrgbClr r="0" g="0" b="0"/>
        </a:fillRef>
        <a:effectRef idx="3">
          <a:scrgbClr r="0" g="0" b="0"/>
        </a:effectRef>
        <a:fontRef idx="minor">
          <a:schemeClr val="lt1"/>
        </a:fontRef>
      </dsp:style>
    </dsp:sp>
    <dsp:sp modelId="{784FA78E-E01B-4FE0-B1C7-BE9F329507DD}">
      <dsp:nvSpPr>
        <dsp:cNvPr id="0" name=""/>
        <dsp:cNvSpPr/>
      </dsp:nvSpPr>
      <dsp:spPr>
        <a:xfrm>
          <a:off x="0" y="3302803"/>
          <a:ext cx="5127171" cy="366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a:t>Hạ tầng, mạng, các phần mềm hiện tại</a:t>
          </a:r>
        </a:p>
      </dsp:txBody>
      <dsp:txXfrm>
        <a:off x="0" y="3302803"/>
        <a:ext cx="5127171" cy="36692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B5C095-492F-44BE-8C72-699D2EFD01A8}">
      <dsp:nvSpPr>
        <dsp:cNvPr id="0" name=""/>
        <dsp:cNvSpPr/>
      </dsp:nvSpPr>
      <dsp:spPr>
        <a:xfrm>
          <a:off x="0" y="0"/>
          <a:ext cx="5127171"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D7276BAF-5551-4634-942D-EA212E789AE1}">
      <dsp:nvSpPr>
        <dsp:cNvPr id="0" name=""/>
        <dsp:cNvSpPr/>
      </dsp:nvSpPr>
      <dsp:spPr>
        <a:xfrm>
          <a:off x="0" y="0"/>
          <a:ext cx="5127171" cy="4587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a:t>Ai tham gia, vai trò chức danh là gì?</a:t>
          </a:r>
        </a:p>
      </dsp:txBody>
      <dsp:txXfrm>
        <a:off x="0" y="0"/>
        <a:ext cx="5127171" cy="458772"/>
      </dsp:txXfrm>
    </dsp:sp>
    <dsp:sp modelId="{03B20376-5C68-4A46-8876-20760ABCDDDE}">
      <dsp:nvSpPr>
        <dsp:cNvPr id="0" name=""/>
        <dsp:cNvSpPr/>
      </dsp:nvSpPr>
      <dsp:spPr>
        <a:xfrm>
          <a:off x="0" y="458772"/>
          <a:ext cx="5127171"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AD1BC832-87F0-4085-8076-220EC2EBA428}">
      <dsp:nvSpPr>
        <dsp:cNvPr id="0" name=""/>
        <dsp:cNvSpPr/>
      </dsp:nvSpPr>
      <dsp:spPr>
        <a:xfrm>
          <a:off x="0" y="458772"/>
          <a:ext cx="5127171" cy="4587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a:t>Thời gian</a:t>
          </a:r>
        </a:p>
      </dsp:txBody>
      <dsp:txXfrm>
        <a:off x="0" y="458772"/>
        <a:ext cx="5127171" cy="458772"/>
      </dsp:txXfrm>
    </dsp:sp>
    <dsp:sp modelId="{84211A00-0A24-4AF4-8870-2FC980EE993E}">
      <dsp:nvSpPr>
        <dsp:cNvPr id="0" name=""/>
        <dsp:cNvSpPr/>
      </dsp:nvSpPr>
      <dsp:spPr>
        <a:xfrm>
          <a:off x="0" y="917545"/>
          <a:ext cx="5127171"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DCBA7556-ED30-486D-BB21-6B1828E8835A}">
      <dsp:nvSpPr>
        <dsp:cNvPr id="0" name=""/>
        <dsp:cNvSpPr/>
      </dsp:nvSpPr>
      <dsp:spPr>
        <a:xfrm>
          <a:off x="0" y="917544"/>
          <a:ext cx="5127171" cy="4587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a:t>Địa điểm</a:t>
          </a:r>
        </a:p>
      </dsp:txBody>
      <dsp:txXfrm>
        <a:off x="0" y="917544"/>
        <a:ext cx="5127171" cy="458772"/>
      </dsp:txXfrm>
    </dsp:sp>
    <dsp:sp modelId="{C71F85D1-AF96-43B6-8F00-744D68EF6641}">
      <dsp:nvSpPr>
        <dsp:cNvPr id="0" name=""/>
        <dsp:cNvSpPr/>
      </dsp:nvSpPr>
      <dsp:spPr>
        <a:xfrm>
          <a:off x="0" y="1376317"/>
          <a:ext cx="5127171"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835930B0-4F57-4775-A5DB-4FB76217E919}">
      <dsp:nvSpPr>
        <dsp:cNvPr id="0" name=""/>
        <dsp:cNvSpPr/>
      </dsp:nvSpPr>
      <dsp:spPr>
        <a:xfrm>
          <a:off x="0" y="1376317"/>
          <a:ext cx="5127171" cy="4587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a:t>Nội dung khảo sát</a:t>
          </a:r>
        </a:p>
      </dsp:txBody>
      <dsp:txXfrm>
        <a:off x="0" y="1376317"/>
        <a:ext cx="5127171" cy="458772"/>
      </dsp:txXfrm>
    </dsp:sp>
    <dsp:sp modelId="{37289ED6-43B2-46B2-8276-CF10CAFADCB8}">
      <dsp:nvSpPr>
        <dsp:cNvPr id="0" name=""/>
        <dsp:cNvSpPr/>
      </dsp:nvSpPr>
      <dsp:spPr>
        <a:xfrm>
          <a:off x="0" y="1835090"/>
          <a:ext cx="5127171"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64948BB5-0D3D-4B6F-8C1D-CDB4489E3E43}">
      <dsp:nvSpPr>
        <dsp:cNvPr id="0" name=""/>
        <dsp:cNvSpPr/>
      </dsp:nvSpPr>
      <dsp:spPr>
        <a:xfrm>
          <a:off x="0" y="1835089"/>
          <a:ext cx="5127171" cy="4587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a:t>Các nội dung đã thống nhất</a:t>
          </a:r>
        </a:p>
      </dsp:txBody>
      <dsp:txXfrm>
        <a:off x="0" y="1835089"/>
        <a:ext cx="5127171" cy="458772"/>
      </dsp:txXfrm>
    </dsp:sp>
    <dsp:sp modelId="{3EF0E39B-565C-4B54-B5FB-0C50D99B60ED}">
      <dsp:nvSpPr>
        <dsp:cNvPr id="0" name=""/>
        <dsp:cNvSpPr/>
      </dsp:nvSpPr>
      <dsp:spPr>
        <a:xfrm>
          <a:off x="0" y="2293862"/>
          <a:ext cx="5127171"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7DD85414-8EBE-42AA-A448-082E394EDADF}">
      <dsp:nvSpPr>
        <dsp:cNvPr id="0" name=""/>
        <dsp:cNvSpPr/>
      </dsp:nvSpPr>
      <dsp:spPr>
        <a:xfrm>
          <a:off x="0" y="2293862"/>
          <a:ext cx="5127171" cy="4587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err="1"/>
            <a:t>Các</a:t>
          </a:r>
          <a:r>
            <a:rPr lang="en-US" sz="1800" kern="1200"/>
            <a:t> </a:t>
          </a:r>
          <a:r>
            <a:rPr lang="en-US" sz="1800" kern="1200" err="1"/>
            <a:t>nội</a:t>
          </a:r>
          <a:r>
            <a:rPr lang="en-US" sz="1800" kern="1200"/>
            <a:t> dung </a:t>
          </a:r>
          <a:r>
            <a:rPr lang="en-US" sz="1800" kern="1200" err="1"/>
            <a:t>cần</a:t>
          </a:r>
          <a:r>
            <a:rPr lang="en-US" sz="1800" kern="1200"/>
            <a:t> </a:t>
          </a:r>
          <a:r>
            <a:rPr lang="en-US" sz="1800" kern="1200" err="1"/>
            <a:t>tìm</a:t>
          </a:r>
          <a:r>
            <a:rPr lang="en-US" sz="1800" kern="1200"/>
            <a:t> </a:t>
          </a:r>
          <a:r>
            <a:rPr lang="en-US" sz="1800" kern="1200" err="1"/>
            <a:t>hiểu</a:t>
          </a:r>
          <a:r>
            <a:rPr lang="en-US" sz="1800" kern="1200"/>
            <a:t>/</a:t>
          </a:r>
          <a:r>
            <a:rPr lang="en-US" sz="1800" kern="1200" err="1"/>
            <a:t>xin</a:t>
          </a:r>
          <a:r>
            <a:rPr lang="en-US" sz="1800" kern="1200"/>
            <a:t> ý </a:t>
          </a:r>
          <a:r>
            <a:rPr lang="en-US" sz="1800" kern="1200" err="1"/>
            <a:t>kiến</a:t>
          </a:r>
          <a:r>
            <a:rPr lang="en-US" sz="1800" kern="1200"/>
            <a:t> </a:t>
          </a:r>
          <a:r>
            <a:rPr lang="en-US" sz="1800" kern="1200" err="1"/>
            <a:t>thêm</a:t>
          </a:r>
          <a:r>
            <a:rPr lang="en-US" sz="1800" kern="1200"/>
            <a:t>, </a:t>
          </a:r>
          <a:r>
            <a:rPr lang="en-US" sz="1800" kern="1200" err="1"/>
            <a:t>thời</a:t>
          </a:r>
          <a:r>
            <a:rPr lang="en-US" sz="1800" kern="1200"/>
            <a:t> </a:t>
          </a:r>
          <a:r>
            <a:rPr lang="en-US" sz="1800" kern="1200" err="1"/>
            <a:t>hạn</a:t>
          </a:r>
          <a:endParaRPr lang="en-US" sz="1800" kern="1200"/>
        </a:p>
      </dsp:txBody>
      <dsp:txXfrm>
        <a:off x="0" y="2293862"/>
        <a:ext cx="5127171" cy="458772"/>
      </dsp:txXfrm>
    </dsp:sp>
    <dsp:sp modelId="{92A4B2B7-0209-4E6C-AD25-525D92D43C4A}">
      <dsp:nvSpPr>
        <dsp:cNvPr id="0" name=""/>
        <dsp:cNvSpPr/>
      </dsp:nvSpPr>
      <dsp:spPr>
        <a:xfrm>
          <a:off x="0" y="2752635"/>
          <a:ext cx="5127171"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59A3456A-A6C3-4B86-B15E-B91291BE8936}">
      <dsp:nvSpPr>
        <dsp:cNvPr id="0" name=""/>
        <dsp:cNvSpPr/>
      </dsp:nvSpPr>
      <dsp:spPr>
        <a:xfrm>
          <a:off x="0" y="2752634"/>
          <a:ext cx="5127171" cy="4587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a:t>Các deadline đã chốt</a:t>
          </a:r>
        </a:p>
      </dsp:txBody>
      <dsp:txXfrm>
        <a:off x="0" y="2752634"/>
        <a:ext cx="5127171" cy="458772"/>
      </dsp:txXfrm>
    </dsp:sp>
    <dsp:sp modelId="{8A56A0D0-0FF3-42ED-9736-9B3F88AD4CA9}">
      <dsp:nvSpPr>
        <dsp:cNvPr id="0" name=""/>
        <dsp:cNvSpPr/>
      </dsp:nvSpPr>
      <dsp:spPr>
        <a:xfrm>
          <a:off x="0" y="3211407"/>
          <a:ext cx="5127171"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D55C6935-5FF2-48D6-A21E-3DD8381B6E8E}">
      <dsp:nvSpPr>
        <dsp:cNvPr id="0" name=""/>
        <dsp:cNvSpPr/>
      </dsp:nvSpPr>
      <dsp:spPr>
        <a:xfrm>
          <a:off x="0" y="3211407"/>
          <a:ext cx="5127171" cy="4587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a:t>Các hồ sơ, tài liệu đã chia sẻ</a:t>
          </a:r>
        </a:p>
      </dsp:txBody>
      <dsp:txXfrm>
        <a:off x="0" y="3211407"/>
        <a:ext cx="5127171" cy="45877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925668-E1EB-4565-BB95-2B2513E46D86}">
      <dsp:nvSpPr>
        <dsp:cNvPr id="0" name=""/>
        <dsp:cNvSpPr/>
      </dsp:nvSpPr>
      <dsp:spPr>
        <a:xfrm>
          <a:off x="0" y="269968"/>
          <a:ext cx="6797675" cy="1216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kern="1200"/>
            <a:t>Tác phong: chuyên nghiệp (trang phục, đầu tóc, giờ giấc, chào hỏi)</a:t>
          </a:r>
        </a:p>
      </dsp:txBody>
      <dsp:txXfrm>
        <a:off x="59399" y="329367"/>
        <a:ext cx="6678877" cy="1098002"/>
      </dsp:txXfrm>
    </dsp:sp>
    <dsp:sp modelId="{0D9A9EAA-FA42-4D11-9E0F-CEAA383033B1}">
      <dsp:nvSpPr>
        <dsp:cNvPr id="0" name=""/>
        <dsp:cNvSpPr/>
      </dsp:nvSpPr>
      <dsp:spPr>
        <a:xfrm>
          <a:off x="0" y="1673968"/>
          <a:ext cx="6797675" cy="1216800"/>
        </a:xfrm>
        <a:prstGeom prst="roundRect">
          <a:avLst/>
        </a:prstGeom>
        <a:solidFill>
          <a:schemeClr val="accent2">
            <a:hueOff val="-739"/>
            <a:satOff val="420"/>
            <a:lumOff val="-1235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b="1" kern="1200"/>
            <a:t>Khảo sát hiện trạng:</a:t>
          </a:r>
          <a:endParaRPr lang="en-US" sz="2500" kern="1200"/>
        </a:p>
      </dsp:txBody>
      <dsp:txXfrm>
        <a:off x="59399" y="1733367"/>
        <a:ext cx="6678877" cy="1098002"/>
      </dsp:txXfrm>
    </dsp:sp>
    <dsp:sp modelId="{3234F737-D6BE-4F4D-837F-9EC80AD6E219}">
      <dsp:nvSpPr>
        <dsp:cNvPr id="0" name=""/>
        <dsp:cNvSpPr/>
      </dsp:nvSpPr>
      <dsp:spPr>
        <a:xfrm>
          <a:off x="0" y="2890768"/>
          <a:ext cx="6797675" cy="2489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826" tIns="25400" rIns="142240" bIns="25400" numCol="1" spcCol="1270" anchor="t" anchorCtr="0">
          <a:noAutofit/>
        </a:bodyPr>
        <a:lstStyle/>
        <a:p>
          <a:pPr marL="228600" lvl="1" indent="-228600" algn="l" defTabSz="889000">
            <a:lnSpc>
              <a:spcPct val="150000"/>
            </a:lnSpc>
            <a:spcBef>
              <a:spcPct val="0"/>
            </a:spcBef>
            <a:spcAft>
              <a:spcPct val="20000"/>
            </a:spcAft>
            <a:buChar char="••"/>
          </a:pPr>
          <a:r>
            <a:rPr lang="en-US" sz="2000" kern="1200"/>
            <a:t>Như kịch bản đã chuẩn bị sẵn</a:t>
          </a:r>
        </a:p>
        <a:p>
          <a:pPr marL="228600" lvl="1" indent="-228600" algn="l" defTabSz="889000">
            <a:lnSpc>
              <a:spcPct val="150000"/>
            </a:lnSpc>
            <a:spcBef>
              <a:spcPct val="0"/>
            </a:spcBef>
            <a:spcAft>
              <a:spcPct val="20000"/>
            </a:spcAft>
            <a:buChar char="••"/>
          </a:pPr>
          <a:r>
            <a:rPr lang="en-US" sz="2000" kern="1200"/>
            <a:t>Nên hỏi các câu hỏi mở “Quy trình … của Phòng … thực hiện thế nào ạ?”</a:t>
          </a:r>
        </a:p>
        <a:p>
          <a:pPr marL="228600" lvl="1" indent="-228600" algn="l" defTabSz="889000">
            <a:lnSpc>
              <a:spcPct val="150000"/>
            </a:lnSpc>
            <a:spcBef>
              <a:spcPct val="0"/>
            </a:spcBef>
            <a:spcAft>
              <a:spcPct val="20000"/>
            </a:spcAft>
            <a:buChar char="••"/>
          </a:pPr>
          <a:r>
            <a:rPr lang="en-US" sz="2000" kern="1200"/>
            <a:t>Lắng nghe, đặt lại câu hỏi để xác nhận “Em xin phép nhắc lại ý anh có phải là …/ em hiểu là …/ có nghĩa là …”</a:t>
          </a:r>
        </a:p>
      </dsp:txBody>
      <dsp:txXfrm>
        <a:off x="0" y="2890768"/>
        <a:ext cx="6797675" cy="248917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32C863-3CAF-46C6-8E3C-662670AFFB20}">
      <dsp:nvSpPr>
        <dsp:cNvPr id="0" name=""/>
        <dsp:cNvSpPr/>
      </dsp:nvSpPr>
      <dsp:spPr>
        <a:xfrm>
          <a:off x="0" y="409391"/>
          <a:ext cx="8818605" cy="4788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0DA82D1-7BEE-48CE-817B-852694978DEA}">
      <dsp:nvSpPr>
        <dsp:cNvPr id="0" name=""/>
        <dsp:cNvSpPr/>
      </dsp:nvSpPr>
      <dsp:spPr>
        <a:xfrm>
          <a:off x="440930" y="128951"/>
          <a:ext cx="6173023" cy="56088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3326" tIns="0" rIns="233326" bIns="0" numCol="1" spcCol="1270" anchor="ctr" anchorCtr="0">
          <a:noAutofit/>
        </a:bodyPr>
        <a:lstStyle/>
        <a:p>
          <a:pPr lvl="0" algn="l" defTabSz="844550">
            <a:lnSpc>
              <a:spcPct val="90000"/>
            </a:lnSpc>
            <a:spcBef>
              <a:spcPct val="0"/>
            </a:spcBef>
            <a:spcAft>
              <a:spcPct val="35000"/>
            </a:spcAft>
          </a:pPr>
          <a:r>
            <a:rPr lang="en-US" sz="1900" kern="1200"/>
            <a:t>Kiểm soát thời gian</a:t>
          </a:r>
        </a:p>
      </dsp:txBody>
      <dsp:txXfrm>
        <a:off x="468310" y="156331"/>
        <a:ext cx="6118263" cy="506120"/>
      </dsp:txXfrm>
    </dsp:sp>
    <dsp:sp modelId="{B12112D1-5B74-417E-B0A0-EDCA47804513}">
      <dsp:nvSpPr>
        <dsp:cNvPr id="0" name=""/>
        <dsp:cNvSpPr/>
      </dsp:nvSpPr>
      <dsp:spPr>
        <a:xfrm>
          <a:off x="0" y="1271231"/>
          <a:ext cx="8818605" cy="478800"/>
        </a:xfrm>
        <a:prstGeom prst="rect">
          <a:avLst/>
        </a:prstGeom>
        <a:solidFill>
          <a:schemeClr val="lt1">
            <a:alpha val="90000"/>
            <a:hueOff val="0"/>
            <a:satOff val="0"/>
            <a:lumOff val="0"/>
            <a:alphaOff val="0"/>
          </a:schemeClr>
        </a:solidFill>
        <a:ln w="15875" cap="flat" cmpd="sng" algn="ctr">
          <a:solidFill>
            <a:schemeClr val="accent2">
              <a:hueOff val="-185"/>
              <a:satOff val="105"/>
              <a:lumOff val="-3089"/>
              <a:alphaOff val="0"/>
            </a:schemeClr>
          </a:solidFill>
          <a:prstDash val="solid"/>
        </a:ln>
        <a:effectLst/>
      </dsp:spPr>
      <dsp:style>
        <a:lnRef idx="2">
          <a:scrgbClr r="0" g="0" b="0"/>
        </a:lnRef>
        <a:fillRef idx="1">
          <a:scrgbClr r="0" g="0" b="0"/>
        </a:fillRef>
        <a:effectRef idx="0">
          <a:scrgbClr r="0" g="0" b="0"/>
        </a:effectRef>
        <a:fontRef idx="minor"/>
      </dsp:style>
    </dsp:sp>
    <dsp:sp modelId="{E807AD74-7A39-411F-B139-32F6EC897C2B}">
      <dsp:nvSpPr>
        <dsp:cNvPr id="0" name=""/>
        <dsp:cNvSpPr/>
      </dsp:nvSpPr>
      <dsp:spPr>
        <a:xfrm>
          <a:off x="440930" y="990791"/>
          <a:ext cx="6173023" cy="560880"/>
        </a:xfrm>
        <a:prstGeom prst="roundRect">
          <a:avLst/>
        </a:prstGeom>
        <a:solidFill>
          <a:schemeClr val="accent2">
            <a:hueOff val="-185"/>
            <a:satOff val="105"/>
            <a:lumOff val="-308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3326" tIns="0" rIns="233326" bIns="0" numCol="1" spcCol="1270" anchor="ctr" anchorCtr="0">
          <a:noAutofit/>
        </a:bodyPr>
        <a:lstStyle/>
        <a:p>
          <a:pPr lvl="0" algn="l" defTabSz="844550">
            <a:lnSpc>
              <a:spcPct val="90000"/>
            </a:lnSpc>
            <a:spcBef>
              <a:spcPct val="0"/>
            </a:spcBef>
            <a:spcAft>
              <a:spcPct val="35000"/>
            </a:spcAft>
          </a:pPr>
          <a:r>
            <a:rPr lang="en-US" sz="1900" kern="1200"/>
            <a:t>Kiểm soát thái độ, hành vi</a:t>
          </a:r>
        </a:p>
      </dsp:txBody>
      <dsp:txXfrm>
        <a:off x="468310" y="1018171"/>
        <a:ext cx="6118263" cy="506120"/>
      </dsp:txXfrm>
    </dsp:sp>
    <dsp:sp modelId="{CCC9373F-B4C7-4C05-9FCB-9538F810E612}">
      <dsp:nvSpPr>
        <dsp:cNvPr id="0" name=""/>
        <dsp:cNvSpPr/>
      </dsp:nvSpPr>
      <dsp:spPr>
        <a:xfrm>
          <a:off x="0" y="2133071"/>
          <a:ext cx="8818605" cy="478800"/>
        </a:xfrm>
        <a:prstGeom prst="rect">
          <a:avLst/>
        </a:prstGeom>
        <a:solidFill>
          <a:schemeClr val="lt1">
            <a:alpha val="90000"/>
            <a:hueOff val="0"/>
            <a:satOff val="0"/>
            <a:lumOff val="0"/>
            <a:alphaOff val="0"/>
          </a:schemeClr>
        </a:solidFill>
        <a:ln w="15875" cap="flat" cmpd="sng" algn="ctr">
          <a:solidFill>
            <a:schemeClr val="accent2">
              <a:hueOff val="-370"/>
              <a:satOff val="210"/>
              <a:lumOff val="-6177"/>
              <a:alphaOff val="0"/>
            </a:schemeClr>
          </a:solidFill>
          <a:prstDash val="solid"/>
        </a:ln>
        <a:effectLst/>
      </dsp:spPr>
      <dsp:style>
        <a:lnRef idx="2">
          <a:scrgbClr r="0" g="0" b="0"/>
        </a:lnRef>
        <a:fillRef idx="1">
          <a:scrgbClr r="0" g="0" b="0"/>
        </a:fillRef>
        <a:effectRef idx="0">
          <a:scrgbClr r="0" g="0" b="0"/>
        </a:effectRef>
        <a:fontRef idx="minor"/>
      </dsp:style>
    </dsp:sp>
    <dsp:sp modelId="{753B1289-E4E9-4725-8415-FC40D00E0B5B}">
      <dsp:nvSpPr>
        <dsp:cNvPr id="0" name=""/>
        <dsp:cNvSpPr/>
      </dsp:nvSpPr>
      <dsp:spPr>
        <a:xfrm>
          <a:off x="440930" y="1852631"/>
          <a:ext cx="6173023" cy="560880"/>
        </a:xfrm>
        <a:prstGeom prst="roundRect">
          <a:avLst/>
        </a:prstGeom>
        <a:solidFill>
          <a:schemeClr val="accent2">
            <a:hueOff val="-370"/>
            <a:satOff val="210"/>
            <a:lumOff val="-617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3326" tIns="0" rIns="233326" bIns="0" numCol="1" spcCol="1270" anchor="ctr" anchorCtr="0">
          <a:noAutofit/>
        </a:bodyPr>
        <a:lstStyle/>
        <a:p>
          <a:pPr lvl="0" algn="l" defTabSz="844550">
            <a:lnSpc>
              <a:spcPct val="90000"/>
            </a:lnSpc>
            <a:spcBef>
              <a:spcPct val="0"/>
            </a:spcBef>
            <a:spcAft>
              <a:spcPct val="35000"/>
            </a:spcAft>
          </a:pPr>
          <a:r>
            <a:rPr lang="en-US" sz="1900" kern="1200" err="1"/>
            <a:t>Kiểm</a:t>
          </a:r>
          <a:r>
            <a:rPr lang="en-US" sz="1900" kern="1200"/>
            <a:t> </a:t>
          </a:r>
          <a:r>
            <a:rPr lang="en-US" sz="1900" kern="1200" err="1"/>
            <a:t>soát</a:t>
          </a:r>
          <a:r>
            <a:rPr lang="en-US" sz="1900" kern="1200"/>
            <a:t> </a:t>
          </a:r>
          <a:r>
            <a:rPr lang="en-US" sz="1900" kern="1200" err="1"/>
            <a:t>nội</a:t>
          </a:r>
          <a:r>
            <a:rPr lang="en-US" sz="1900" kern="1200"/>
            <a:t> dung, </a:t>
          </a:r>
          <a:r>
            <a:rPr lang="en-US" sz="1900" kern="1200" err="1"/>
            <a:t>kịch</a:t>
          </a:r>
          <a:r>
            <a:rPr lang="en-US" sz="1900" kern="1200"/>
            <a:t> </a:t>
          </a:r>
          <a:r>
            <a:rPr lang="en-US" sz="1900" kern="1200" err="1"/>
            <a:t>bản</a:t>
          </a:r>
          <a:r>
            <a:rPr lang="en-US" sz="1900" kern="1200"/>
            <a:t> </a:t>
          </a:r>
          <a:r>
            <a:rPr lang="en-US" sz="1900" kern="1200" err="1"/>
            <a:t>khảo</a:t>
          </a:r>
          <a:r>
            <a:rPr lang="en-US" sz="1900" kern="1200"/>
            <a:t> </a:t>
          </a:r>
          <a:r>
            <a:rPr lang="en-US" sz="1900" kern="1200" err="1"/>
            <a:t>sát</a:t>
          </a:r>
          <a:endParaRPr lang="en-US" sz="1900" kern="1200"/>
        </a:p>
      </dsp:txBody>
      <dsp:txXfrm>
        <a:off x="468310" y="1880011"/>
        <a:ext cx="6118263" cy="506120"/>
      </dsp:txXfrm>
    </dsp:sp>
    <dsp:sp modelId="{2FAFF82D-8D7D-44A8-9A6D-6D118B55A35C}">
      <dsp:nvSpPr>
        <dsp:cNvPr id="0" name=""/>
        <dsp:cNvSpPr/>
      </dsp:nvSpPr>
      <dsp:spPr>
        <a:xfrm>
          <a:off x="0" y="2994911"/>
          <a:ext cx="8818605" cy="478800"/>
        </a:xfrm>
        <a:prstGeom prst="rect">
          <a:avLst/>
        </a:prstGeom>
        <a:solidFill>
          <a:schemeClr val="lt1">
            <a:alpha val="90000"/>
            <a:hueOff val="0"/>
            <a:satOff val="0"/>
            <a:lumOff val="0"/>
            <a:alphaOff val="0"/>
          </a:schemeClr>
        </a:solidFill>
        <a:ln w="15875" cap="flat" cmpd="sng" algn="ctr">
          <a:solidFill>
            <a:schemeClr val="accent2">
              <a:hueOff val="-554"/>
              <a:satOff val="315"/>
              <a:lumOff val="-9266"/>
              <a:alphaOff val="0"/>
            </a:schemeClr>
          </a:solidFill>
          <a:prstDash val="solid"/>
        </a:ln>
        <a:effectLst/>
      </dsp:spPr>
      <dsp:style>
        <a:lnRef idx="2">
          <a:scrgbClr r="0" g="0" b="0"/>
        </a:lnRef>
        <a:fillRef idx="1">
          <a:scrgbClr r="0" g="0" b="0"/>
        </a:fillRef>
        <a:effectRef idx="0">
          <a:scrgbClr r="0" g="0" b="0"/>
        </a:effectRef>
        <a:fontRef idx="minor"/>
      </dsp:style>
    </dsp:sp>
    <dsp:sp modelId="{811987C7-7CAD-4A29-8088-278A686EEC3A}">
      <dsp:nvSpPr>
        <dsp:cNvPr id="0" name=""/>
        <dsp:cNvSpPr/>
      </dsp:nvSpPr>
      <dsp:spPr>
        <a:xfrm>
          <a:off x="440930" y="2714471"/>
          <a:ext cx="6173023" cy="560880"/>
        </a:xfrm>
        <a:prstGeom prst="roundRect">
          <a:avLst/>
        </a:prstGeom>
        <a:solidFill>
          <a:schemeClr val="accent2">
            <a:hueOff val="-554"/>
            <a:satOff val="315"/>
            <a:lumOff val="-926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3326" tIns="0" rIns="233326" bIns="0" numCol="1" spcCol="1270" anchor="ctr" anchorCtr="0">
          <a:noAutofit/>
        </a:bodyPr>
        <a:lstStyle/>
        <a:p>
          <a:pPr lvl="0" algn="l" defTabSz="844550">
            <a:lnSpc>
              <a:spcPct val="90000"/>
            </a:lnSpc>
            <a:spcBef>
              <a:spcPct val="0"/>
            </a:spcBef>
            <a:spcAft>
              <a:spcPct val="35000"/>
            </a:spcAft>
          </a:pPr>
          <a:r>
            <a:rPr lang="en-US" sz="1900" kern="1200"/>
            <a:t>Ghi nhớ chính xác nội dung đã thu được (có thể ghi âm)</a:t>
          </a:r>
        </a:p>
      </dsp:txBody>
      <dsp:txXfrm>
        <a:off x="468310" y="2741851"/>
        <a:ext cx="6118263" cy="506120"/>
      </dsp:txXfrm>
    </dsp:sp>
    <dsp:sp modelId="{8694C9B9-1F39-4AD4-A9DD-7877A5DD288A}">
      <dsp:nvSpPr>
        <dsp:cNvPr id="0" name=""/>
        <dsp:cNvSpPr/>
      </dsp:nvSpPr>
      <dsp:spPr>
        <a:xfrm>
          <a:off x="0" y="3856751"/>
          <a:ext cx="8818605" cy="1735650"/>
        </a:xfrm>
        <a:prstGeom prst="rect">
          <a:avLst/>
        </a:prstGeom>
        <a:solidFill>
          <a:schemeClr val="lt1">
            <a:alpha val="90000"/>
            <a:hueOff val="0"/>
            <a:satOff val="0"/>
            <a:lumOff val="0"/>
            <a:alphaOff val="0"/>
          </a:schemeClr>
        </a:solidFill>
        <a:ln w="15875" cap="flat" cmpd="sng" algn="ctr">
          <a:solidFill>
            <a:schemeClr val="accent2">
              <a:hueOff val="-739"/>
              <a:satOff val="420"/>
              <a:lumOff val="-1235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4422" tIns="395732" rIns="684422"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Từ chối làm việc </a:t>
          </a:r>
        </a:p>
        <a:p>
          <a:pPr marL="171450" lvl="1" indent="-171450" algn="l" defTabSz="844550">
            <a:lnSpc>
              <a:spcPct val="90000"/>
            </a:lnSpc>
            <a:spcBef>
              <a:spcPct val="0"/>
            </a:spcBef>
            <a:spcAft>
              <a:spcPct val="15000"/>
            </a:spcAft>
            <a:buChar char="••"/>
          </a:pPr>
          <a:r>
            <a:rPr lang="en-US" sz="1900" kern="1200" err="1"/>
            <a:t>Chê</a:t>
          </a:r>
          <a:r>
            <a:rPr lang="en-US" sz="1900" kern="1200"/>
            <a:t> </a:t>
          </a:r>
          <a:r>
            <a:rPr lang="en-US" sz="1900" kern="1200" err="1"/>
            <a:t>trình</a:t>
          </a:r>
          <a:r>
            <a:rPr lang="en-US" sz="1900" kern="1200"/>
            <a:t> </a:t>
          </a:r>
          <a:r>
            <a:rPr lang="en-US" sz="1900" kern="1200" err="1"/>
            <a:t>độ</a:t>
          </a:r>
          <a:r>
            <a:rPr lang="en-US" sz="1900" kern="1200"/>
            <a:t> </a:t>
          </a:r>
          <a:r>
            <a:rPr lang="en-US" sz="1900" kern="1200" err="1"/>
            <a:t>người</a:t>
          </a:r>
          <a:r>
            <a:rPr lang="en-US" sz="1900" kern="1200"/>
            <a:t> </a:t>
          </a:r>
          <a:r>
            <a:rPr lang="en-US" sz="1900" kern="1200" err="1"/>
            <a:t>khảo</a:t>
          </a:r>
          <a:r>
            <a:rPr lang="en-US" sz="1900" kern="1200"/>
            <a:t> </a:t>
          </a:r>
          <a:r>
            <a:rPr lang="en-US" sz="1900" kern="1200" err="1"/>
            <a:t>sát</a:t>
          </a:r>
          <a:endParaRPr lang="en-US" sz="1900" kern="1200"/>
        </a:p>
        <a:p>
          <a:pPr marL="171450" lvl="1" indent="-171450" algn="l" defTabSz="844550">
            <a:lnSpc>
              <a:spcPct val="90000"/>
            </a:lnSpc>
            <a:spcBef>
              <a:spcPct val="0"/>
            </a:spcBef>
            <a:spcAft>
              <a:spcPct val="15000"/>
            </a:spcAft>
            <a:buChar char="••"/>
          </a:pPr>
          <a:r>
            <a:rPr lang="en-US" sz="1900" kern="1200" err="1"/>
            <a:t>Lấn</a:t>
          </a:r>
          <a:r>
            <a:rPr lang="en-US" sz="1900" kern="1200"/>
            <a:t> </a:t>
          </a:r>
          <a:r>
            <a:rPr lang="en-US" sz="1900" kern="1200" err="1"/>
            <a:t>át</a:t>
          </a:r>
          <a:r>
            <a:rPr lang="en-US" sz="1900" kern="1200"/>
            <a:t>, </a:t>
          </a:r>
          <a:r>
            <a:rPr lang="en-US" sz="1900" kern="1200" err="1"/>
            <a:t>át</a:t>
          </a:r>
          <a:r>
            <a:rPr lang="en-US" sz="1900" kern="1200"/>
            <a:t> </a:t>
          </a:r>
          <a:r>
            <a:rPr lang="en-US" sz="1900" kern="1200" err="1"/>
            <a:t>vía</a:t>
          </a:r>
          <a:r>
            <a:rPr lang="en-US" sz="1900" kern="1200"/>
            <a:t> </a:t>
          </a:r>
          <a:r>
            <a:rPr lang="en-US" sz="1900" kern="1200" err="1"/>
            <a:t>người</a:t>
          </a:r>
          <a:r>
            <a:rPr lang="en-US" sz="1900" kern="1200"/>
            <a:t> </a:t>
          </a:r>
          <a:r>
            <a:rPr lang="en-US" sz="1900" kern="1200" err="1"/>
            <a:t>hỏi</a:t>
          </a:r>
          <a:endParaRPr lang="en-US" sz="1900" kern="1200"/>
        </a:p>
        <a:p>
          <a:pPr marL="171450" lvl="1" indent="-171450" algn="l" defTabSz="844550">
            <a:lnSpc>
              <a:spcPct val="90000"/>
            </a:lnSpc>
            <a:spcBef>
              <a:spcPct val="0"/>
            </a:spcBef>
            <a:spcAft>
              <a:spcPct val="15000"/>
            </a:spcAft>
            <a:buChar char="••"/>
          </a:pPr>
          <a:r>
            <a:rPr lang="en-US" sz="1900" kern="1200" err="1"/>
            <a:t>Không</a:t>
          </a:r>
          <a:r>
            <a:rPr lang="en-US" sz="1900" kern="1200"/>
            <a:t> </a:t>
          </a:r>
          <a:r>
            <a:rPr lang="en-US" sz="1900" kern="1200" err="1"/>
            <a:t>ký</a:t>
          </a:r>
          <a:r>
            <a:rPr lang="en-US" sz="1900" kern="1200"/>
            <a:t> </a:t>
          </a:r>
          <a:r>
            <a:rPr lang="en-US" sz="1900" kern="1200" err="1"/>
            <a:t>Biên</a:t>
          </a:r>
          <a:r>
            <a:rPr lang="en-US" sz="1900" kern="1200"/>
            <a:t> </a:t>
          </a:r>
          <a:r>
            <a:rPr lang="en-US" sz="1900" kern="1200" err="1"/>
            <a:t>bản</a:t>
          </a:r>
          <a:endParaRPr lang="en-US" sz="1900" kern="1200"/>
        </a:p>
      </dsp:txBody>
      <dsp:txXfrm>
        <a:off x="0" y="3856751"/>
        <a:ext cx="8818605" cy="1735650"/>
      </dsp:txXfrm>
    </dsp:sp>
    <dsp:sp modelId="{576BA1AB-66D9-41A4-9D83-A8815D03B886}">
      <dsp:nvSpPr>
        <dsp:cNvPr id="0" name=""/>
        <dsp:cNvSpPr/>
      </dsp:nvSpPr>
      <dsp:spPr>
        <a:xfrm>
          <a:off x="440930" y="3576311"/>
          <a:ext cx="6173023" cy="560880"/>
        </a:xfrm>
        <a:prstGeom prst="roundRect">
          <a:avLst/>
        </a:prstGeom>
        <a:solidFill>
          <a:schemeClr val="accent2">
            <a:hueOff val="-739"/>
            <a:satOff val="420"/>
            <a:lumOff val="-1235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3326" tIns="0" rIns="233326" bIns="0" numCol="1" spcCol="1270" anchor="ctr" anchorCtr="0">
          <a:noAutofit/>
        </a:bodyPr>
        <a:lstStyle/>
        <a:p>
          <a:pPr lvl="0" algn="l" defTabSz="844550">
            <a:lnSpc>
              <a:spcPct val="90000"/>
            </a:lnSpc>
            <a:spcBef>
              <a:spcPct val="0"/>
            </a:spcBef>
            <a:spcAft>
              <a:spcPct val="35000"/>
            </a:spcAft>
          </a:pPr>
          <a:r>
            <a:rPr lang="en-US" sz="1900" b="1" kern="1200" err="1"/>
            <a:t>Khách</a:t>
          </a:r>
          <a:r>
            <a:rPr lang="en-US" sz="1900" b="1" kern="1200"/>
            <a:t> </a:t>
          </a:r>
          <a:r>
            <a:rPr lang="en-US" sz="1900" b="1" kern="1200" err="1"/>
            <a:t>hàng</a:t>
          </a:r>
          <a:r>
            <a:rPr lang="en-US" sz="1900" b="1" kern="1200"/>
            <a:t> </a:t>
          </a:r>
          <a:r>
            <a:rPr lang="en-US" sz="1900" b="1" kern="1200" err="1"/>
            <a:t>khó</a:t>
          </a:r>
          <a:r>
            <a:rPr lang="en-US" sz="1900" b="1" kern="1200"/>
            <a:t> </a:t>
          </a:r>
          <a:r>
            <a:rPr lang="en-US" sz="1900" b="1" kern="1200" err="1"/>
            <a:t>làm</a:t>
          </a:r>
          <a:r>
            <a:rPr lang="en-US" sz="1900" b="1" kern="1200"/>
            <a:t> </a:t>
          </a:r>
          <a:r>
            <a:rPr lang="en-US" sz="1900" b="1" kern="1200" err="1"/>
            <a:t>hài</a:t>
          </a:r>
          <a:r>
            <a:rPr lang="en-US" sz="1900" b="1" kern="1200"/>
            <a:t> </a:t>
          </a:r>
          <a:r>
            <a:rPr lang="en-US" sz="1900" b="1" kern="1200" err="1"/>
            <a:t>lòng</a:t>
          </a:r>
          <a:r>
            <a:rPr lang="en-US" sz="1900" b="1" kern="1200"/>
            <a:t>:</a:t>
          </a:r>
          <a:endParaRPr lang="en-US" sz="1900" kern="1200"/>
        </a:p>
      </dsp:txBody>
      <dsp:txXfrm>
        <a:off x="468310" y="3603691"/>
        <a:ext cx="6118263" cy="50612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B3189-3B1A-4DD8-A731-81F168CDDE51}">
      <dsp:nvSpPr>
        <dsp:cNvPr id="0" name=""/>
        <dsp:cNvSpPr/>
      </dsp:nvSpPr>
      <dsp:spPr>
        <a:xfrm>
          <a:off x="0" y="2758"/>
          <a:ext cx="6797675"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4B9A5C3-E8ED-495C-8107-4363A659DDF6}">
      <dsp:nvSpPr>
        <dsp:cNvPr id="0" name=""/>
        <dsp:cNvSpPr/>
      </dsp:nvSpPr>
      <dsp:spPr>
        <a:xfrm>
          <a:off x="0" y="2758"/>
          <a:ext cx="6797675" cy="1881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altLang="vi-VN" sz="2000" kern="1200"/>
            <a:t>Phần mềm muốn phát triển tốt thì phải hiểu rõ yêu cầu của người dùng.</a:t>
          </a:r>
          <a:endParaRPr lang="en-US" sz="2000" kern="1200">
            <a:latin typeface="+mn-lt"/>
          </a:endParaRPr>
        </a:p>
      </dsp:txBody>
      <dsp:txXfrm>
        <a:off x="0" y="2758"/>
        <a:ext cx="6797675" cy="1881464"/>
      </dsp:txXfrm>
    </dsp:sp>
    <dsp:sp modelId="{C76D0A93-A017-49FB-A146-F272401B02B1}">
      <dsp:nvSpPr>
        <dsp:cNvPr id="0" name=""/>
        <dsp:cNvSpPr/>
      </dsp:nvSpPr>
      <dsp:spPr>
        <a:xfrm>
          <a:off x="0" y="1884223"/>
          <a:ext cx="6797675"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DA9271-295C-4FA1-AF76-7277A070086E}">
      <dsp:nvSpPr>
        <dsp:cNvPr id="0" name=""/>
        <dsp:cNvSpPr/>
      </dsp:nvSpPr>
      <dsp:spPr>
        <a:xfrm>
          <a:off x="0" y="1884223"/>
          <a:ext cx="6797675" cy="1881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altLang="vi-VN" sz="2000" kern="1200"/>
            <a:t>Sai </a:t>
          </a:r>
          <a:r>
            <a:rPr lang="en-US" altLang="vi-VN" sz="2000" kern="1200" err="1"/>
            <a:t>lầm</a:t>
          </a:r>
          <a:r>
            <a:rPr lang="en-US" altLang="vi-VN" sz="2000" kern="1200"/>
            <a:t> </a:t>
          </a:r>
          <a:r>
            <a:rPr lang="en-US" altLang="vi-VN" sz="2000" kern="1200" err="1"/>
            <a:t>trong</a:t>
          </a:r>
          <a:r>
            <a:rPr lang="en-US" altLang="vi-VN" sz="2000" kern="1200"/>
            <a:t> </a:t>
          </a:r>
          <a:r>
            <a:rPr lang="en-US" altLang="vi-VN" sz="2000" kern="1200" err="1"/>
            <a:t>hiểu</a:t>
          </a:r>
          <a:r>
            <a:rPr lang="en-US" altLang="vi-VN" sz="2000" kern="1200"/>
            <a:t> </a:t>
          </a:r>
          <a:r>
            <a:rPr lang="en-US" altLang="vi-VN" sz="2000" kern="1200" err="1"/>
            <a:t>và</a:t>
          </a:r>
          <a:r>
            <a:rPr lang="en-US" altLang="vi-VN" sz="2000" kern="1200"/>
            <a:t> </a:t>
          </a:r>
          <a:r>
            <a:rPr lang="en-US" altLang="vi-VN" sz="2000" kern="1200" err="1"/>
            <a:t>mô</a:t>
          </a:r>
          <a:r>
            <a:rPr lang="en-US" altLang="vi-VN" sz="2000" kern="1200"/>
            <a:t> </a:t>
          </a:r>
          <a:r>
            <a:rPr lang="en-US" altLang="vi-VN" sz="2000" kern="1200" err="1"/>
            <a:t>tả</a:t>
          </a:r>
          <a:r>
            <a:rPr lang="en-US" altLang="vi-VN" sz="2000" kern="1200"/>
            <a:t> </a:t>
          </a:r>
          <a:r>
            <a:rPr lang="en-US" altLang="vi-VN" sz="2000" kern="1200" err="1"/>
            <a:t>yêu</a:t>
          </a:r>
          <a:r>
            <a:rPr lang="en-US" altLang="vi-VN" sz="2000" kern="1200"/>
            <a:t> </a:t>
          </a:r>
          <a:r>
            <a:rPr lang="en-US" altLang="vi-VN" sz="2000" kern="1200" err="1"/>
            <a:t>cầu</a:t>
          </a:r>
          <a:r>
            <a:rPr lang="en-US" altLang="vi-VN" sz="2000" kern="1200"/>
            <a:t> </a:t>
          </a:r>
          <a:r>
            <a:rPr lang="en-US" altLang="vi-VN" sz="2000" kern="1200" err="1"/>
            <a:t>của</a:t>
          </a:r>
          <a:r>
            <a:rPr lang="en-US" altLang="vi-VN" sz="2000" kern="1200"/>
            <a:t> </a:t>
          </a:r>
          <a:r>
            <a:rPr lang="en-US" altLang="vi-VN" sz="2000" kern="1200" err="1"/>
            <a:t>khách</a:t>
          </a:r>
          <a:r>
            <a:rPr lang="en-US" altLang="vi-VN" sz="2000" kern="1200"/>
            <a:t> </a:t>
          </a:r>
          <a:r>
            <a:rPr lang="en-US" altLang="vi-VN" sz="2000" kern="1200" err="1"/>
            <a:t>hàng</a:t>
          </a:r>
          <a:r>
            <a:rPr lang="en-US" altLang="vi-VN" sz="2000" kern="1200"/>
            <a:t> </a:t>
          </a:r>
          <a:r>
            <a:rPr lang="en-US" altLang="vi-VN" sz="2000" kern="1200" err="1"/>
            <a:t>là</a:t>
          </a:r>
          <a:r>
            <a:rPr lang="en-US" altLang="vi-VN" sz="2000" kern="1200"/>
            <a:t> </a:t>
          </a:r>
          <a:r>
            <a:rPr lang="en-US" altLang="vi-VN" sz="2000" kern="1200" err="1"/>
            <a:t>nguyên</a:t>
          </a:r>
          <a:r>
            <a:rPr lang="en-US" altLang="vi-VN" sz="2000" kern="1200"/>
            <a:t> </a:t>
          </a:r>
          <a:r>
            <a:rPr lang="en-US" altLang="vi-VN" sz="2000" kern="1200" err="1"/>
            <a:t>nhân</a:t>
          </a:r>
          <a:r>
            <a:rPr lang="en-US" altLang="vi-VN" sz="2000" kern="1200"/>
            <a:t> </a:t>
          </a:r>
          <a:r>
            <a:rPr lang="en-US" altLang="vi-VN" sz="2000" kern="1200" err="1"/>
            <a:t>lớn</a:t>
          </a:r>
          <a:r>
            <a:rPr lang="en-US" altLang="vi-VN" sz="2000" kern="1200"/>
            <a:t> </a:t>
          </a:r>
          <a:r>
            <a:rPr lang="en-US" altLang="vi-VN" sz="2000" kern="1200" err="1"/>
            <a:t>nhất</a:t>
          </a:r>
          <a:r>
            <a:rPr lang="en-US" altLang="vi-VN" sz="2000" kern="1200"/>
            <a:t> </a:t>
          </a:r>
          <a:r>
            <a:rPr lang="en-US" altLang="vi-VN" sz="2000" kern="1200" err="1"/>
            <a:t>dẫn</a:t>
          </a:r>
          <a:r>
            <a:rPr lang="en-US" altLang="vi-VN" sz="2000" kern="1200"/>
            <a:t> </a:t>
          </a:r>
          <a:r>
            <a:rPr lang="en-US" altLang="vi-VN" sz="2000" kern="1200" err="1"/>
            <a:t>đến</a:t>
          </a:r>
          <a:r>
            <a:rPr lang="en-US" altLang="vi-VN" sz="2000" kern="1200"/>
            <a:t> </a:t>
          </a:r>
          <a:r>
            <a:rPr lang="en-US" altLang="vi-VN" sz="2000" kern="1200" err="1"/>
            <a:t>sự</a:t>
          </a:r>
          <a:r>
            <a:rPr lang="en-US" altLang="vi-VN" sz="2000" kern="1200"/>
            <a:t> </a:t>
          </a:r>
          <a:r>
            <a:rPr lang="en-US" altLang="vi-VN" sz="2000" kern="1200" err="1"/>
            <a:t>thất</a:t>
          </a:r>
          <a:r>
            <a:rPr lang="en-US" altLang="vi-VN" sz="2000" kern="1200"/>
            <a:t> </a:t>
          </a:r>
          <a:r>
            <a:rPr lang="en-US" altLang="vi-VN" sz="2000" kern="1200" err="1"/>
            <a:t>bại</a:t>
          </a:r>
          <a:endParaRPr lang="en-US" altLang="vi-VN" sz="2000" kern="1200"/>
        </a:p>
      </dsp:txBody>
      <dsp:txXfrm>
        <a:off x="0" y="1884223"/>
        <a:ext cx="6797675" cy="1881464"/>
      </dsp:txXfrm>
    </dsp:sp>
    <dsp:sp modelId="{331E33AF-76D4-41C6-93D8-E85DBFA4A426}">
      <dsp:nvSpPr>
        <dsp:cNvPr id="0" name=""/>
        <dsp:cNvSpPr/>
      </dsp:nvSpPr>
      <dsp:spPr>
        <a:xfrm>
          <a:off x="0" y="3765688"/>
          <a:ext cx="6797675"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D3BE06-E273-4780-89FE-0484BA8EFFBC}">
      <dsp:nvSpPr>
        <dsp:cNvPr id="0" name=""/>
        <dsp:cNvSpPr/>
      </dsp:nvSpPr>
      <dsp:spPr>
        <a:xfrm>
          <a:off x="0" y="3765688"/>
          <a:ext cx="6797675" cy="1881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altLang="vi-VN" sz="2000" kern="1200"/>
            <a:t>Những sai lầm trong phát triển phần mềm được phát hiện càng sớm thì kinh phí khắc phục càng giảm.</a:t>
          </a:r>
        </a:p>
      </dsp:txBody>
      <dsp:txXfrm>
        <a:off x="0" y="3765688"/>
        <a:ext cx="6797675" cy="18814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6B7011-1568-4EC4-9CB5-050F2144AEB0}">
      <dsp:nvSpPr>
        <dsp:cNvPr id="0" name=""/>
        <dsp:cNvSpPr/>
      </dsp:nvSpPr>
      <dsp:spPr>
        <a:xfrm>
          <a:off x="2778" y="2145274"/>
          <a:ext cx="752078" cy="112811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a:t>Viết hồ sơ dự án</a:t>
          </a:r>
        </a:p>
      </dsp:txBody>
      <dsp:txXfrm>
        <a:off x="24806" y="2167302"/>
        <a:ext cx="708022" cy="1084061"/>
      </dsp:txXfrm>
    </dsp:sp>
    <dsp:sp modelId="{2B521F5D-CDE2-4EF8-BA1B-065277DC200B}">
      <dsp:nvSpPr>
        <dsp:cNvPr id="0" name=""/>
        <dsp:cNvSpPr/>
      </dsp:nvSpPr>
      <dsp:spPr>
        <a:xfrm>
          <a:off x="830064" y="2616075"/>
          <a:ext cx="159440" cy="18651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830064" y="2653378"/>
        <a:ext cx="111608" cy="111909"/>
      </dsp:txXfrm>
    </dsp:sp>
    <dsp:sp modelId="{8C1D129E-4344-4B06-B16B-F958131AA74B}">
      <dsp:nvSpPr>
        <dsp:cNvPr id="0" name=""/>
        <dsp:cNvSpPr/>
      </dsp:nvSpPr>
      <dsp:spPr>
        <a:xfrm>
          <a:off x="1055687" y="2145274"/>
          <a:ext cx="752078" cy="112811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a:t>Bán hàng</a:t>
          </a:r>
        </a:p>
      </dsp:txBody>
      <dsp:txXfrm>
        <a:off x="1077715" y="2167302"/>
        <a:ext cx="708022" cy="1084061"/>
      </dsp:txXfrm>
    </dsp:sp>
    <dsp:sp modelId="{51CF3F41-A74A-4CA6-BCBD-192A754C64C7}">
      <dsp:nvSpPr>
        <dsp:cNvPr id="0" name=""/>
        <dsp:cNvSpPr/>
      </dsp:nvSpPr>
      <dsp:spPr>
        <a:xfrm>
          <a:off x="1882973" y="2616075"/>
          <a:ext cx="159440" cy="18651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vi-VN" sz="800" kern="1200"/>
        </a:p>
      </dsp:txBody>
      <dsp:txXfrm>
        <a:off x="1882973" y="2653378"/>
        <a:ext cx="111608" cy="111909"/>
      </dsp:txXfrm>
    </dsp:sp>
    <dsp:sp modelId="{A7597E1E-65F1-4326-9025-5BFC8FCCD0D8}">
      <dsp:nvSpPr>
        <dsp:cNvPr id="0" name=""/>
        <dsp:cNvSpPr/>
      </dsp:nvSpPr>
      <dsp:spPr>
        <a:xfrm>
          <a:off x="2108596" y="2145274"/>
          <a:ext cx="752078" cy="112811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a:t>Khảo sát yêu cầu</a:t>
          </a:r>
        </a:p>
      </dsp:txBody>
      <dsp:txXfrm>
        <a:off x="2130624" y="2167302"/>
        <a:ext cx="708022" cy="1084061"/>
      </dsp:txXfrm>
    </dsp:sp>
    <dsp:sp modelId="{A300654F-3E01-4F85-888B-5B1B9C9A6414}">
      <dsp:nvSpPr>
        <dsp:cNvPr id="0" name=""/>
        <dsp:cNvSpPr/>
      </dsp:nvSpPr>
      <dsp:spPr>
        <a:xfrm>
          <a:off x="2935882" y="2616075"/>
          <a:ext cx="159440" cy="18651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935882" y="2653378"/>
        <a:ext cx="111608" cy="111909"/>
      </dsp:txXfrm>
    </dsp:sp>
    <dsp:sp modelId="{AC5B3D8D-6C7E-42C3-9FDE-666CBE695D55}">
      <dsp:nvSpPr>
        <dsp:cNvPr id="0" name=""/>
        <dsp:cNvSpPr/>
      </dsp:nvSpPr>
      <dsp:spPr>
        <a:xfrm>
          <a:off x="3161506" y="2145274"/>
          <a:ext cx="752078" cy="112811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a:t>Phân tích thiết kế</a:t>
          </a:r>
        </a:p>
      </dsp:txBody>
      <dsp:txXfrm>
        <a:off x="3183534" y="2167302"/>
        <a:ext cx="708022" cy="1084061"/>
      </dsp:txXfrm>
    </dsp:sp>
    <dsp:sp modelId="{E47DB3C8-94D0-4180-9E3D-DD238CB9298D}">
      <dsp:nvSpPr>
        <dsp:cNvPr id="0" name=""/>
        <dsp:cNvSpPr/>
      </dsp:nvSpPr>
      <dsp:spPr>
        <a:xfrm>
          <a:off x="3988792" y="2616075"/>
          <a:ext cx="159440" cy="18651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988792" y="2653378"/>
        <a:ext cx="111608" cy="111909"/>
      </dsp:txXfrm>
    </dsp:sp>
    <dsp:sp modelId="{AEA121D2-ED09-4551-8CA2-8ABB46F25034}">
      <dsp:nvSpPr>
        <dsp:cNvPr id="0" name=""/>
        <dsp:cNvSpPr/>
      </dsp:nvSpPr>
      <dsp:spPr>
        <a:xfrm>
          <a:off x="4214415" y="2145274"/>
          <a:ext cx="752078" cy="112811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a:t>Lập trình</a:t>
          </a:r>
        </a:p>
      </dsp:txBody>
      <dsp:txXfrm>
        <a:off x="4236443" y="2167302"/>
        <a:ext cx="708022" cy="1084061"/>
      </dsp:txXfrm>
    </dsp:sp>
    <dsp:sp modelId="{4BC155AF-C696-4E2D-82F2-8E0AD772A6AC}">
      <dsp:nvSpPr>
        <dsp:cNvPr id="0" name=""/>
        <dsp:cNvSpPr/>
      </dsp:nvSpPr>
      <dsp:spPr>
        <a:xfrm>
          <a:off x="5041701" y="2616075"/>
          <a:ext cx="159440" cy="18651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5041701" y="2653378"/>
        <a:ext cx="111608" cy="111909"/>
      </dsp:txXfrm>
    </dsp:sp>
    <dsp:sp modelId="{B914FF75-63E1-41EE-B7D7-BF30B10F677A}">
      <dsp:nvSpPr>
        <dsp:cNvPr id="0" name=""/>
        <dsp:cNvSpPr/>
      </dsp:nvSpPr>
      <dsp:spPr>
        <a:xfrm>
          <a:off x="5267324" y="2145274"/>
          <a:ext cx="752078" cy="112811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a:t>Kiểm thử</a:t>
          </a:r>
        </a:p>
      </dsp:txBody>
      <dsp:txXfrm>
        <a:off x="5289352" y="2167302"/>
        <a:ext cx="708022" cy="1084061"/>
      </dsp:txXfrm>
    </dsp:sp>
    <dsp:sp modelId="{C4604A2F-6115-49A2-984A-F98957345789}">
      <dsp:nvSpPr>
        <dsp:cNvPr id="0" name=""/>
        <dsp:cNvSpPr/>
      </dsp:nvSpPr>
      <dsp:spPr>
        <a:xfrm>
          <a:off x="6094610" y="2616075"/>
          <a:ext cx="159440" cy="18651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6094610" y="2653378"/>
        <a:ext cx="111608" cy="111909"/>
      </dsp:txXfrm>
    </dsp:sp>
    <dsp:sp modelId="{D8EAE136-3CB5-4D0D-987B-EFA94662DA02}">
      <dsp:nvSpPr>
        <dsp:cNvPr id="0" name=""/>
        <dsp:cNvSpPr/>
      </dsp:nvSpPr>
      <dsp:spPr>
        <a:xfrm>
          <a:off x="6320234" y="2145274"/>
          <a:ext cx="752078" cy="112811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a:t>Triển khai</a:t>
          </a:r>
        </a:p>
      </dsp:txBody>
      <dsp:txXfrm>
        <a:off x="6342262" y="2167302"/>
        <a:ext cx="708022" cy="1084061"/>
      </dsp:txXfrm>
    </dsp:sp>
    <dsp:sp modelId="{E7A9D307-9555-43C0-A564-1ED7C2628AAE}">
      <dsp:nvSpPr>
        <dsp:cNvPr id="0" name=""/>
        <dsp:cNvSpPr/>
      </dsp:nvSpPr>
      <dsp:spPr>
        <a:xfrm>
          <a:off x="7147520" y="2616075"/>
          <a:ext cx="159440" cy="18651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7147520" y="2653378"/>
        <a:ext cx="111608" cy="111909"/>
      </dsp:txXfrm>
    </dsp:sp>
    <dsp:sp modelId="{F794B8DA-FC81-4B09-B1FE-C314553CBF03}">
      <dsp:nvSpPr>
        <dsp:cNvPr id="0" name=""/>
        <dsp:cNvSpPr/>
      </dsp:nvSpPr>
      <dsp:spPr>
        <a:xfrm>
          <a:off x="7373143" y="2145274"/>
          <a:ext cx="752078" cy="112811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a:t>Chăm sóc sau bán</a:t>
          </a:r>
        </a:p>
      </dsp:txBody>
      <dsp:txXfrm>
        <a:off x="7395171" y="2167302"/>
        <a:ext cx="708022" cy="108406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B3189-3B1A-4DD8-A731-81F168CDDE51}">
      <dsp:nvSpPr>
        <dsp:cNvPr id="0" name=""/>
        <dsp:cNvSpPr/>
      </dsp:nvSpPr>
      <dsp:spPr>
        <a:xfrm>
          <a:off x="0" y="0"/>
          <a:ext cx="6797675"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4B9A5C3-E8ED-495C-8107-4363A659DDF6}">
      <dsp:nvSpPr>
        <dsp:cNvPr id="0" name=""/>
        <dsp:cNvSpPr/>
      </dsp:nvSpPr>
      <dsp:spPr>
        <a:xfrm>
          <a:off x="0" y="0"/>
          <a:ext cx="6797675" cy="1412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err="1">
              <a:latin typeface="Calibri Light" panose="020F0302020204030204" pitchFamily="34" charset="0"/>
              <a:cs typeface="Calibri Light" panose="020F0302020204030204" pitchFamily="34" charset="0"/>
            </a:rPr>
            <a:t>Thuyết</a:t>
          </a:r>
          <a:r>
            <a:rPr lang="en-US" sz="2400" kern="1200">
              <a:latin typeface="Calibri Light" panose="020F0302020204030204" pitchFamily="34" charset="0"/>
              <a:cs typeface="Calibri Light" panose="020F0302020204030204" pitchFamily="34" charset="0"/>
            </a:rPr>
            <a:t> </a:t>
          </a:r>
          <a:r>
            <a:rPr lang="en-US" sz="2400" kern="1200" err="1">
              <a:latin typeface="Calibri Light" panose="020F0302020204030204" pitchFamily="34" charset="0"/>
              <a:cs typeface="Calibri Light" panose="020F0302020204030204" pitchFamily="34" charset="0"/>
            </a:rPr>
            <a:t>minh</a:t>
          </a:r>
          <a:r>
            <a:rPr lang="en-US" sz="2400" kern="1200">
              <a:latin typeface="Calibri Light" panose="020F0302020204030204" pitchFamily="34" charset="0"/>
              <a:cs typeface="Calibri Light" panose="020F0302020204030204" pitchFamily="34" charset="0"/>
            </a:rPr>
            <a:t> </a:t>
          </a:r>
          <a:r>
            <a:rPr lang="en-US" sz="2400" kern="1200" err="1">
              <a:latin typeface="Calibri Light" panose="020F0302020204030204" pitchFamily="34" charset="0"/>
              <a:cs typeface="Calibri Light" panose="020F0302020204030204" pitchFamily="34" charset="0"/>
            </a:rPr>
            <a:t>dự</a:t>
          </a:r>
          <a:r>
            <a:rPr lang="en-US" sz="2400" kern="1200">
              <a:latin typeface="Calibri Light" panose="020F0302020204030204" pitchFamily="34" charset="0"/>
              <a:cs typeface="Calibri Light" panose="020F0302020204030204" pitchFamily="34" charset="0"/>
            </a:rPr>
            <a:t> </a:t>
          </a:r>
          <a:r>
            <a:rPr lang="en-US" sz="2400" kern="1200" err="1">
              <a:latin typeface="Calibri Light" panose="020F0302020204030204" pitchFamily="34" charset="0"/>
              <a:cs typeface="Calibri Light" panose="020F0302020204030204" pitchFamily="34" charset="0"/>
            </a:rPr>
            <a:t>án</a:t>
          </a:r>
          <a:r>
            <a:rPr lang="en-US" sz="2400" kern="1200">
              <a:latin typeface="Calibri Light" panose="020F0302020204030204" pitchFamily="34" charset="0"/>
              <a:cs typeface="Calibri Light" panose="020F0302020204030204" pitchFamily="34" charset="0"/>
            </a:rPr>
            <a:t>, </a:t>
          </a:r>
          <a:r>
            <a:rPr lang="en-US" sz="2400" kern="1200" err="1">
              <a:latin typeface="Calibri Light" panose="020F0302020204030204" pitchFamily="34" charset="0"/>
              <a:cs typeface="Calibri Light" panose="020F0302020204030204" pitchFamily="34" charset="0"/>
            </a:rPr>
            <a:t>Biên</a:t>
          </a:r>
          <a:r>
            <a:rPr lang="en-US" sz="2400" kern="1200">
              <a:latin typeface="Calibri Light" panose="020F0302020204030204" pitchFamily="34" charset="0"/>
              <a:cs typeface="Calibri Light" panose="020F0302020204030204" pitchFamily="34" charset="0"/>
            </a:rPr>
            <a:t> </a:t>
          </a:r>
          <a:r>
            <a:rPr lang="en-US" sz="2400" kern="1200" err="1">
              <a:latin typeface="Calibri Light" panose="020F0302020204030204" pitchFamily="34" charset="0"/>
              <a:cs typeface="Calibri Light" panose="020F0302020204030204" pitchFamily="34" charset="0"/>
            </a:rPr>
            <a:t>bản</a:t>
          </a:r>
          <a:r>
            <a:rPr lang="en-US" sz="2400" kern="1200">
              <a:latin typeface="Calibri Light" panose="020F0302020204030204" pitchFamily="34" charset="0"/>
              <a:cs typeface="Calibri Light" panose="020F0302020204030204" pitchFamily="34" charset="0"/>
            </a:rPr>
            <a:t> </a:t>
          </a:r>
          <a:r>
            <a:rPr lang="en-US" sz="2400" kern="1200" err="1">
              <a:latin typeface="Calibri Light" panose="020F0302020204030204" pitchFamily="34" charset="0"/>
              <a:cs typeface="Calibri Light" panose="020F0302020204030204" pitchFamily="34" charset="0"/>
            </a:rPr>
            <a:t>khảo</a:t>
          </a:r>
          <a:r>
            <a:rPr lang="en-US" sz="2400" kern="1200">
              <a:latin typeface="Calibri Light" panose="020F0302020204030204" pitchFamily="34" charset="0"/>
              <a:cs typeface="Calibri Light" panose="020F0302020204030204" pitchFamily="34" charset="0"/>
            </a:rPr>
            <a:t> </a:t>
          </a:r>
          <a:r>
            <a:rPr lang="en-US" sz="2400" kern="1200" err="1">
              <a:latin typeface="Calibri Light" panose="020F0302020204030204" pitchFamily="34" charset="0"/>
              <a:cs typeface="Calibri Light" panose="020F0302020204030204" pitchFamily="34" charset="0"/>
            </a:rPr>
            <a:t>sát</a:t>
          </a:r>
          <a:r>
            <a:rPr lang="en-US" sz="2400" kern="1200">
              <a:latin typeface="Calibri Light" panose="020F0302020204030204" pitchFamily="34" charset="0"/>
              <a:cs typeface="Calibri Light" panose="020F0302020204030204" pitchFamily="34" charset="0"/>
            </a:rPr>
            <a:t> </a:t>
          </a:r>
          <a:r>
            <a:rPr lang="en-US" sz="2400" kern="1200" err="1">
              <a:latin typeface="Calibri Light" panose="020F0302020204030204" pitchFamily="34" charset="0"/>
              <a:cs typeface="Calibri Light" panose="020F0302020204030204" pitchFamily="34" charset="0"/>
            </a:rPr>
            <a:t>khách</a:t>
          </a:r>
          <a:r>
            <a:rPr lang="en-US" sz="2400" kern="1200">
              <a:latin typeface="Calibri Light" panose="020F0302020204030204" pitchFamily="34" charset="0"/>
              <a:cs typeface="Calibri Light" panose="020F0302020204030204" pitchFamily="34" charset="0"/>
            </a:rPr>
            <a:t> </a:t>
          </a:r>
          <a:r>
            <a:rPr lang="en-US" sz="2400" kern="1200" err="1">
              <a:latin typeface="Calibri Light" panose="020F0302020204030204" pitchFamily="34" charset="0"/>
              <a:cs typeface="Calibri Light" panose="020F0302020204030204" pitchFamily="34" charset="0"/>
            </a:rPr>
            <a:t>hàng</a:t>
          </a:r>
          <a:r>
            <a:rPr lang="en-US" sz="2400" kern="1200">
              <a:latin typeface="Calibri Light" panose="020F0302020204030204" pitchFamily="34" charset="0"/>
              <a:cs typeface="Calibri Light" panose="020F0302020204030204" pitchFamily="34" charset="0"/>
            </a:rPr>
            <a:t>, </a:t>
          </a:r>
          <a:r>
            <a:rPr lang="en-US" sz="2400" kern="1200" err="1">
              <a:latin typeface="Calibri Light" panose="020F0302020204030204" pitchFamily="34" charset="0"/>
              <a:cs typeface="Calibri Light" panose="020F0302020204030204" pitchFamily="34" charset="0"/>
            </a:rPr>
            <a:t>biên</a:t>
          </a:r>
          <a:r>
            <a:rPr lang="en-US" sz="2400" kern="1200">
              <a:latin typeface="Calibri Light" panose="020F0302020204030204" pitchFamily="34" charset="0"/>
              <a:cs typeface="Calibri Light" panose="020F0302020204030204" pitchFamily="34" charset="0"/>
            </a:rPr>
            <a:t> </a:t>
          </a:r>
          <a:r>
            <a:rPr lang="en-US" sz="2400" kern="1200" err="1">
              <a:latin typeface="Calibri Light" panose="020F0302020204030204" pitchFamily="34" charset="0"/>
              <a:cs typeface="Calibri Light" panose="020F0302020204030204" pitchFamily="34" charset="0"/>
            </a:rPr>
            <a:t>bản</a:t>
          </a:r>
          <a:r>
            <a:rPr lang="en-US" sz="2400" kern="1200">
              <a:latin typeface="Calibri Light" panose="020F0302020204030204" pitchFamily="34" charset="0"/>
              <a:cs typeface="Calibri Light" panose="020F0302020204030204" pitchFamily="34" charset="0"/>
            </a:rPr>
            <a:t> </a:t>
          </a:r>
          <a:r>
            <a:rPr lang="en-US" sz="2400" kern="1200" err="1">
              <a:latin typeface="Calibri Light" panose="020F0302020204030204" pitchFamily="34" charset="0"/>
              <a:cs typeface="Calibri Light" panose="020F0302020204030204" pitchFamily="34" charset="0"/>
            </a:rPr>
            <a:t>họp</a:t>
          </a:r>
          <a:r>
            <a:rPr lang="en-US" sz="2400" kern="1200">
              <a:latin typeface="Calibri Light" panose="020F0302020204030204" pitchFamily="34" charset="0"/>
              <a:cs typeface="Calibri Light" panose="020F0302020204030204" pitchFamily="34" charset="0"/>
            </a:rPr>
            <a:t> </a:t>
          </a:r>
          <a:r>
            <a:rPr lang="en-US" sz="2400" kern="1200" err="1">
              <a:latin typeface="Calibri Light" panose="020F0302020204030204" pitchFamily="34" charset="0"/>
              <a:cs typeface="Calibri Light" panose="020F0302020204030204" pitchFamily="34" charset="0"/>
            </a:rPr>
            <a:t>dự</a:t>
          </a:r>
          <a:r>
            <a:rPr lang="en-US" sz="2400" kern="1200">
              <a:latin typeface="Calibri Light" panose="020F0302020204030204" pitchFamily="34" charset="0"/>
              <a:cs typeface="Calibri Light" panose="020F0302020204030204" pitchFamily="34" charset="0"/>
            </a:rPr>
            <a:t> </a:t>
          </a:r>
          <a:r>
            <a:rPr lang="en-US" sz="2400" kern="1200" err="1">
              <a:latin typeface="Calibri Light" panose="020F0302020204030204" pitchFamily="34" charset="0"/>
              <a:cs typeface="Calibri Light" panose="020F0302020204030204" pitchFamily="34" charset="0"/>
            </a:rPr>
            <a:t>án</a:t>
          </a:r>
          <a:r>
            <a:rPr lang="en-US" sz="2400" kern="1200">
              <a:latin typeface="Calibri Light" panose="020F0302020204030204" pitchFamily="34" charset="0"/>
              <a:cs typeface="Calibri Light" panose="020F0302020204030204" pitchFamily="34" charset="0"/>
            </a:rPr>
            <a:t> (</a:t>
          </a:r>
          <a:r>
            <a:rPr lang="en-US" sz="2400" kern="1200" err="1">
              <a:latin typeface="Calibri Light" panose="020F0302020204030204" pitchFamily="34" charset="0"/>
              <a:cs typeface="Calibri Light" panose="020F0302020204030204" pitchFamily="34" charset="0"/>
            </a:rPr>
            <a:t>nếu</a:t>
          </a:r>
          <a:r>
            <a:rPr lang="en-US" sz="2400" kern="1200">
              <a:latin typeface="Calibri Light" panose="020F0302020204030204" pitchFamily="34" charset="0"/>
              <a:cs typeface="Calibri Light" panose="020F0302020204030204" pitchFamily="34" charset="0"/>
            </a:rPr>
            <a:t> </a:t>
          </a:r>
          <a:r>
            <a:rPr lang="en-US" sz="2400" kern="1200" err="1">
              <a:latin typeface="Calibri Light" panose="020F0302020204030204" pitchFamily="34" charset="0"/>
              <a:cs typeface="Calibri Light" panose="020F0302020204030204" pitchFamily="34" charset="0"/>
            </a:rPr>
            <a:t>có</a:t>
          </a:r>
          <a:r>
            <a:rPr lang="en-US" sz="2400" kern="1200">
              <a:latin typeface="Calibri Light" panose="020F0302020204030204" pitchFamily="34" charset="0"/>
              <a:cs typeface="Calibri Light" panose="020F0302020204030204" pitchFamily="34" charset="0"/>
            </a:rPr>
            <a:t>)</a:t>
          </a:r>
        </a:p>
      </dsp:txBody>
      <dsp:txXfrm>
        <a:off x="0" y="0"/>
        <a:ext cx="6797675" cy="1412477"/>
      </dsp:txXfrm>
    </dsp:sp>
    <dsp:sp modelId="{E5787413-430F-4739-A2EE-1845D3C87834}">
      <dsp:nvSpPr>
        <dsp:cNvPr id="0" name=""/>
        <dsp:cNvSpPr/>
      </dsp:nvSpPr>
      <dsp:spPr>
        <a:xfrm>
          <a:off x="0" y="1412478"/>
          <a:ext cx="6797675"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1A5708-9C26-4A52-8A21-A1A87334AF1F}">
      <dsp:nvSpPr>
        <dsp:cNvPr id="0" name=""/>
        <dsp:cNvSpPr/>
      </dsp:nvSpPr>
      <dsp:spPr>
        <a:xfrm>
          <a:off x="0" y="1412477"/>
          <a:ext cx="6797675" cy="1412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err="1">
              <a:latin typeface="Calibri Light" panose="020F0302020204030204" pitchFamily="34" charset="0"/>
              <a:cs typeface="Calibri Light" panose="020F0302020204030204" pitchFamily="34" charset="0"/>
            </a:rPr>
            <a:t>Các</a:t>
          </a:r>
          <a:r>
            <a:rPr lang="en-US" sz="2400" kern="1200">
              <a:latin typeface="Calibri Light" panose="020F0302020204030204" pitchFamily="34" charset="0"/>
              <a:cs typeface="Calibri Light" panose="020F0302020204030204" pitchFamily="34" charset="0"/>
            </a:rPr>
            <a:t> </a:t>
          </a:r>
          <a:r>
            <a:rPr lang="en-US" sz="2400" kern="1200" err="1">
              <a:latin typeface="Calibri Light" panose="020F0302020204030204" pitchFamily="34" charset="0"/>
              <a:cs typeface="Calibri Light" panose="020F0302020204030204" pitchFamily="34" charset="0"/>
            </a:rPr>
            <a:t>sản</a:t>
          </a:r>
          <a:r>
            <a:rPr lang="en-US" sz="2400" kern="1200">
              <a:latin typeface="Calibri Light" panose="020F0302020204030204" pitchFamily="34" charset="0"/>
              <a:cs typeface="Calibri Light" panose="020F0302020204030204" pitchFamily="34" charset="0"/>
            </a:rPr>
            <a:t> </a:t>
          </a:r>
          <a:r>
            <a:rPr lang="en-US" sz="2400" kern="1200" err="1">
              <a:latin typeface="Calibri Light" panose="020F0302020204030204" pitchFamily="34" charset="0"/>
              <a:cs typeface="Calibri Light" panose="020F0302020204030204" pitchFamily="34" charset="0"/>
            </a:rPr>
            <a:t>phẩm</a:t>
          </a:r>
          <a:r>
            <a:rPr lang="en-US" sz="2400" kern="1200">
              <a:latin typeface="Calibri Light" panose="020F0302020204030204" pitchFamily="34" charset="0"/>
              <a:cs typeface="Calibri Light" panose="020F0302020204030204" pitchFamily="34" charset="0"/>
            </a:rPr>
            <a:t> t</a:t>
          </a:r>
          <a:r>
            <a:rPr lang="vi-VN" sz="2400" kern="1200">
              <a:latin typeface="Calibri Light" panose="020F0302020204030204" pitchFamily="34" charset="0"/>
              <a:cs typeface="Calibri Light" panose="020F0302020204030204" pitchFamily="34" charset="0"/>
            </a:rPr>
            <a:t>ư</a:t>
          </a:r>
          <a:r>
            <a:rPr lang="en-US" sz="2400" kern="1200" err="1">
              <a:latin typeface="Calibri Light" panose="020F0302020204030204" pitchFamily="34" charset="0"/>
              <a:cs typeface="Calibri Light" panose="020F0302020204030204" pitchFamily="34" charset="0"/>
            </a:rPr>
            <a:t>ơng</a:t>
          </a:r>
          <a:r>
            <a:rPr lang="en-US" sz="2400" kern="1200">
              <a:latin typeface="Calibri Light" panose="020F0302020204030204" pitchFamily="34" charset="0"/>
              <a:cs typeface="Calibri Light" panose="020F0302020204030204" pitchFamily="34" charset="0"/>
            </a:rPr>
            <a:t> </a:t>
          </a:r>
          <a:r>
            <a:rPr lang="en-US" sz="2400" kern="1200" err="1">
              <a:latin typeface="Calibri Light" panose="020F0302020204030204" pitchFamily="34" charset="0"/>
              <a:cs typeface="Calibri Light" panose="020F0302020204030204" pitchFamily="34" charset="0"/>
            </a:rPr>
            <a:t>tự</a:t>
          </a:r>
          <a:r>
            <a:rPr lang="en-US" sz="2400" kern="1200">
              <a:latin typeface="Calibri Light" panose="020F0302020204030204" pitchFamily="34" charset="0"/>
              <a:cs typeface="Calibri Light" panose="020F0302020204030204" pitchFamily="34" charset="0"/>
            </a:rPr>
            <a:t> </a:t>
          </a:r>
          <a:r>
            <a:rPr lang="en-US" sz="2400" kern="1200" err="1">
              <a:latin typeface="Calibri Light" panose="020F0302020204030204" pitchFamily="34" charset="0"/>
              <a:cs typeface="Calibri Light" panose="020F0302020204030204" pitchFamily="34" charset="0"/>
            </a:rPr>
            <a:t>của</a:t>
          </a:r>
          <a:r>
            <a:rPr lang="en-US" sz="2400" kern="1200">
              <a:latin typeface="Calibri Light" panose="020F0302020204030204" pitchFamily="34" charset="0"/>
              <a:cs typeface="Calibri Light" panose="020F0302020204030204" pitchFamily="34" charset="0"/>
            </a:rPr>
            <a:t> </a:t>
          </a:r>
          <a:r>
            <a:rPr lang="en-US" sz="2400" kern="1200" err="1">
              <a:latin typeface="Calibri Light" panose="020F0302020204030204" pitchFamily="34" charset="0"/>
              <a:cs typeface="Calibri Light" panose="020F0302020204030204" pitchFamily="34" charset="0"/>
            </a:rPr>
            <a:t>Công</a:t>
          </a:r>
          <a:r>
            <a:rPr lang="en-US" sz="2400" kern="1200">
              <a:latin typeface="Calibri Light" panose="020F0302020204030204" pitchFamily="34" charset="0"/>
              <a:cs typeface="Calibri Light" panose="020F0302020204030204" pitchFamily="34" charset="0"/>
            </a:rPr>
            <a:t> ty</a:t>
          </a:r>
        </a:p>
      </dsp:txBody>
      <dsp:txXfrm>
        <a:off x="0" y="1412477"/>
        <a:ext cx="6797675" cy="1412477"/>
      </dsp:txXfrm>
    </dsp:sp>
    <dsp:sp modelId="{750F4C0A-3E6D-4267-A64C-642AFC9E97EB}">
      <dsp:nvSpPr>
        <dsp:cNvPr id="0" name=""/>
        <dsp:cNvSpPr/>
      </dsp:nvSpPr>
      <dsp:spPr>
        <a:xfrm>
          <a:off x="0" y="2824956"/>
          <a:ext cx="6797675"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74092D-C116-4E04-B0A1-755F81FFDF02}">
      <dsp:nvSpPr>
        <dsp:cNvPr id="0" name=""/>
        <dsp:cNvSpPr/>
      </dsp:nvSpPr>
      <dsp:spPr>
        <a:xfrm>
          <a:off x="0" y="2824955"/>
          <a:ext cx="6797675" cy="1412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err="1">
              <a:latin typeface="Calibri Light" panose="020F0302020204030204" pitchFamily="34" charset="0"/>
              <a:cs typeface="Calibri Light" panose="020F0302020204030204" pitchFamily="34" charset="0"/>
            </a:rPr>
            <a:t>Các</a:t>
          </a:r>
          <a:r>
            <a:rPr lang="en-US" sz="2400" kern="1200">
              <a:latin typeface="Calibri Light" panose="020F0302020204030204" pitchFamily="34" charset="0"/>
              <a:cs typeface="Calibri Light" panose="020F0302020204030204" pitchFamily="34" charset="0"/>
            </a:rPr>
            <a:t> </a:t>
          </a:r>
          <a:r>
            <a:rPr lang="en-US" sz="2400" kern="1200" err="1">
              <a:latin typeface="Calibri Light" panose="020F0302020204030204" pitchFamily="34" charset="0"/>
              <a:cs typeface="Calibri Light" panose="020F0302020204030204" pitchFamily="34" charset="0"/>
            </a:rPr>
            <a:t>sản</a:t>
          </a:r>
          <a:r>
            <a:rPr lang="en-US" sz="2400" kern="1200">
              <a:latin typeface="Calibri Light" panose="020F0302020204030204" pitchFamily="34" charset="0"/>
              <a:cs typeface="Calibri Light" panose="020F0302020204030204" pitchFamily="34" charset="0"/>
            </a:rPr>
            <a:t> </a:t>
          </a:r>
          <a:r>
            <a:rPr lang="en-US" sz="2400" kern="1200" err="1">
              <a:latin typeface="Calibri Light" panose="020F0302020204030204" pitchFamily="34" charset="0"/>
              <a:cs typeface="Calibri Light" panose="020F0302020204030204" pitchFamily="34" charset="0"/>
            </a:rPr>
            <a:t>phẩm</a:t>
          </a:r>
          <a:r>
            <a:rPr lang="en-US" sz="2400" kern="1200">
              <a:latin typeface="Calibri Light" panose="020F0302020204030204" pitchFamily="34" charset="0"/>
              <a:cs typeface="Calibri Light" panose="020F0302020204030204" pitchFamily="34" charset="0"/>
            </a:rPr>
            <a:t> </a:t>
          </a:r>
          <a:r>
            <a:rPr lang="en-US" sz="2400" kern="1200" err="1">
              <a:latin typeface="Calibri Light" panose="020F0302020204030204" pitchFamily="34" charset="0"/>
              <a:cs typeface="Calibri Light" panose="020F0302020204030204" pitchFamily="34" charset="0"/>
            </a:rPr>
            <a:t>tương</a:t>
          </a:r>
          <a:r>
            <a:rPr lang="en-US" sz="2400" kern="1200">
              <a:latin typeface="Calibri Light" panose="020F0302020204030204" pitchFamily="34" charset="0"/>
              <a:cs typeface="Calibri Light" panose="020F0302020204030204" pitchFamily="34" charset="0"/>
            </a:rPr>
            <a:t> </a:t>
          </a:r>
          <a:r>
            <a:rPr lang="en-US" sz="2400" kern="1200" err="1">
              <a:latin typeface="Calibri Light" panose="020F0302020204030204" pitchFamily="34" charset="0"/>
              <a:cs typeface="Calibri Light" panose="020F0302020204030204" pitchFamily="34" charset="0"/>
            </a:rPr>
            <a:t>tự</a:t>
          </a:r>
          <a:r>
            <a:rPr lang="en-US" sz="2400" kern="1200">
              <a:latin typeface="Calibri Light" panose="020F0302020204030204" pitchFamily="34" charset="0"/>
              <a:cs typeface="Calibri Light" panose="020F0302020204030204" pitchFamily="34" charset="0"/>
            </a:rPr>
            <a:t> </a:t>
          </a:r>
          <a:r>
            <a:rPr lang="en-US" sz="2400" kern="1200" err="1">
              <a:latin typeface="Calibri Light" panose="020F0302020204030204" pitchFamily="34" charset="0"/>
              <a:cs typeface="Calibri Light" panose="020F0302020204030204" pitchFamily="34" charset="0"/>
            </a:rPr>
            <a:t>trên</a:t>
          </a:r>
          <a:r>
            <a:rPr lang="en-US" sz="2400" kern="1200">
              <a:latin typeface="Calibri Light" panose="020F0302020204030204" pitchFamily="34" charset="0"/>
              <a:cs typeface="Calibri Light" panose="020F0302020204030204" pitchFamily="34" charset="0"/>
            </a:rPr>
            <a:t> </a:t>
          </a:r>
          <a:r>
            <a:rPr lang="en-US" sz="2400" kern="1200" err="1">
              <a:latin typeface="Calibri Light" panose="020F0302020204030204" pitchFamily="34" charset="0"/>
              <a:cs typeface="Calibri Light" panose="020F0302020204030204" pitchFamily="34" charset="0"/>
            </a:rPr>
            <a:t>thị</a:t>
          </a:r>
          <a:r>
            <a:rPr lang="en-US" sz="2400" kern="1200">
              <a:latin typeface="Calibri Light" panose="020F0302020204030204" pitchFamily="34" charset="0"/>
              <a:cs typeface="Calibri Light" panose="020F0302020204030204" pitchFamily="34" charset="0"/>
            </a:rPr>
            <a:t> </a:t>
          </a:r>
          <a:r>
            <a:rPr lang="en-US" sz="2400" kern="1200" err="1">
              <a:latin typeface="Calibri Light" panose="020F0302020204030204" pitchFamily="34" charset="0"/>
              <a:cs typeface="Calibri Light" panose="020F0302020204030204" pitchFamily="34" charset="0"/>
            </a:rPr>
            <a:t>trường</a:t>
          </a:r>
          <a:endParaRPr lang="en-US" sz="2400" kern="1200">
            <a:latin typeface="Calibri Light" panose="020F0302020204030204" pitchFamily="34" charset="0"/>
            <a:cs typeface="Calibri Light" panose="020F0302020204030204" pitchFamily="34" charset="0"/>
          </a:endParaRPr>
        </a:p>
      </dsp:txBody>
      <dsp:txXfrm>
        <a:off x="0" y="2824955"/>
        <a:ext cx="6797675" cy="1412477"/>
      </dsp:txXfrm>
    </dsp:sp>
    <dsp:sp modelId="{198D4620-F719-4BE5-89F9-608D3737923A}">
      <dsp:nvSpPr>
        <dsp:cNvPr id="0" name=""/>
        <dsp:cNvSpPr/>
      </dsp:nvSpPr>
      <dsp:spPr>
        <a:xfrm>
          <a:off x="0" y="4237434"/>
          <a:ext cx="6797675"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E46478-D51E-4C87-BA06-70825A33AF5E}">
      <dsp:nvSpPr>
        <dsp:cNvPr id="0" name=""/>
        <dsp:cNvSpPr/>
      </dsp:nvSpPr>
      <dsp:spPr>
        <a:xfrm>
          <a:off x="0" y="4237433"/>
          <a:ext cx="6797675" cy="1412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a:latin typeface="Calibri Light" panose="020F0302020204030204" pitchFamily="34" charset="0"/>
              <a:cs typeface="Calibri Light" panose="020F0302020204030204" pitchFamily="34" charset="0"/>
            </a:rPr>
            <a:t>Hiện trạng hệ thống của khách hàng (phần cứng, mềm, trình độ, mong muốn)</a:t>
          </a:r>
        </a:p>
      </dsp:txBody>
      <dsp:txXfrm>
        <a:off x="0" y="4237433"/>
        <a:ext cx="6797675" cy="1412477"/>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CB8316-B5E2-4D36-B89C-64A653E91C0C}">
      <dsp:nvSpPr>
        <dsp:cNvPr id="0" name=""/>
        <dsp:cNvSpPr/>
      </dsp:nvSpPr>
      <dsp:spPr>
        <a:xfrm>
          <a:off x="162825" y="1094"/>
          <a:ext cx="1502478" cy="90148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a:t>Tên Use Case</a:t>
          </a:r>
        </a:p>
      </dsp:txBody>
      <dsp:txXfrm>
        <a:off x="162825" y="1094"/>
        <a:ext cx="1502478" cy="901487"/>
      </dsp:txXfrm>
    </dsp:sp>
    <dsp:sp modelId="{BCC47167-C909-42CB-AD31-551362393836}">
      <dsp:nvSpPr>
        <dsp:cNvPr id="0" name=""/>
        <dsp:cNvSpPr/>
      </dsp:nvSpPr>
      <dsp:spPr>
        <a:xfrm>
          <a:off x="1815551" y="1094"/>
          <a:ext cx="1502478" cy="90148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a:t>Tác nhân kích hoạt     </a:t>
          </a:r>
        </a:p>
      </dsp:txBody>
      <dsp:txXfrm>
        <a:off x="1815551" y="1094"/>
        <a:ext cx="1502478" cy="901487"/>
      </dsp:txXfrm>
    </dsp:sp>
    <dsp:sp modelId="{B6B1D52C-53AA-41DF-89EF-7CE045045605}">
      <dsp:nvSpPr>
        <dsp:cNvPr id="0" name=""/>
        <dsp:cNvSpPr/>
      </dsp:nvSpPr>
      <dsp:spPr>
        <a:xfrm>
          <a:off x="162825" y="1052830"/>
          <a:ext cx="1502478" cy="90148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a:t>Mô tả </a:t>
          </a:r>
        </a:p>
      </dsp:txBody>
      <dsp:txXfrm>
        <a:off x="162825" y="1052830"/>
        <a:ext cx="1502478" cy="901487"/>
      </dsp:txXfrm>
    </dsp:sp>
    <dsp:sp modelId="{A103D198-40C6-4D9D-BB0C-A62A68554FBB}">
      <dsp:nvSpPr>
        <dsp:cNvPr id="0" name=""/>
        <dsp:cNvSpPr/>
      </dsp:nvSpPr>
      <dsp:spPr>
        <a:xfrm>
          <a:off x="1815551" y="1052830"/>
          <a:ext cx="1502478" cy="90148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a:t>Điều kiện kích hoạt</a:t>
          </a:r>
        </a:p>
      </dsp:txBody>
      <dsp:txXfrm>
        <a:off x="1815551" y="1052830"/>
        <a:ext cx="1502478" cy="901487"/>
      </dsp:txXfrm>
    </dsp:sp>
    <dsp:sp modelId="{5B977C8F-76F9-43EF-AE3D-EED40445A110}">
      <dsp:nvSpPr>
        <dsp:cNvPr id="0" name=""/>
        <dsp:cNvSpPr/>
      </dsp:nvSpPr>
      <dsp:spPr>
        <a:xfrm>
          <a:off x="162825" y="2104565"/>
          <a:ext cx="1502478" cy="90148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a:t>Điều kiện tr</a:t>
          </a:r>
          <a:r>
            <a:rPr lang="vi-VN" sz="1100" kern="1200"/>
            <a:t>ư</a:t>
          </a:r>
          <a:r>
            <a:rPr lang="en-US" sz="1100" kern="1200"/>
            <a:t>ớc (điều kiện cần để UC thực hiện thành công)</a:t>
          </a:r>
        </a:p>
      </dsp:txBody>
      <dsp:txXfrm>
        <a:off x="162825" y="2104565"/>
        <a:ext cx="1502478" cy="901487"/>
      </dsp:txXfrm>
    </dsp:sp>
    <dsp:sp modelId="{BA766C33-C0F4-416E-B860-2C1267D49554}">
      <dsp:nvSpPr>
        <dsp:cNvPr id="0" name=""/>
        <dsp:cNvSpPr/>
      </dsp:nvSpPr>
      <dsp:spPr>
        <a:xfrm>
          <a:off x="1815551" y="2104565"/>
          <a:ext cx="1502478" cy="90148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a:t>Điều kiện sau (xuất hiện sau  khi UC kết thúc) </a:t>
          </a:r>
        </a:p>
      </dsp:txBody>
      <dsp:txXfrm>
        <a:off x="1815551" y="2104565"/>
        <a:ext cx="1502478" cy="901487"/>
      </dsp:txXfrm>
    </dsp:sp>
    <dsp:sp modelId="{FF09E8EC-C8B7-426B-A74E-3D07467C38E8}">
      <dsp:nvSpPr>
        <dsp:cNvPr id="0" name=""/>
        <dsp:cNvSpPr/>
      </dsp:nvSpPr>
      <dsp:spPr>
        <a:xfrm>
          <a:off x="162825" y="3156300"/>
          <a:ext cx="1502478" cy="90148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a:t>Luồng chính: </a:t>
          </a:r>
          <a:r>
            <a:rPr lang="vi-VN" sz="1100" kern="1200"/>
            <a:t>luồng tương tác CHÍNH (đơn giản nhất) giữa các Actor và System để UC thành công</a:t>
          </a:r>
          <a:endParaRPr lang="en-US" sz="1100" kern="1200"/>
        </a:p>
      </dsp:txBody>
      <dsp:txXfrm>
        <a:off x="162825" y="3156300"/>
        <a:ext cx="1502478" cy="901487"/>
      </dsp:txXfrm>
    </dsp:sp>
    <dsp:sp modelId="{FAC20804-EB46-4EAE-945B-4DEA3550802C}">
      <dsp:nvSpPr>
        <dsp:cNvPr id="0" name=""/>
        <dsp:cNvSpPr/>
      </dsp:nvSpPr>
      <dsp:spPr>
        <a:xfrm>
          <a:off x="1815551" y="3156300"/>
          <a:ext cx="1502478" cy="90148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vi-VN" sz="1100" kern="1200"/>
            <a:t>Luồng rẽ nhánh: luồng tương tác THAY THẾ giữa các Actor và System để UC thành công.</a:t>
          </a:r>
          <a:endParaRPr lang="en-US" sz="1100" kern="1200"/>
        </a:p>
      </dsp:txBody>
      <dsp:txXfrm>
        <a:off x="1815551" y="3156300"/>
        <a:ext cx="1502478" cy="901487"/>
      </dsp:txXfrm>
    </dsp:sp>
    <dsp:sp modelId="{DE53ADC3-00DE-4C28-8F22-186E311DFF44}">
      <dsp:nvSpPr>
        <dsp:cNvPr id="0" name=""/>
        <dsp:cNvSpPr/>
      </dsp:nvSpPr>
      <dsp:spPr>
        <a:xfrm>
          <a:off x="989188" y="4208035"/>
          <a:ext cx="1502478" cy="90148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vi-VN" sz="1100" kern="1200"/>
            <a:t>Luồng ngoại lệ: nguồn tương tác NGOẠI LỆ  giữa các Actor và System để UC thất bại</a:t>
          </a:r>
          <a:endParaRPr lang="en-US" sz="1100" kern="1200"/>
        </a:p>
      </dsp:txBody>
      <dsp:txXfrm>
        <a:off x="989188" y="4208035"/>
        <a:ext cx="1502478" cy="901487"/>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8F072E-AFD2-40E0-9A6F-6CFDF99A4798}">
      <dsp:nvSpPr>
        <dsp:cNvPr id="0" name=""/>
        <dsp:cNvSpPr/>
      </dsp:nvSpPr>
      <dsp:spPr>
        <a:xfrm>
          <a:off x="4675" y="705317"/>
          <a:ext cx="2044419" cy="303428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vi-VN" sz="1800" kern="1200" dirty="0">
              <a:cs typeface="Calibri Light" panose="020F0302020204030204" pitchFamily="34" charset="0"/>
            </a:rPr>
            <a:t>Bước 1: Xác định các nghiệp vụ cần </a:t>
          </a:r>
          <a:r>
            <a:rPr lang="en-US" sz="1800" kern="1200" dirty="0" err="1">
              <a:cs typeface="Calibri Light" panose="020F0302020204030204" pitchFamily="34" charset="0"/>
            </a:rPr>
            <a:t>phân</a:t>
          </a:r>
          <a:r>
            <a:rPr lang="en-US" sz="1800" kern="1200" dirty="0">
              <a:cs typeface="Calibri Light" panose="020F0302020204030204" pitchFamily="34" charset="0"/>
            </a:rPr>
            <a:t> </a:t>
          </a:r>
          <a:r>
            <a:rPr lang="en-US" sz="1800" kern="1200" dirty="0" err="1">
              <a:cs typeface="Calibri Light" panose="020F0302020204030204" pitchFamily="34" charset="0"/>
            </a:rPr>
            <a:t>tích</a:t>
          </a:r>
          <a:endParaRPr lang="vi-VN" sz="1800" kern="1200" dirty="0"/>
        </a:p>
        <a:p>
          <a:pPr marL="114300" lvl="1" indent="-114300" algn="l" defTabSz="622300">
            <a:lnSpc>
              <a:spcPct val="90000"/>
            </a:lnSpc>
            <a:spcBef>
              <a:spcPct val="0"/>
            </a:spcBef>
            <a:spcAft>
              <a:spcPct val="15000"/>
            </a:spcAft>
            <a:buChar char="••"/>
          </a:pPr>
          <a:r>
            <a:rPr lang="vi-VN" sz="1400" kern="1200" dirty="0">
              <a:cs typeface="Calibri Light" panose="020F0302020204030204" pitchFamily="34" charset="0"/>
            </a:rPr>
            <a:t>Xem xét </a:t>
          </a:r>
          <a:r>
            <a:rPr lang="en-US" sz="1400" kern="1200" dirty="0" err="1">
              <a:cs typeface="Calibri Light" panose="020F0302020204030204" pitchFamily="34" charset="0"/>
            </a:rPr>
            <a:t>các</a:t>
          </a:r>
          <a:r>
            <a:rPr lang="en-US" sz="1400" kern="1200" dirty="0">
              <a:cs typeface="Calibri Light" panose="020F0302020204030204" pitchFamily="34" charset="0"/>
            </a:rPr>
            <a:t> </a:t>
          </a:r>
          <a:r>
            <a:rPr lang="vi-VN" sz="1400" kern="1200" dirty="0">
              <a:cs typeface="Calibri Light" panose="020F0302020204030204" pitchFamily="34" charset="0"/>
            </a:rPr>
            <a:t>Use Case để xác định nghiệp vụ nào bạn cần </a:t>
          </a:r>
          <a:r>
            <a:rPr lang="en-US" sz="1400" kern="1200" dirty="0" err="1">
              <a:cs typeface="Calibri Light" panose="020F0302020204030204" pitchFamily="34" charset="0"/>
            </a:rPr>
            <a:t>xây</a:t>
          </a:r>
          <a:r>
            <a:rPr lang="en-US" sz="1400" kern="1200" dirty="0">
              <a:cs typeface="Calibri Light" panose="020F0302020204030204" pitchFamily="34" charset="0"/>
            </a:rPr>
            <a:t> </a:t>
          </a:r>
          <a:r>
            <a:rPr lang="en-US" sz="1400" kern="1200" dirty="0" err="1">
              <a:cs typeface="Calibri Light" panose="020F0302020204030204" pitchFamily="34" charset="0"/>
            </a:rPr>
            <a:t>dựng</a:t>
          </a:r>
          <a:r>
            <a:rPr lang="en-US" sz="1400" kern="1200" dirty="0">
              <a:cs typeface="Calibri Light" panose="020F0302020204030204" pitchFamily="34" charset="0"/>
            </a:rPr>
            <a:t> BĐHĐ. </a:t>
          </a:r>
          <a:r>
            <a:rPr lang="en-US" sz="1400" kern="1200" dirty="0" err="1">
              <a:cs typeface="Calibri Light" panose="020F0302020204030204" pitchFamily="34" charset="0"/>
            </a:rPr>
            <a:t>Về</a:t>
          </a:r>
          <a:r>
            <a:rPr lang="en-US" sz="1400" kern="1200" dirty="0">
              <a:cs typeface="Calibri Light" panose="020F0302020204030204" pitchFamily="34" charset="0"/>
            </a:rPr>
            <a:t> </a:t>
          </a:r>
          <a:r>
            <a:rPr lang="en-US" sz="1400" kern="1200" dirty="0" err="1">
              <a:cs typeface="Calibri Light" panose="020F0302020204030204" pitchFamily="34" charset="0"/>
            </a:rPr>
            <a:t>nguyên</a:t>
          </a:r>
          <a:r>
            <a:rPr lang="en-US" sz="1400" kern="1200" dirty="0">
              <a:cs typeface="Calibri Light" panose="020F0302020204030204" pitchFamily="34" charset="0"/>
            </a:rPr>
            <a:t> </a:t>
          </a:r>
          <a:r>
            <a:rPr lang="en-US" sz="1400" kern="1200" dirty="0" err="1">
              <a:cs typeface="Calibri Light" panose="020F0302020204030204" pitchFamily="34" charset="0"/>
            </a:rPr>
            <a:t>tắc</a:t>
          </a:r>
          <a:r>
            <a:rPr lang="en-US" sz="1400" kern="1200" dirty="0">
              <a:cs typeface="Calibri Light" panose="020F0302020204030204" pitchFamily="34" charset="0"/>
            </a:rPr>
            <a:t> </a:t>
          </a:r>
          <a:r>
            <a:rPr lang="en-US" sz="1400" kern="1200" dirty="0" err="1">
              <a:cs typeface="Calibri Light" panose="020F0302020204030204" pitchFamily="34" charset="0"/>
            </a:rPr>
            <a:t>phải</a:t>
          </a:r>
          <a:r>
            <a:rPr lang="en-US" sz="1400" kern="1200" dirty="0">
              <a:cs typeface="Calibri Light" panose="020F0302020204030204" pitchFamily="34" charset="0"/>
            </a:rPr>
            <a:t> </a:t>
          </a:r>
          <a:r>
            <a:rPr lang="en-US" sz="1400" kern="1200" dirty="0" err="1">
              <a:cs typeface="Calibri Light" panose="020F0302020204030204" pitchFamily="34" charset="0"/>
            </a:rPr>
            <a:t>phân</a:t>
          </a:r>
          <a:r>
            <a:rPr lang="en-US" sz="1400" kern="1200" dirty="0">
              <a:cs typeface="Calibri Light" panose="020F0302020204030204" pitchFamily="34" charset="0"/>
            </a:rPr>
            <a:t> </a:t>
          </a:r>
          <a:r>
            <a:rPr lang="en-US" sz="1400" kern="1200" dirty="0" err="1">
              <a:cs typeface="Calibri Light" panose="020F0302020204030204" pitchFamily="34" charset="0"/>
            </a:rPr>
            <a:t>tích</a:t>
          </a:r>
          <a:r>
            <a:rPr lang="en-US" sz="1400" kern="1200" dirty="0">
              <a:cs typeface="Calibri Light" panose="020F0302020204030204" pitchFamily="34" charset="0"/>
            </a:rPr>
            <a:t> </a:t>
          </a:r>
          <a:r>
            <a:rPr lang="en-US" sz="1400" kern="1200" dirty="0" err="1">
              <a:cs typeface="Calibri Light" panose="020F0302020204030204" pitchFamily="34" charset="0"/>
            </a:rPr>
            <a:t>để</a:t>
          </a:r>
          <a:r>
            <a:rPr lang="en-US" sz="1400" kern="1200" dirty="0">
              <a:cs typeface="Calibri Light" panose="020F0302020204030204" pitchFamily="34" charset="0"/>
            </a:rPr>
            <a:t> </a:t>
          </a:r>
          <a:r>
            <a:rPr lang="en-US" sz="1400" kern="1200" dirty="0" err="1">
              <a:cs typeface="Calibri Light" panose="020F0302020204030204" pitchFamily="34" charset="0"/>
            </a:rPr>
            <a:t>làm</a:t>
          </a:r>
          <a:r>
            <a:rPr lang="en-US" sz="1400" kern="1200" dirty="0">
              <a:cs typeface="Calibri Light" panose="020F0302020204030204" pitchFamily="34" charset="0"/>
            </a:rPr>
            <a:t> </a:t>
          </a:r>
          <a:r>
            <a:rPr lang="en-US" sz="1400" kern="1200" dirty="0" err="1">
              <a:cs typeface="Calibri Light" panose="020F0302020204030204" pitchFamily="34" charset="0"/>
            </a:rPr>
            <a:t>rõ</a:t>
          </a:r>
          <a:r>
            <a:rPr lang="en-US" sz="1400" kern="1200" dirty="0">
              <a:cs typeface="Calibri Light" panose="020F0302020204030204" pitchFamily="34" charset="0"/>
            </a:rPr>
            <a:t> </a:t>
          </a:r>
          <a:r>
            <a:rPr lang="en-US" sz="1400" kern="1200" dirty="0" err="1">
              <a:cs typeface="Calibri Light" panose="020F0302020204030204" pitchFamily="34" charset="0"/>
            </a:rPr>
            <a:t>tất</a:t>
          </a:r>
          <a:r>
            <a:rPr lang="en-US" sz="1400" kern="1200" dirty="0">
              <a:cs typeface="Calibri Light" panose="020F0302020204030204" pitchFamily="34" charset="0"/>
            </a:rPr>
            <a:t> </a:t>
          </a:r>
          <a:r>
            <a:rPr lang="en-US" sz="1400" kern="1200" dirty="0" err="1">
              <a:cs typeface="Calibri Light" panose="020F0302020204030204" pitchFamily="34" charset="0"/>
            </a:rPr>
            <a:t>cả</a:t>
          </a:r>
          <a:r>
            <a:rPr lang="en-US" sz="1400" kern="1200" dirty="0">
              <a:cs typeface="Calibri Light" panose="020F0302020204030204" pitchFamily="34" charset="0"/>
            </a:rPr>
            <a:t> </a:t>
          </a:r>
          <a:r>
            <a:rPr lang="en-US" sz="1400" kern="1200" dirty="0" err="1">
              <a:cs typeface="Calibri Light" panose="020F0302020204030204" pitchFamily="34" charset="0"/>
            </a:rPr>
            <a:t>các</a:t>
          </a:r>
          <a:r>
            <a:rPr lang="en-US" sz="1400" kern="1200" dirty="0">
              <a:cs typeface="Calibri Light" panose="020F0302020204030204" pitchFamily="34" charset="0"/>
            </a:rPr>
            <a:t> </a:t>
          </a:r>
          <a:r>
            <a:rPr lang="en-US" sz="1400" kern="1200" dirty="0" err="1">
              <a:cs typeface="Calibri Light" panose="020F0302020204030204" pitchFamily="34" charset="0"/>
            </a:rPr>
            <a:t>nghiệp</a:t>
          </a:r>
          <a:r>
            <a:rPr lang="en-US" sz="1400" kern="1200" dirty="0">
              <a:cs typeface="Calibri Light" panose="020F0302020204030204" pitchFamily="34" charset="0"/>
            </a:rPr>
            <a:t> </a:t>
          </a:r>
          <a:r>
            <a:rPr lang="en-US" sz="1400" kern="1200" dirty="0" err="1">
              <a:cs typeface="Calibri Light" panose="020F0302020204030204" pitchFamily="34" charset="0"/>
            </a:rPr>
            <a:t>vụ</a:t>
          </a:r>
          <a:r>
            <a:rPr lang="en-US" sz="1400" kern="1200" dirty="0">
              <a:cs typeface="Calibri Light" panose="020F0302020204030204" pitchFamily="34" charset="0"/>
            </a:rPr>
            <a:t> </a:t>
          </a:r>
          <a:r>
            <a:rPr lang="en-US" sz="1400" kern="1200" dirty="0" err="1">
              <a:cs typeface="Calibri Light" panose="020F0302020204030204" pitchFamily="34" charset="0"/>
            </a:rPr>
            <a:t>của</a:t>
          </a:r>
          <a:r>
            <a:rPr lang="en-US" sz="1400" kern="1200" dirty="0">
              <a:cs typeface="Calibri Light" panose="020F0302020204030204" pitchFamily="34" charset="0"/>
            </a:rPr>
            <a:t> </a:t>
          </a:r>
          <a:r>
            <a:rPr lang="en-US" sz="1400" kern="1200" dirty="0" err="1">
              <a:cs typeface="Calibri Light" panose="020F0302020204030204" pitchFamily="34" charset="0"/>
            </a:rPr>
            <a:t>hệ</a:t>
          </a:r>
          <a:r>
            <a:rPr lang="en-US" sz="1400" kern="1200" dirty="0">
              <a:cs typeface="Calibri Light" panose="020F0302020204030204" pitchFamily="34" charset="0"/>
            </a:rPr>
            <a:t> </a:t>
          </a:r>
          <a:r>
            <a:rPr lang="en-US" sz="1400" kern="1200" dirty="0" err="1">
              <a:cs typeface="Calibri Light" panose="020F0302020204030204" pitchFamily="34" charset="0"/>
            </a:rPr>
            <a:t>thống</a:t>
          </a:r>
          <a:r>
            <a:rPr lang="en-US" sz="1400" kern="1200" dirty="0">
              <a:cs typeface="Calibri Light" panose="020F0302020204030204" pitchFamily="34" charset="0"/>
            </a:rPr>
            <a:t> </a:t>
          </a:r>
        </a:p>
      </dsp:txBody>
      <dsp:txXfrm>
        <a:off x="64554" y="765196"/>
        <a:ext cx="1924661" cy="2914528"/>
      </dsp:txXfrm>
    </dsp:sp>
    <dsp:sp modelId="{8070C61C-FE23-4EB9-831B-F727EBD14006}">
      <dsp:nvSpPr>
        <dsp:cNvPr id="0" name=""/>
        <dsp:cNvSpPr/>
      </dsp:nvSpPr>
      <dsp:spPr>
        <a:xfrm>
          <a:off x="2253537" y="1968952"/>
          <a:ext cx="433417" cy="5070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vi-VN" sz="1400" kern="1200"/>
        </a:p>
      </dsp:txBody>
      <dsp:txXfrm>
        <a:off x="2253537" y="2070355"/>
        <a:ext cx="303392" cy="304210"/>
      </dsp:txXfrm>
    </dsp:sp>
    <dsp:sp modelId="{538457F9-8B21-49F9-BA26-02436E3084F2}">
      <dsp:nvSpPr>
        <dsp:cNvPr id="0" name=""/>
        <dsp:cNvSpPr/>
      </dsp:nvSpPr>
      <dsp:spPr>
        <a:xfrm>
          <a:off x="2866863" y="705317"/>
          <a:ext cx="2044419" cy="303428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vi-VN" sz="1800" kern="1200">
              <a:cs typeface="Calibri Light" panose="020F0302020204030204" pitchFamily="34" charset="0"/>
            </a:rPr>
            <a:t>Bước 2: Xác định trạng thái đầu tiên và trạng thái kết thúc</a:t>
          </a:r>
          <a:r>
            <a:rPr lang="en-US" sz="1800" kern="1200">
              <a:cs typeface="Calibri Light" panose="020F0302020204030204" pitchFamily="34" charset="0"/>
            </a:rPr>
            <a:t>.</a:t>
          </a:r>
          <a:endParaRPr lang="vi-VN" sz="1800" kern="1200">
            <a:cs typeface="Calibri Light" panose="020F0302020204030204" pitchFamily="34" charset="0"/>
          </a:endParaRPr>
        </a:p>
      </dsp:txBody>
      <dsp:txXfrm>
        <a:off x="2926742" y="765196"/>
        <a:ext cx="1924661" cy="2914528"/>
      </dsp:txXfrm>
    </dsp:sp>
    <dsp:sp modelId="{0F320C4F-7675-45C4-999D-50AAD43630C7}">
      <dsp:nvSpPr>
        <dsp:cNvPr id="0" name=""/>
        <dsp:cNvSpPr/>
      </dsp:nvSpPr>
      <dsp:spPr>
        <a:xfrm>
          <a:off x="5115725" y="1968952"/>
          <a:ext cx="433417" cy="5070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vi-VN" sz="1400" kern="1200"/>
        </a:p>
      </dsp:txBody>
      <dsp:txXfrm>
        <a:off x="5115725" y="2070355"/>
        <a:ext cx="303392" cy="304210"/>
      </dsp:txXfrm>
    </dsp:sp>
    <dsp:sp modelId="{892FD64B-0B82-4AA4-9147-7517C3F25508}">
      <dsp:nvSpPr>
        <dsp:cNvPr id="0" name=""/>
        <dsp:cNvSpPr/>
      </dsp:nvSpPr>
      <dsp:spPr>
        <a:xfrm>
          <a:off x="5729051" y="705317"/>
          <a:ext cx="2044419" cy="303428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vi-VN" sz="1800" kern="1200">
              <a:cs typeface="Calibri Light" panose="020F0302020204030204" pitchFamily="34" charset="0"/>
            </a:rPr>
            <a:t>Bước 3: Xác định các hoạt động</a:t>
          </a:r>
          <a:r>
            <a:rPr lang="en-US" sz="1800" kern="1200">
              <a:cs typeface="Calibri Light" panose="020F0302020204030204" pitchFamily="34" charset="0"/>
            </a:rPr>
            <a:t> (bước công việc)</a:t>
          </a:r>
          <a:r>
            <a:rPr lang="vi-VN" sz="1800" kern="1200">
              <a:cs typeface="Calibri Light" panose="020F0302020204030204" pitchFamily="34" charset="0"/>
            </a:rPr>
            <a:t> tiếp theo</a:t>
          </a:r>
          <a:r>
            <a:rPr lang="en-US" sz="1800" kern="1200">
              <a:cs typeface="Calibri Light" panose="020F0302020204030204" pitchFamily="34" charset="0"/>
            </a:rPr>
            <a:t> và đối tượng liên quan tham gia</a:t>
          </a:r>
        </a:p>
        <a:p>
          <a:pPr marL="114300" lvl="1" indent="-114300" algn="l" defTabSz="622300">
            <a:lnSpc>
              <a:spcPct val="90000"/>
            </a:lnSpc>
            <a:spcBef>
              <a:spcPct val="0"/>
            </a:spcBef>
            <a:spcAft>
              <a:spcPct val="15000"/>
            </a:spcAft>
            <a:buChar char="••"/>
          </a:pPr>
          <a:r>
            <a:rPr lang="vi-VN" sz="1400" kern="1200">
              <a:cs typeface="Calibri Light" panose="020F0302020204030204" pitchFamily="34" charset="0"/>
            </a:rPr>
            <a:t>Xuất phát từ điểm bắt đầu, để xác định các hoạt động tiếp theo cho đến khi gặp điểm kết thúc.</a:t>
          </a:r>
          <a:r>
            <a:rPr lang="en-US" sz="1400" kern="1200">
              <a:cs typeface="Calibri Light" panose="020F0302020204030204" pitchFamily="34" charset="0"/>
            </a:rPr>
            <a:t> -&gt; N</a:t>
          </a:r>
          <a:r>
            <a:rPr lang="vi-VN" sz="1400" kern="1200">
              <a:cs typeface="Calibri Light" panose="020F0302020204030204" pitchFamily="34" charset="0"/>
            </a:rPr>
            <a:t>ắm rõ về </a:t>
          </a:r>
          <a:r>
            <a:rPr lang="en-US" sz="1400" kern="1200">
              <a:cs typeface="Calibri Light" panose="020F0302020204030204" pitchFamily="34" charset="0"/>
            </a:rPr>
            <a:t>QT</a:t>
          </a:r>
          <a:r>
            <a:rPr lang="vi-VN" sz="1400" kern="1200">
              <a:cs typeface="Calibri Light" panose="020F0302020204030204" pitchFamily="34" charset="0"/>
            </a:rPr>
            <a:t> của hệ thống.</a:t>
          </a:r>
          <a:endParaRPr lang="en-US" sz="1400" kern="1200">
            <a:cs typeface="Calibri Light" panose="020F0302020204030204" pitchFamily="34" charset="0"/>
          </a:endParaRPr>
        </a:p>
      </dsp:txBody>
      <dsp:txXfrm>
        <a:off x="5788930" y="765196"/>
        <a:ext cx="1924661" cy="2914528"/>
      </dsp:txXfrm>
    </dsp:sp>
    <dsp:sp modelId="{A96A746E-8D33-44B1-B840-377949E325AF}">
      <dsp:nvSpPr>
        <dsp:cNvPr id="0" name=""/>
        <dsp:cNvSpPr/>
      </dsp:nvSpPr>
      <dsp:spPr>
        <a:xfrm>
          <a:off x="7977913" y="1968952"/>
          <a:ext cx="433417" cy="5070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vi-VN" sz="1400" kern="1200"/>
        </a:p>
      </dsp:txBody>
      <dsp:txXfrm>
        <a:off x="7977913" y="2070355"/>
        <a:ext cx="303392" cy="304210"/>
      </dsp:txXfrm>
    </dsp:sp>
    <dsp:sp modelId="{172CEF83-DDE0-4BFF-AA66-9D6380A01ABB}">
      <dsp:nvSpPr>
        <dsp:cNvPr id="0" name=""/>
        <dsp:cNvSpPr/>
      </dsp:nvSpPr>
      <dsp:spPr>
        <a:xfrm>
          <a:off x="8591239" y="705317"/>
          <a:ext cx="2044419" cy="303428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a:cs typeface="Calibri Light" panose="020F0302020204030204" pitchFamily="34" charset="0"/>
            </a:rPr>
            <a:t>Bước 4: Thực hiện vẽ</a:t>
          </a:r>
          <a:endParaRPr lang="vi-VN" sz="1800" kern="1200"/>
        </a:p>
      </dsp:txBody>
      <dsp:txXfrm>
        <a:off x="8651118" y="765196"/>
        <a:ext cx="1924661" cy="2914528"/>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4B1986-6B84-418F-9C50-E472A0DC331B}">
      <dsp:nvSpPr>
        <dsp:cNvPr id="0" name=""/>
        <dsp:cNvSpPr/>
      </dsp:nvSpPr>
      <dsp:spPr>
        <a:xfrm>
          <a:off x="0" y="278481"/>
          <a:ext cx="7287041" cy="99225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5555" tIns="291592" rIns="56555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baseline="0">
              <a:latin typeface="+mj-lt"/>
              <a:cs typeface="Calibri Light" panose="020F0302020204030204" pitchFamily="34" charset="0"/>
            </a:rPr>
            <a:t> Yêu cầu  tổng quan về đặc điểm phần mềm, chức năng chính</a:t>
          </a:r>
          <a:endParaRPr lang="en-US" sz="2000" kern="1200">
            <a:latin typeface="+mj-lt"/>
            <a:cs typeface="Calibri Light" panose="020F0302020204030204" pitchFamily="34" charset="0"/>
          </a:endParaRPr>
        </a:p>
      </dsp:txBody>
      <dsp:txXfrm>
        <a:off x="0" y="278481"/>
        <a:ext cx="7287041" cy="992250"/>
      </dsp:txXfrm>
    </dsp:sp>
    <dsp:sp modelId="{3BAD7B1C-C367-4427-8465-7AD61869EC32}">
      <dsp:nvSpPr>
        <dsp:cNvPr id="0" name=""/>
        <dsp:cNvSpPr/>
      </dsp:nvSpPr>
      <dsp:spPr>
        <a:xfrm>
          <a:off x="364352" y="71841"/>
          <a:ext cx="6085152" cy="41328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803" tIns="0" rIns="192803" bIns="0" numCol="1" spcCol="1270" anchor="ctr" anchorCtr="0">
          <a:noAutofit/>
        </a:bodyPr>
        <a:lstStyle/>
        <a:p>
          <a:pPr lvl="0" algn="l" defTabSz="889000">
            <a:lnSpc>
              <a:spcPct val="90000"/>
            </a:lnSpc>
            <a:spcBef>
              <a:spcPct val="0"/>
            </a:spcBef>
            <a:spcAft>
              <a:spcPct val="35000"/>
            </a:spcAft>
          </a:pPr>
          <a:r>
            <a:rPr lang="en-US" sz="2000" kern="1200">
              <a:latin typeface="+mj-lt"/>
              <a:cs typeface="Calibri Light" panose="020F0302020204030204" pitchFamily="34" charset="0"/>
            </a:rPr>
            <a:t>Đặc tả yêu </a:t>
          </a:r>
          <a:r>
            <a:rPr lang="en-US" sz="2000" kern="1200" err="1">
              <a:latin typeface="+mj-lt"/>
              <a:cs typeface="Calibri Light" panose="020F0302020204030204" pitchFamily="34" charset="0"/>
            </a:rPr>
            <a:t>cầu</a:t>
          </a:r>
          <a:r>
            <a:rPr lang="en-US" sz="2000" kern="1200">
              <a:latin typeface="+mj-lt"/>
              <a:cs typeface="Calibri Light" panose="020F0302020204030204" pitchFamily="34" charset="0"/>
            </a:rPr>
            <a:t> kỹ thuật phần mềm</a:t>
          </a:r>
        </a:p>
      </dsp:txBody>
      <dsp:txXfrm>
        <a:off x="384527" y="92016"/>
        <a:ext cx="6044802" cy="372930"/>
      </dsp:txXfrm>
    </dsp:sp>
    <dsp:sp modelId="{363417A5-0E57-47D8-8425-90FF765F2998}">
      <dsp:nvSpPr>
        <dsp:cNvPr id="0" name=""/>
        <dsp:cNvSpPr/>
      </dsp:nvSpPr>
      <dsp:spPr>
        <a:xfrm>
          <a:off x="0" y="1552971"/>
          <a:ext cx="7287041" cy="1278900"/>
        </a:xfrm>
        <a:prstGeom prst="rect">
          <a:avLst/>
        </a:prstGeom>
        <a:solidFill>
          <a:schemeClr val="lt1">
            <a:alpha val="90000"/>
            <a:hueOff val="0"/>
            <a:satOff val="0"/>
            <a:lumOff val="0"/>
            <a:alphaOff val="0"/>
          </a:schemeClr>
        </a:solidFill>
        <a:ln w="15875" cap="flat" cmpd="sng" algn="ctr">
          <a:solidFill>
            <a:schemeClr val="accent2">
              <a:hueOff val="-185"/>
              <a:satOff val="105"/>
              <a:lumOff val="-308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5555" tIns="291592" rIns="565555" bIns="142240" numCol="1" spcCol="1270" anchor="t" anchorCtr="0">
          <a:noAutofit/>
        </a:bodyPr>
        <a:lstStyle/>
        <a:p>
          <a:pPr marL="228600" lvl="1" indent="-228600" algn="l" defTabSz="889000">
            <a:lnSpc>
              <a:spcPct val="90000"/>
            </a:lnSpc>
            <a:spcBef>
              <a:spcPct val="0"/>
            </a:spcBef>
            <a:spcAft>
              <a:spcPct val="15000"/>
            </a:spcAft>
            <a:buChar char="••"/>
          </a:pPr>
          <a:r>
            <a:rPr lang="en-US" sz="2000" i="0" kern="1200">
              <a:latin typeface="+mj-lt"/>
              <a:cs typeface="Calibri Light" panose="020F0302020204030204" pitchFamily="34" charset="0"/>
            </a:rPr>
            <a:t>Sơ đồ tổng quan chức năng hệ thống; Danh sách tác nhân; Quy trình luồng nghiệp vụ tin học hóa; Chi tiết chức năng</a:t>
          </a:r>
        </a:p>
      </dsp:txBody>
      <dsp:txXfrm>
        <a:off x="0" y="1552971"/>
        <a:ext cx="7287041" cy="1278900"/>
      </dsp:txXfrm>
    </dsp:sp>
    <dsp:sp modelId="{4B0ABC69-554F-4CE2-B0F5-DFB4E05B7F95}">
      <dsp:nvSpPr>
        <dsp:cNvPr id="0" name=""/>
        <dsp:cNvSpPr/>
      </dsp:nvSpPr>
      <dsp:spPr>
        <a:xfrm>
          <a:off x="364352" y="1346331"/>
          <a:ext cx="5100928" cy="413280"/>
        </a:xfrm>
        <a:prstGeom prst="roundRect">
          <a:avLst/>
        </a:prstGeom>
        <a:solidFill>
          <a:schemeClr val="accent2">
            <a:hueOff val="-185"/>
            <a:satOff val="105"/>
            <a:lumOff val="-308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803" tIns="0" rIns="192803" bIns="0" numCol="1" spcCol="1270" anchor="ctr" anchorCtr="0">
          <a:noAutofit/>
        </a:bodyPr>
        <a:lstStyle/>
        <a:p>
          <a:pPr lvl="0" algn="l" defTabSz="889000">
            <a:lnSpc>
              <a:spcPct val="90000"/>
            </a:lnSpc>
            <a:spcBef>
              <a:spcPct val="0"/>
            </a:spcBef>
            <a:spcAft>
              <a:spcPct val="35000"/>
            </a:spcAft>
          </a:pPr>
          <a:r>
            <a:rPr lang="en-US" sz="2000" kern="1200">
              <a:latin typeface="+mj-lt"/>
              <a:cs typeface="Calibri Light" panose="020F0302020204030204" pitchFamily="34" charset="0"/>
            </a:rPr>
            <a:t>Đặc tả yêu cầu chức năng</a:t>
          </a:r>
          <a:endParaRPr lang="en-US" sz="2000" i="0" kern="1200">
            <a:latin typeface="+mj-lt"/>
            <a:cs typeface="Calibri Light" panose="020F0302020204030204" pitchFamily="34" charset="0"/>
          </a:endParaRPr>
        </a:p>
      </dsp:txBody>
      <dsp:txXfrm>
        <a:off x="384527" y="1366506"/>
        <a:ext cx="5060578" cy="372930"/>
      </dsp:txXfrm>
    </dsp:sp>
    <dsp:sp modelId="{FF65D1F2-35EE-4912-8691-8349CB34E2A2}">
      <dsp:nvSpPr>
        <dsp:cNvPr id="0" name=""/>
        <dsp:cNvSpPr/>
      </dsp:nvSpPr>
      <dsp:spPr>
        <a:xfrm>
          <a:off x="0" y="3126589"/>
          <a:ext cx="7287041" cy="727649"/>
        </a:xfrm>
        <a:prstGeom prst="rect">
          <a:avLst/>
        </a:prstGeom>
        <a:solidFill>
          <a:schemeClr val="lt1">
            <a:alpha val="90000"/>
            <a:hueOff val="0"/>
            <a:satOff val="0"/>
            <a:lumOff val="0"/>
            <a:alphaOff val="0"/>
          </a:schemeClr>
        </a:solidFill>
        <a:ln w="15875" cap="flat" cmpd="sng" algn="ctr">
          <a:solidFill>
            <a:schemeClr val="accent2">
              <a:hueOff val="-370"/>
              <a:satOff val="210"/>
              <a:lumOff val="-617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5555" tIns="291592" rIns="565555" bIns="142240" numCol="1" spcCol="1270" anchor="t" anchorCtr="0">
          <a:noAutofit/>
        </a:bodyPr>
        <a:lstStyle/>
        <a:p>
          <a:pPr marL="228600" lvl="1" indent="-228600" algn="l" defTabSz="889000">
            <a:lnSpc>
              <a:spcPct val="90000"/>
            </a:lnSpc>
            <a:spcBef>
              <a:spcPct val="0"/>
            </a:spcBef>
            <a:spcAft>
              <a:spcPct val="15000"/>
            </a:spcAft>
            <a:buChar char="••"/>
          </a:pPr>
          <a:r>
            <a:rPr lang="en-US" sz="2000" i="0" kern="1200">
              <a:latin typeface="+mj-lt"/>
              <a:cs typeface="Calibri Light" panose="020F0302020204030204" pitchFamily="34" charset="0"/>
            </a:rPr>
            <a:t>Các yêu cầu về giao diện của hệ thống với người dùng</a:t>
          </a:r>
        </a:p>
      </dsp:txBody>
      <dsp:txXfrm>
        <a:off x="0" y="3126589"/>
        <a:ext cx="7287041" cy="727649"/>
      </dsp:txXfrm>
    </dsp:sp>
    <dsp:sp modelId="{12534EF2-21D0-4A1A-A6C0-36C0B6CE3AF6}">
      <dsp:nvSpPr>
        <dsp:cNvPr id="0" name=""/>
        <dsp:cNvSpPr/>
      </dsp:nvSpPr>
      <dsp:spPr>
        <a:xfrm>
          <a:off x="364352" y="2907472"/>
          <a:ext cx="5100928" cy="413280"/>
        </a:xfrm>
        <a:prstGeom prst="roundRect">
          <a:avLst/>
        </a:prstGeom>
        <a:solidFill>
          <a:schemeClr val="accent2">
            <a:hueOff val="-370"/>
            <a:satOff val="210"/>
            <a:lumOff val="-617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803" tIns="0" rIns="192803" bIns="0" numCol="1" spcCol="1270" anchor="ctr" anchorCtr="0">
          <a:noAutofit/>
        </a:bodyPr>
        <a:lstStyle/>
        <a:p>
          <a:pPr lvl="0" algn="l" defTabSz="889000">
            <a:lnSpc>
              <a:spcPct val="90000"/>
            </a:lnSpc>
            <a:spcBef>
              <a:spcPct val="0"/>
            </a:spcBef>
            <a:spcAft>
              <a:spcPct val="35000"/>
            </a:spcAft>
          </a:pPr>
          <a:r>
            <a:rPr lang="en-US" sz="2000" i="0" kern="1200">
              <a:latin typeface="+mj-lt"/>
              <a:cs typeface="Calibri Light" panose="020F0302020204030204" pitchFamily="34" charset="0"/>
            </a:rPr>
            <a:t>Đặc tả yêu cầu giao diện</a:t>
          </a:r>
        </a:p>
      </dsp:txBody>
      <dsp:txXfrm>
        <a:off x="384527" y="2927647"/>
        <a:ext cx="5060578" cy="372930"/>
      </dsp:txXfrm>
    </dsp:sp>
    <dsp:sp modelId="{1D478D21-EDE3-461C-9D60-5D82299E3EB5}">
      <dsp:nvSpPr>
        <dsp:cNvPr id="0" name=""/>
        <dsp:cNvSpPr/>
      </dsp:nvSpPr>
      <dsp:spPr>
        <a:xfrm>
          <a:off x="0" y="4124002"/>
          <a:ext cx="7287041" cy="992250"/>
        </a:xfrm>
        <a:prstGeom prst="rect">
          <a:avLst/>
        </a:prstGeom>
        <a:solidFill>
          <a:schemeClr val="lt1">
            <a:alpha val="90000"/>
            <a:hueOff val="0"/>
            <a:satOff val="0"/>
            <a:lumOff val="0"/>
            <a:alphaOff val="0"/>
          </a:schemeClr>
        </a:solidFill>
        <a:ln w="15875" cap="flat" cmpd="sng" algn="ctr">
          <a:solidFill>
            <a:schemeClr val="accent2">
              <a:hueOff val="-554"/>
              <a:satOff val="315"/>
              <a:lumOff val="-926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5555" tIns="291592" rIns="56555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latin typeface="+mj-lt"/>
              <a:cs typeface="Calibri Light" panose="020F0302020204030204" pitchFamily="34" charset="0"/>
            </a:rPr>
            <a:t>Là </a:t>
          </a:r>
          <a:r>
            <a:rPr lang="en-US" sz="2000" kern="1200" err="1">
              <a:latin typeface="+mj-lt"/>
              <a:cs typeface="Calibri Light" panose="020F0302020204030204" pitchFamily="34" charset="0"/>
            </a:rPr>
            <a:t>tập</a:t>
          </a:r>
          <a:r>
            <a:rPr lang="en-US" sz="2000" kern="1200">
              <a:latin typeface="+mj-lt"/>
              <a:cs typeface="Calibri Light" panose="020F0302020204030204" pitchFamily="34" charset="0"/>
            </a:rPr>
            <a:t> </a:t>
          </a:r>
          <a:r>
            <a:rPr lang="en-US" sz="2000" kern="1200" err="1">
              <a:latin typeface="+mj-lt"/>
              <a:cs typeface="Calibri Light" panose="020F0302020204030204" pitchFamily="34" charset="0"/>
            </a:rPr>
            <a:t>hợp</a:t>
          </a:r>
          <a:r>
            <a:rPr lang="en-US" sz="2000" kern="1200">
              <a:latin typeface="+mj-lt"/>
              <a:cs typeface="Calibri Light" panose="020F0302020204030204" pitchFamily="34" charset="0"/>
            </a:rPr>
            <a:t> </a:t>
          </a:r>
          <a:r>
            <a:rPr lang="en-US" sz="2000" kern="1200" err="1">
              <a:latin typeface="+mj-lt"/>
              <a:cs typeface="Calibri Light" panose="020F0302020204030204" pitchFamily="34" charset="0"/>
            </a:rPr>
            <a:t>các</a:t>
          </a:r>
          <a:r>
            <a:rPr lang="en-US" sz="2000" kern="1200">
              <a:latin typeface="+mj-lt"/>
              <a:cs typeface="Calibri Light" panose="020F0302020204030204" pitchFamily="34" charset="0"/>
            </a:rPr>
            <a:t> </a:t>
          </a:r>
          <a:r>
            <a:rPr lang="en-US" sz="2000" kern="1200" err="1">
              <a:latin typeface="+mj-lt"/>
              <a:cs typeface="Calibri Light" panose="020F0302020204030204" pitchFamily="34" charset="0"/>
            </a:rPr>
            <a:t>thuộc</a:t>
          </a:r>
          <a:r>
            <a:rPr lang="en-US" sz="2000" kern="1200">
              <a:latin typeface="+mj-lt"/>
              <a:cs typeface="Calibri Light" panose="020F0302020204030204" pitchFamily="34" charset="0"/>
            </a:rPr>
            <a:t> </a:t>
          </a:r>
          <a:r>
            <a:rPr lang="en-US" sz="2000" kern="1200" err="1">
              <a:latin typeface="+mj-lt"/>
              <a:cs typeface="Calibri Light" panose="020F0302020204030204" pitchFamily="34" charset="0"/>
            </a:rPr>
            <a:t>tính</a:t>
          </a:r>
          <a:r>
            <a:rPr lang="en-US" sz="2000" kern="1200">
              <a:latin typeface="+mj-lt"/>
              <a:cs typeface="Calibri Light" panose="020F0302020204030204" pitchFamily="34" charset="0"/>
            </a:rPr>
            <a:t> </a:t>
          </a:r>
          <a:r>
            <a:rPr lang="en-US" sz="2000" kern="1200" err="1">
              <a:latin typeface="+mj-lt"/>
              <a:cs typeface="Calibri Light" panose="020F0302020204030204" pitchFamily="34" charset="0"/>
            </a:rPr>
            <a:t>giúp</a:t>
          </a:r>
          <a:r>
            <a:rPr lang="en-US" sz="2000" kern="1200">
              <a:latin typeface="+mj-lt"/>
              <a:cs typeface="Calibri Light" panose="020F0302020204030204" pitchFamily="34" charset="0"/>
            </a:rPr>
            <a:t> </a:t>
          </a:r>
          <a:r>
            <a:rPr lang="en-US" sz="2000" kern="1200" err="1">
              <a:latin typeface="+mj-lt"/>
              <a:cs typeface="Calibri Light" panose="020F0302020204030204" pitchFamily="34" charset="0"/>
            </a:rPr>
            <a:t>nâng</a:t>
          </a:r>
          <a:r>
            <a:rPr lang="en-US" sz="2000" kern="1200">
              <a:latin typeface="+mj-lt"/>
              <a:cs typeface="Calibri Light" panose="020F0302020204030204" pitchFamily="34" charset="0"/>
            </a:rPr>
            <a:t> </a:t>
          </a:r>
          <a:r>
            <a:rPr lang="en-US" sz="2000" kern="1200" err="1">
              <a:latin typeface="+mj-lt"/>
              <a:cs typeface="Calibri Light" panose="020F0302020204030204" pitchFamily="34" charset="0"/>
            </a:rPr>
            <a:t>cao</a:t>
          </a:r>
          <a:r>
            <a:rPr lang="en-US" sz="2000" kern="1200">
              <a:latin typeface="+mj-lt"/>
              <a:cs typeface="Calibri Light" panose="020F0302020204030204" pitchFamily="34" charset="0"/>
            </a:rPr>
            <a:t> </a:t>
          </a:r>
          <a:r>
            <a:rPr lang="en-US" sz="2000" kern="1200" err="1">
              <a:latin typeface="+mj-lt"/>
              <a:cs typeface="Calibri Light" panose="020F0302020204030204" pitchFamily="34" charset="0"/>
            </a:rPr>
            <a:t>chất</a:t>
          </a:r>
          <a:r>
            <a:rPr lang="en-US" sz="2000" kern="1200">
              <a:latin typeface="+mj-lt"/>
              <a:cs typeface="Calibri Light" panose="020F0302020204030204" pitchFamily="34" charset="0"/>
            </a:rPr>
            <a:t> </a:t>
          </a:r>
          <a:r>
            <a:rPr lang="en-US" sz="2000" kern="1200" err="1">
              <a:latin typeface="+mj-lt"/>
              <a:cs typeface="Calibri Light" panose="020F0302020204030204" pitchFamily="34" charset="0"/>
            </a:rPr>
            <a:t>lượng</a:t>
          </a:r>
          <a:r>
            <a:rPr lang="en-US" sz="2000" kern="1200">
              <a:latin typeface="+mj-lt"/>
              <a:cs typeface="Calibri Light" panose="020F0302020204030204" pitchFamily="34" charset="0"/>
            </a:rPr>
            <a:t> </a:t>
          </a:r>
          <a:r>
            <a:rPr lang="en-US" sz="2000" kern="1200" err="1">
              <a:latin typeface="+mj-lt"/>
              <a:cs typeface="Calibri Light" panose="020F0302020204030204" pitchFamily="34" charset="0"/>
            </a:rPr>
            <a:t>của</a:t>
          </a:r>
          <a:r>
            <a:rPr lang="en-US" sz="2000" kern="1200">
              <a:latin typeface="+mj-lt"/>
              <a:cs typeface="Calibri Light" panose="020F0302020204030204" pitchFamily="34" charset="0"/>
            </a:rPr>
            <a:t> </a:t>
          </a:r>
          <a:r>
            <a:rPr lang="en-US" sz="2000" kern="1200" err="1">
              <a:latin typeface="+mj-lt"/>
              <a:cs typeface="Calibri Light" panose="020F0302020204030204" pitchFamily="34" charset="0"/>
            </a:rPr>
            <a:t>một</a:t>
          </a:r>
          <a:r>
            <a:rPr lang="en-US" sz="2000" kern="1200">
              <a:latin typeface="+mj-lt"/>
              <a:cs typeface="Calibri Light" panose="020F0302020204030204" pitchFamily="34" charset="0"/>
            </a:rPr>
            <a:t> </a:t>
          </a:r>
          <a:r>
            <a:rPr lang="en-US" sz="2000" kern="1200" err="1">
              <a:latin typeface="+mj-lt"/>
              <a:cs typeface="Calibri Light" panose="020F0302020204030204" pitchFamily="34" charset="0"/>
            </a:rPr>
            <a:t>hệ</a:t>
          </a:r>
          <a:r>
            <a:rPr lang="en-US" sz="2000" kern="1200">
              <a:latin typeface="+mj-lt"/>
              <a:cs typeface="Calibri Light" panose="020F0302020204030204" pitchFamily="34" charset="0"/>
            </a:rPr>
            <a:t> </a:t>
          </a:r>
          <a:r>
            <a:rPr lang="en-US" sz="2000" kern="1200" err="1">
              <a:latin typeface="+mj-lt"/>
              <a:cs typeface="Calibri Light" panose="020F0302020204030204" pitchFamily="34" charset="0"/>
            </a:rPr>
            <a:t>thống</a:t>
          </a:r>
          <a:r>
            <a:rPr lang="en-US" sz="2000" kern="1200">
              <a:latin typeface="+mj-lt"/>
              <a:cs typeface="Calibri Light" panose="020F0302020204030204" pitchFamily="34" charset="0"/>
            </a:rPr>
            <a:t> </a:t>
          </a:r>
          <a:r>
            <a:rPr lang="en-US" sz="2000" kern="1200" err="1">
              <a:latin typeface="+mj-lt"/>
              <a:cs typeface="Calibri Light" panose="020F0302020204030204" pitchFamily="34" charset="0"/>
            </a:rPr>
            <a:t>phần</a:t>
          </a:r>
          <a:r>
            <a:rPr lang="en-US" sz="2000" kern="1200">
              <a:latin typeface="+mj-lt"/>
              <a:cs typeface="Calibri Light" panose="020F0302020204030204" pitchFamily="34" charset="0"/>
            </a:rPr>
            <a:t> </a:t>
          </a:r>
          <a:r>
            <a:rPr lang="en-US" sz="2000" kern="1200" err="1">
              <a:latin typeface="+mj-lt"/>
              <a:cs typeface="Calibri Light" panose="020F0302020204030204" pitchFamily="34" charset="0"/>
            </a:rPr>
            <a:t>mềm</a:t>
          </a:r>
          <a:endParaRPr lang="en-US" sz="2000" kern="1200">
            <a:latin typeface="+mj-lt"/>
            <a:cs typeface="Calibri Light" panose="020F0302020204030204" pitchFamily="34" charset="0"/>
          </a:endParaRPr>
        </a:p>
      </dsp:txBody>
      <dsp:txXfrm>
        <a:off x="0" y="4124002"/>
        <a:ext cx="7287041" cy="992250"/>
      </dsp:txXfrm>
    </dsp:sp>
    <dsp:sp modelId="{30CDE269-3A7B-4E11-A8A6-CC22D2F8D8D0}">
      <dsp:nvSpPr>
        <dsp:cNvPr id="0" name=""/>
        <dsp:cNvSpPr/>
      </dsp:nvSpPr>
      <dsp:spPr>
        <a:xfrm>
          <a:off x="364352" y="3917362"/>
          <a:ext cx="5100928" cy="413280"/>
        </a:xfrm>
        <a:prstGeom prst="roundRect">
          <a:avLst/>
        </a:prstGeom>
        <a:solidFill>
          <a:schemeClr val="accent2">
            <a:hueOff val="-554"/>
            <a:satOff val="315"/>
            <a:lumOff val="-926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803" tIns="0" rIns="192803" bIns="0" numCol="1" spcCol="1270" anchor="ctr" anchorCtr="0">
          <a:noAutofit/>
        </a:bodyPr>
        <a:lstStyle/>
        <a:p>
          <a:pPr lvl="0" algn="l" defTabSz="889000">
            <a:lnSpc>
              <a:spcPct val="90000"/>
            </a:lnSpc>
            <a:spcBef>
              <a:spcPct val="0"/>
            </a:spcBef>
            <a:spcAft>
              <a:spcPct val="35000"/>
            </a:spcAft>
          </a:pPr>
          <a:r>
            <a:rPr lang="en-US" sz="2000" kern="1200">
              <a:latin typeface="+mj-lt"/>
              <a:cs typeface="Calibri Light" panose="020F0302020204030204" pitchFamily="34" charset="0"/>
            </a:rPr>
            <a:t>Đặc tả yêu </a:t>
          </a:r>
          <a:r>
            <a:rPr lang="en-US" sz="2000" kern="1200" err="1">
              <a:latin typeface="+mj-lt"/>
              <a:cs typeface="Calibri Light" panose="020F0302020204030204" pitchFamily="34" charset="0"/>
            </a:rPr>
            <a:t>cầu</a:t>
          </a:r>
          <a:r>
            <a:rPr lang="en-US" sz="2000" kern="1200">
              <a:latin typeface="+mj-lt"/>
              <a:cs typeface="Calibri Light" panose="020F0302020204030204" pitchFamily="34" charset="0"/>
            </a:rPr>
            <a:t> phi </a:t>
          </a:r>
          <a:r>
            <a:rPr lang="en-US" sz="2000" kern="1200" err="1">
              <a:latin typeface="+mj-lt"/>
              <a:cs typeface="Calibri Light" panose="020F0302020204030204" pitchFamily="34" charset="0"/>
            </a:rPr>
            <a:t>chức</a:t>
          </a:r>
          <a:r>
            <a:rPr lang="en-US" sz="2000" kern="1200">
              <a:latin typeface="+mj-lt"/>
              <a:cs typeface="Calibri Light" panose="020F0302020204030204" pitchFamily="34" charset="0"/>
            </a:rPr>
            <a:t> năng</a:t>
          </a:r>
        </a:p>
      </dsp:txBody>
      <dsp:txXfrm>
        <a:off x="384527" y="3937537"/>
        <a:ext cx="5060578" cy="372930"/>
      </dsp:txXfrm>
    </dsp:sp>
    <dsp:sp modelId="{FF8AC00B-C002-4058-B72D-E147EB4090F7}">
      <dsp:nvSpPr>
        <dsp:cNvPr id="0" name=""/>
        <dsp:cNvSpPr/>
      </dsp:nvSpPr>
      <dsp:spPr>
        <a:xfrm>
          <a:off x="0" y="5398492"/>
          <a:ext cx="7287041" cy="992250"/>
        </a:xfrm>
        <a:prstGeom prst="rect">
          <a:avLst/>
        </a:prstGeom>
        <a:solidFill>
          <a:schemeClr val="lt1">
            <a:alpha val="90000"/>
            <a:hueOff val="0"/>
            <a:satOff val="0"/>
            <a:lumOff val="0"/>
            <a:alphaOff val="0"/>
          </a:schemeClr>
        </a:solidFill>
        <a:ln w="15875" cap="flat" cmpd="sng" algn="ctr">
          <a:solidFill>
            <a:schemeClr val="accent2">
              <a:hueOff val="-739"/>
              <a:satOff val="420"/>
              <a:lumOff val="-1235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5555" tIns="291592" rIns="56555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latin typeface="+mj-lt"/>
              <a:cs typeface="Calibri Light" panose="020F0302020204030204" pitchFamily="34" charset="0"/>
            </a:rPr>
            <a:t>Danh sách các đối tượng quản lý và mối quan hệ giữa các đối tượng</a:t>
          </a:r>
        </a:p>
      </dsp:txBody>
      <dsp:txXfrm>
        <a:off x="0" y="5398492"/>
        <a:ext cx="7287041" cy="992250"/>
      </dsp:txXfrm>
    </dsp:sp>
    <dsp:sp modelId="{E96853F7-54DE-4498-B7E0-E7D92328EB5B}">
      <dsp:nvSpPr>
        <dsp:cNvPr id="0" name=""/>
        <dsp:cNvSpPr/>
      </dsp:nvSpPr>
      <dsp:spPr>
        <a:xfrm>
          <a:off x="364352" y="5191852"/>
          <a:ext cx="5100928" cy="413280"/>
        </a:xfrm>
        <a:prstGeom prst="roundRect">
          <a:avLst/>
        </a:prstGeom>
        <a:solidFill>
          <a:schemeClr val="accent2">
            <a:hueOff val="-739"/>
            <a:satOff val="420"/>
            <a:lumOff val="-1235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803" tIns="0" rIns="192803" bIns="0" numCol="1" spcCol="1270" anchor="ctr" anchorCtr="0">
          <a:noAutofit/>
        </a:bodyPr>
        <a:lstStyle/>
        <a:p>
          <a:pPr lvl="0" algn="l" defTabSz="889000">
            <a:lnSpc>
              <a:spcPct val="90000"/>
            </a:lnSpc>
            <a:spcBef>
              <a:spcPct val="0"/>
            </a:spcBef>
            <a:spcAft>
              <a:spcPct val="35000"/>
            </a:spcAft>
          </a:pPr>
          <a:r>
            <a:rPr lang="en-US" sz="2000" kern="1200">
              <a:latin typeface="+mj-lt"/>
              <a:cs typeface="Calibri Light" panose="020F0302020204030204" pitchFamily="34" charset="0"/>
            </a:rPr>
            <a:t>Yêu cầu thông tin dữ liệu</a:t>
          </a:r>
        </a:p>
      </dsp:txBody>
      <dsp:txXfrm>
        <a:off x="384527" y="5212027"/>
        <a:ext cx="5060578" cy="37293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3E437D-E7CF-4D61-9CF8-BD961572E1EE}">
      <dsp:nvSpPr>
        <dsp:cNvPr id="0" name=""/>
        <dsp:cNvSpPr/>
      </dsp:nvSpPr>
      <dsp:spPr>
        <a:xfrm>
          <a:off x="64829" y="2857"/>
          <a:ext cx="2612826" cy="1567695"/>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a:t>Lập/ cập nhật danh sách/ nội dung từng yêu cầu</a:t>
          </a:r>
          <a:endParaRPr lang="vi-VN" sz="1900" kern="1200"/>
        </a:p>
      </dsp:txBody>
      <dsp:txXfrm>
        <a:off x="110745" y="48773"/>
        <a:ext cx="2520994" cy="1475863"/>
      </dsp:txXfrm>
    </dsp:sp>
    <dsp:sp modelId="{F1A42E5A-4F7E-4F35-9F0A-A2DDF498EAA3}">
      <dsp:nvSpPr>
        <dsp:cNvPr id="0" name=""/>
        <dsp:cNvSpPr/>
      </dsp:nvSpPr>
      <dsp:spPr>
        <a:xfrm>
          <a:off x="2907584" y="462715"/>
          <a:ext cx="553919" cy="6479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vi-VN" sz="1500" kern="1200"/>
        </a:p>
      </dsp:txBody>
      <dsp:txXfrm>
        <a:off x="2907584" y="592311"/>
        <a:ext cx="387743" cy="388788"/>
      </dsp:txXfrm>
    </dsp:sp>
    <dsp:sp modelId="{0B66B2EF-04F0-4472-8FFD-4DB12ECCC93C}">
      <dsp:nvSpPr>
        <dsp:cNvPr id="0" name=""/>
        <dsp:cNvSpPr/>
      </dsp:nvSpPr>
      <dsp:spPr>
        <a:xfrm>
          <a:off x="3722786" y="2857"/>
          <a:ext cx="2612826" cy="1567695"/>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a:t>Xác định quan hệ ràng buộc (Matrix tracibility)</a:t>
          </a:r>
          <a:endParaRPr lang="vi-VN" sz="1900" kern="1200"/>
        </a:p>
      </dsp:txBody>
      <dsp:txXfrm>
        <a:off x="3768702" y="48773"/>
        <a:ext cx="2520994" cy="1475863"/>
      </dsp:txXfrm>
    </dsp:sp>
    <dsp:sp modelId="{F05B253A-14D5-44CA-8B51-256528B76C2D}">
      <dsp:nvSpPr>
        <dsp:cNvPr id="0" name=""/>
        <dsp:cNvSpPr/>
      </dsp:nvSpPr>
      <dsp:spPr>
        <a:xfrm>
          <a:off x="6565542" y="462715"/>
          <a:ext cx="553919" cy="6479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vi-VN" sz="1500" kern="1200"/>
        </a:p>
      </dsp:txBody>
      <dsp:txXfrm>
        <a:off x="6565542" y="592311"/>
        <a:ext cx="387743" cy="388788"/>
      </dsp:txXfrm>
    </dsp:sp>
    <dsp:sp modelId="{9B20EB32-3E20-408C-8E34-94C0C6E3A5B1}">
      <dsp:nvSpPr>
        <dsp:cNvPr id="0" name=""/>
        <dsp:cNvSpPr/>
      </dsp:nvSpPr>
      <dsp:spPr>
        <a:xfrm>
          <a:off x="7380743" y="2857"/>
          <a:ext cx="2612826" cy="1567695"/>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a:t>Theo dõi trạng thái hoàn thành</a:t>
          </a:r>
          <a:endParaRPr lang="vi-VN" sz="1900" kern="1200"/>
        </a:p>
      </dsp:txBody>
      <dsp:txXfrm>
        <a:off x="7426659" y="48773"/>
        <a:ext cx="2520994" cy="1475863"/>
      </dsp:txXfrm>
    </dsp:sp>
    <dsp:sp modelId="{34558C9D-A34B-41ED-A2D5-A4C20C182449}">
      <dsp:nvSpPr>
        <dsp:cNvPr id="0" name=""/>
        <dsp:cNvSpPr/>
      </dsp:nvSpPr>
      <dsp:spPr>
        <a:xfrm rot="5400000">
          <a:off x="8410197" y="1753451"/>
          <a:ext cx="553919" cy="6479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vi-VN" sz="1500" kern="1200"/>
        </a:p>
      </dsp:txBody>
      <dsp:txXfrm rot="-5400000">
        <a:off x="8492763" y="1800481"/>
        <a:ext cx="388788" cy="387743"/>
      </dsp:txXfrm>
    </dsp:sp>
    <dsp:sp modelId="{25BFCAFA-1F7F-409F-8ECC-1B47B6824DB3}">
      <dsp:nvSpPr>
        <dsp:cNvPr id="0" name=""/>
        <dsp:cNvSpPr/>
      </dsp:nvSpPr>
      <dsp:spPr>
        <a:xfrm>
          <a:off x="7380743" y="2615684"/>
          <a:ext cx="2612826" cy="1567695"/>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a:t>Đánh giá mức độ ảnh hưởng</a:t>
          </a:r>
          <a:endParaRPr lang="vi-VN" sz="1900" kern="1200"/>
        </a:p>
      </dsp:txBody>
      <dsp:txXfrm>
        <a:off x="7426659" y="2661600"/>
        <a:ext cx="2520994" cy="1475863"/>
      </dsp:txXfrm>
    </dsp:sp>
    <dsp:sp modelId="{F4AB5047-5646-4C44-AB5E-1BF2B9703036}">
      <dsp:nvSpPr>
        <dsp:cNvPr id="0" name=""/>
        <dsp:cNvSpPr/>
      </dsp:nvSpPr>
      <dsp:spPr>
        <a:xfrm rot="10800000">
          <a:off x="6596895" y="3075541"/>
          <a:ext cx="553919" cy="6479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vi-VN" sz="1500" kern="1200"/>
        </a:p>
      </dsp:txBody>
      <dsp:txXfrm rot="10800000">
        <a:off x="6763071" y="3205137"/>
        <a:ext cx="387743" cy="388788"/>
      </dsp:txXfrm>
    </dsp:sp>
    <dsp:sp modelId="{A02373CB-08FE-4431-9172-FBAAF115BFAA}">
      <dsp:nvSpPr>
        <dsp:cNvPr id="0" name=""/>
        <dsp:cNvSpPr/>
      </dsp:nvSpPr>
      <dsp:spPr>
        <a:xfrm>
          <a:off x="3722786" y="2615684"/>
          <a:ext cx="2612826" cy="1567695"/>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a:t>Đề xuất giải pháp</a:t>
          </a:r>
          <a:endParaRPr lang="vi-VN" sz="1900" kern="1200"/>
        </a:p>
        <a:p>
          <a:pPr marL="114300" lvl="1" indent="-114300" algn="l" defTabSz="666750">
            <a:lnSpc>
              <a:spcPct val="90000"/>
            </a:lnSpc>
            <a:spcBef>
              <a:spcPct val="0"/>
            </a:spcBef>
            <a:spcAft>
              <a:spcPct val="15000"/>
            </a:spcAft>
            <a:buChar char="••"/>
          </a:pPr>
          <a:r>
            <a:rPr lang="en-US" sz="1500" kern="1200"/>
            <a:t>Điều chỉnh yêu cầu</a:t>
          </a:r>
          <a:endParaRPr lang="vi-VN" sz="1500" kern="1200"/>
        </a:p>
        <a:p>
          <a:pPr marL="114300" lvl="1" indent="-114300" algn="l" defTabSz="666750">
            <a:lnSpc>
              <a:spcPct val="90000"/>
            </a:lnSpc>
            <a:spcBef>
              <a:spcPct val="0"/>
            </a:spcBef>
            <a:spcAft>
              <a:spcPct val="15000"/>
            </a:spcAft>
            <a:buChar char="••"/>
          </a:pPr>
          <a:r>
            <a:rPr lang="en-US" sz="1500" kern="1200"/>
            <a:t>Bổ sung nguồn lực</a:t>
          </a:r>
          <a:endParaRPr lang="vi-VN" sz="1500" kern="1200"/>
        </a:p>
        <a:p>
          <a:pPr marL="114300" lvl="1" indent="-114300" algn="l" defTabSz="666750">
            <a:lnSpc>
              <a:spcPct val="90000"/>
            </a:lnSpc>
            <a:spcBef>
              <a:spcPct val="0"/>
            </a:spcBef>
            <a:spcAft>
              <a:spcPct val="15000"/>
            </a:spcAft>
            <a:buChar char="••"/>
          </a:pPr>
          <a:r>
            <a:rPr lang="en-US" sz="1500" kern="1200"/>
            <a:t>Điều chỉnh hợp đồng/ thỏa thuận</a:t>
          </a:r>
          <a:endParaRPr lang="vi-VN" sz="1500" kern="1200"/>
        </a:p>
      </dsp:txBody>
      <dsp:txXfrm>
        <a:off x="3768702" y="2661600"/>
        <a:ext cx="2520994" cy="1475863"/>
      </dsp:txXfrm>
    </dsp:sp>
    <dsp:sp modelId="{C6283857-4C5C-45A0-AB56-6D2F6B0A1B52}">
      <dsp:nvSpPr>
        <dsp:cNvPr id="0" name=""/>
        <dsp:cNvSpPr/>
      </dsp:nvSpPr>
      <dsp:spPr>
        <a:xfrm rot="10800000">
          <a:off x="2938938" y="3075541"/>
          <a:ext cx="553919" cy="6479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vi-VN" sz="1500" kern="1200"/>
        </a:p>
      </dsp:txBody>
      <dsp:txXfrm rot="10800000">
        <a:off x="3105114" y="3205137"/>
        <a:ext cx="387743" cy="388788"/>
      </dsp:txXfrm>
    </dsp:sp>
    <dsp:sp modelId="{49A46D85-81AB-4F22-BD1C-D9CF389E123C}">
      <dsp:nvSpPr>
        <dsp:cNvPr id="0" name=""/>
        <dsp:cNvSpPr/>
      </dsp:nvSpPr>
      <dsp:spPr>
        <a:xfrm>
          <a:off x="64829" y="2615684"/>
          <a:ext cx="2612826" cy="1567695"/>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a:t>Thực hiện giải pháp</a:t>
          </a:r>
          <a:endParaRPr lang="vi-VN" sz="1900" kern="1200"/>
        </a:p>
      </dsp:txBody>
      <dsp:txXfrm>
        <a:off x="110745" y="2661600"/>
        <a:ext cx="2520994" cy="1475863"/>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92F9C1-CEE1-4E4B-8A77-54495731CA2B}">
      <dsp:nvSpPr>
        <dsp:cNvPr id="0" name=""/>
        <dsp:cNvSpPr/>
      </dsp:nvSpPr>
      <dsp:spPr>
        <a:xfrm>
          <a:off x="0" y="166310"/>
          <a:ext cx="6797675" cy="52767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b="1" kern="1200"/>
            <a:t>Trực tiếp:</a:t>
          </a:r>
          <a:endParaRPr lang="en-US" sz="2200" kern="1200"/>
        </a:p>
      </dsp:txBody>
      <dsp:txXfrm>
        <a:off x="25759" y="192069"/>
        <a:ext cx="6746157" cy="476152"/>
      </dsp:txXfrm>
    </dsp:sp>
    <dsp:sp modelId="{581A37BA-2033-499F-B958-D75B91F78C2F}">
      <dsp:nvSpPr>
        <dsp:cNvPr id="0" name=""/>
        <dsp:cNvSpPr/>
      </dsp:nvSpPr>
      <dsp:spPr>
        <a:xfrm>
          <a:off x="0" y="693981"/>
          <a:ext cx="6797675" cy="1593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826" tIns="27940" rIns="156464" bIns="27940" numCol="1" spcCol="1270" anchor="t" anchorCtr="0">
          <a:noAutofit/>
        </a:bodyPr>
        <a:lstStyle/>
        <a:p>
          <a:pPr marL="171450" lvl="1" indent="-171450" algn="l" defTabSz="755650">
            <a:lnSpc>
              <a:spcPct val="100000"/>
            </a:lnSpc>
            <a:spcBef>
              <a:spcPct val="0"/>
            </a:spcBef>
            <a:spcAft>
              <a:spcPct val="20000"/>
            </a:spcAft>
            <a:buChar char="••"/>
          </a:pPr>
          <a:r>
            <a:rPr lang="en-US" sz="1700" kern="1200"/>
            <a:t>Luôn chào/ hỏi/ hỏi thăm nhiệt tình dù không có sự kiện</a:t>
          </a:r>
        </a:p>
        <a:p>
          <a:pPr marL="171450" lvl="1" indent="-171450" algn="l" defTabSz="755650">
            <a:lnSpc>
              <a:spcPct val="100000"/>
            </a:lnSpc>
            <a:spcBef>
              <a:spcPct val="0"/>
            </a:spcBef>
            <a:spcAft>
              <a:spcPct val="20000"/>
            </a:spcAft>
            <a:buChar char="••"/>
          </a:pPr>
          <a:r>
            <a:rPr lang="en-US" sz="1700" kern="1200"/>
            <a:t>Nhìn thẳng vào mắt ng</a:t>
          </a:r>
          <a:r>
            <a:rPr lang="vi-VN" sz="1700" kern="1200"/>
            <a:t>ư</a:t>
          </a:r>
          <a:r>
            <a:rPr lang="en-US" sz="1700" kern="1200"/>
            <a:t>ời đối diện thể hiện sự tôn trọng</a:t>
          </a:r>
        </a:p>
        <a:p>
          <a:pPr marL="171450" lvl="1" indent="-171450" algn="l" defTabSz="755650">
            <a:lnSpc>
              <a:spcPct val="100000"/>
            </a:lnSpc>
            <a:spcBef>
              <a:spcPct val="0"/>
            </a:spcBef>
            <a:spcAft>
              <a:spcPct val="20000"/>
            </a:spcAft>
            <a:buChar char="••"/>
          </a:pPr>
          <a:r>
            <a:rPr lang="en-US" sz="1700" kern="1200"/>
            <a:t>Giữ lời hứa và thông tin sớm nếu bị trễ hạn</a:t>
          </a:r>
        </a:p>
        <a:p>
          <a:pPr marL="171450" lvl="1" indent="-171450" algn="l" defTabSz="755650">
            <a:lnSpc>
              <a:spcPct val="100000"/>
            </a:lnSpc>
            <a:spcBef>
              <a:spcPct val="0"/>
            </a:spcBef>
            <a:spcAft>
              <a:spcPct val="20000"/>
            </a:spcAft>
            <a:buChar char="••"/>
          </a:pPr>
          <a:r>
            <a:rPr lang="en-US" sz="1700" kern="1200"/>
            <a:t>Luôn cảm </a:t>
          </a:r>
          <a:r>
            <a:rPr lang="vi-VN" sz="1700" kern="1200"/>
            <a:t>ơ</a:t>
          </a:r>
          <a:r>
            <a:rPr lang="en-US" sz="1700" kern="1200"/>
            <a:t>n khi đ</a:t>
          </a:r>
          <a:r>
            <a:rPr lang="vi-VN" sz="1700" kern="1200"/>
            <a:t>ư</a:t>
          </a:r>
          <a:r>
            <a:rPr lang="en-US" sz="1700" kern="1200"/>
            <a:t>ợc giúp đỡ</a:t>
          </a:r>
        </a:p>
        <a:p>
          <a:pPr marL="171450" lvl="1" indent="-171450" algn="l" defTabSz="755650">
            <a:lnSpc>
              <a:spcPct val="100000"/>
            </a:lnSpc>
            <a:spcBef>
              <a:spcPct val="0"/>
            </a:spcBef>
            <a:spcAft>
              <a:spcPct val="20000"/>
            </a:spcAft>
            <a:buChar char="••"/>
          </a:pPr>
          <a:r>
            <a:rPr lang="en-US" sz="1700" kern="1200"/>
            <a:t>Góp ý tế nhị (Công thức Khen – Chê – Khen)</a:t>
          </a:r>
        </a:p>
      </dsp:txBody>
      <dsp:txXfrm>
        <a:off x="0" y="693981"/>
        <a:ext cx="6797675" cy="1593900"/>
      </dsp:txXfrm>
    </dsp:sp>
    <dsp:sp modelId="{DF3AE312-AA11-4DB5-AE3A-5CA4C13256CE}">
      <dsp:nvSpPr>
        <dsp:cNvPr id="0" name=""/>
        <dsp:cNvSpPr/>
      </dsp:nvSpPr>
      <dsp:spPr>
        <a:xfrm>
          <a:off x="0" y="2287881"/>
          <a:ext cx="6797675" cy="527670"/>
        </a:xfrm>
        <a:prstGeom prst="roundRect">
          <a:avLst/>
        </a:prstGeom>
        <a:solidFill>
          <a:schemeClr val="accent5">
            <a:hueOff val="2509307"/>
            <a:satOff val="1621"/>
            <a:lumOff val="-254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b="1" kern="1200"/>
            <a:t>Qua email/ tin nhắn</a:t>
          </a:r>
          <a:endParaRPr lang="en-US" sz="2200" kern="1200"/>
        </a:p>
      </dsp:txBody>
      <dsp:txXfrm>
        <a:off x="25759" y="2313640"/>
        <a:ext cx="6746157" cy="476152"/>
      </dsp:txXfrm>
    </dsp:sp>
    <dsp:sp modelId="{5D6613D0-DC96-433B-98AB-D861B1A55704}">
      <dsp:nvSpPr>
        <dsp:cNvPr id="0" name=""/>
        <dsp:cNvSpPr/>
      </dsp:nvSpPr>
      <dsp:spPr>
        <a:xfrm>
          <a:off x="0" y="2815551"/>
          <a:ext cx="6797675" cy="910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826" tIns="27940" rIns="156464" bIns="27940" numCol="1" spcCol="1270" anchor="t" anchorCtr="0">
          <a:noAutofit/>
        </a:bodyPr>
        <a:lstStyle/>
        <a:p>
          <a:pPr marL="171450" lvl="1" indent="-171450" algn="l" defTabSz="755650">
            <a:lnSpc>
              <a:spcPct val="100000"/>
            </a:lnSpc>
            <a:spcBef>
              <a:spcPct val="0"/>
            </a:spcBef>
            <a:spcAft>
              <a:spcPct val="20000"/>
            </a:spcAft>
            <a:buChar char="••"/>
          </a:pPr>
          <a:r>
            <a:rPr lang="en-US" sz="1700" kern="1200"/>
            <a:t>Luôn trả lời ngay khi nhận đ</a:t>
          </a:r>
          <a:r>
            <a:rPr lang="vi-VN" sz="1700" kern="1200"/>
            <a:t>ư</a:t>
          </a:r>
          <a:r>
            <a:rPr lang="en-US" sz="1700" kern="1200"/>
            <a:t>ợc để ng</a:t>
          </a:r>
          <a:r>
            <a:rPr lang="vi-VN" sz="1700" kern="1200"/>
            <a:t>ư</a:t>
          </a:r>
          <a:r>
            <a:rPr lang="en-US" sz="1700" kern="1200"/>
            <a:t>ời gửi biết đã đến ng</a:t>
          </a:r>
          <a:r>
            <a:rPr lang="vi-VN" sz="1700" kern="1200"/>
            <a:t>ư</a:t>
          </a:r>
          <a:r>
            <a:rPr lang="en-US" sz="1700" kern="1200"/>
            <a:t>ời nhận</a:t>
          </a:r>
        </a:p>
        <a:p>
          <a:pPr marL="171450" lvl="1" indent="-171450" algn="l" defTabSz="755650">
            <a:lnSpc>
              <a:spcPct val="100000"/>
            </a:lnSpc>
            <a:spcBef>
              <a:spcPct val="0"/>
            </a:spcBef>
            <a:spcAft>
              <a:spcPct val="20000"/>
            </a:spcAft>
            <a:buChar char="••"/>
          </a:pPr>
          <a:r>
            <a:rPr lang="en-US" sz="1700" kern="1200"/>
            <a:t>Luôn có lời văn trong th</a:t>
          </a:r>
          <a:r>
            <a:rPr lang="vi-VN" sz="1700" kern="1200"/>
            <a:t>ư</a:t>
          </a:r>
          <a:r>
            <a:rPr lang="en-US" sz="1700" kern="1200"/>
            <a:t> để ng</a:t>
          </a:r>
          <a:r>
            <a:rPr lang="vi-VN" sz="1700" kern="1200"/>
            <a:t>ư</a:t>
          </a:r>
          <a:r>
            <a:rPr lang="en-US" sz="1700" kern="1200"/>
            <a:t>ời nhận biết mình cần làm gì với email của bạn</a:t>
          </a:r>
        </a:p>
      </dsp:txBody>
      <dsp:txXfrm>
        <a:off x="0" y="2815551"/>
        <a:ext cx="6797675" cy="910800"/>
      </dsp:txXfrm>
    </dsp:sp>
    <dsp:sp modelId="{2E9D142A-6FE5-47D5-A3E2-955BF86BC9C2}">
      <dsp:nvSpPr>
        <dsp:cNvPr id="0" name=""/>
        <dsp:cNvSpPr/>
      </dsp:nvSpPr>
      <dsp:spPr>
        <a:xfrm>
          <a:off x="0" y="3726351"/>
          <a:ext cx="6797675" cy="527670"/>
        </a:xfrm>
        <a:prstGeom prst="roundRect">
          <a:avLst/>
        </a:prstGeom>
        <a:solidFill>
          <a:schemeClr val="accent5">
            <a:hueOff val="5018613"/>
            <a:satOff val="3242"/>
            <a:lumOff val="-509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b="1" kern="1200"/>
            <a:t>Qua điện thoại</a:t>
          </a:r>
          <a:endParaRPr lang="en-US" sz="2200" kern="1200"/>
        </a:p>
      </dsp:txBody>
      <dsp:txXfrm>
        <a:off x="25759" y="3752110"/>
        <a:ext cx="6746157" cy="476152"/>
      </dsp:txXfrm>
    </dsp:sp>
    <dsp:sp modelId="{264F22BA-B6CB-4787-953F-72A52FE7A5AD}">
      <dsp:nvSpPr>
        <dsp:cNvPr id="0" name=""/>
        <dsp:cNvSpPr/>
      </dsp:nvSpPr>
      <dsp:spPr>
        <a:xfrm>
          <a:off x="0" y="4254021"/>
          <a:ext cx="6797675" cy="1229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826" tIns="27940" rIns="156464" bIns="27940" numCol="1" spcCol="1270" anchor="t" anchorCtr="0">
          <a:noAutofit/>
        </a:bodyPr>
        <a:lstStyle/>
        <a:p>
          <a:pPr marL="171450" lvl="1" indent="-171450" algn="l" defTabSz="755650">
            <a:lnSpc>
              <a:spcPct val="100000"/>
            </a:lnSpc>
            <a:spcBef>
              <a:spcPct val="0"/>
            </a:spcBef>
            <a:spcAft>
              <a:spcPct val="20000"/>
            </a:spcAft>
            <a:buChar char="••"/>
          </a:pPr>
          <a:r>
            <a:rPr lang="en-US" sz="1700" kern="1200"/>
            <a:t>Luôn gọi lại các cuộc gọi nhỡ</a:t>
          </a:r>
        </a:p>
        <a:p>
          <a:pPr marL="171450" lvl="1" indent="-171450" algn="l" defTabSz="755650">
            <a:lnSpc>
              <a:spcPct val="100000"/>
            </a:lnSpc>
            <a:spcBef>
              <a:spcPct val="0"/>
            </a:spcBef>
            <a:spcAft>
              <a:spcPct val="20000"/>
            </a:spcAft>
            <a:buChar char="••"/>
          </a:pPr>
          <a:r>
            <a:rPr lang="en-US" sz="1700" kern="1200"/>
            <a:t>Khi gọi điện cho ng</a:t>
          </a:r>
          <a:r>
            <a:rPr lang="vi-VN" sz="1700" kern="1200"/>
            <a:t>ư</a:t>
          </a:r>
          <a:r>
            <a:rPr lang="en-US" sz="1700" kern="1200"/>
            <a:t>ời khác mà không đ</a:t>
          </a:r>
          <a:r>
            <a:rPr lang="vi-VN" sz="1700" kern="1200"/>
            <a:t>ư</a:t>
          </a:r>
          <a:r>
            <a:rPr lang="en-US" sz="1700" kern="1200"/>
            <a:t>ợc nên nhắn tin nói rõ lý do gọi</a:t>
          </a:r>
        </a:p>
        <a:p>
          <a:pPr marL="171450" lvl="1" indent="-171450" algn="l" defTabSz="755650">
            <a:lnSpc>
              <a:spcPct val="100000"/>
            </a:lnSpc>
            <a:spcBef>
              <a:spcPct val="0"/>
            </a:spcBef>
            <a:spcAft>
              <a:spcPct val="20000"/>
            </a:spcAft>
            <a:buChar char="••"/>
          </a:pPr>
          <a:r>
            <a:rPr lang="en-US" sz="1700" kern="1200"/>
            <a:t>Khi liên hệ với người lạ, VIP nên nhắn tin giới thiệu tr</a:t>
          </a:r>
          <a:r>
            <a:rPr lang="vi-VN" sz="1700" kern="1200"/>
            <a:t>ư</a:t>
          </a:r>
          <a:r>
            <a:rPr lang="en-US" sz="1700" kern="1200"/>
            <a:t>ớc khi gọi</a:t>
          </a:r>
        </a:p>
      </dsp:txBody>
      <dsp:txXfrm>
        <a:off x="0" y="4254021"/>
        <a:ext cx="6797675" cy="12295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75A568-DF2C-48AA-A139-420C7903FAA0}">
      <dsp:nvSpPr>
        <dsp:cNvPr id="0" name=""/>
        <dsp:cNvSpPr/>
      </dsp:nvSpPr>
      <dsp:spPr>
        <a:xfrm>
          <a:off x="4777" y="7309"/>
          <a:ext cx="2089015" cy="160593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b="1" u="sng" kern="1200">
              <a:solidFill>
                <a:schemeClr val="tx1"/>
              </a:solidFill>
            </a:rPr>
            <a:t>&lt; 1 năm (8-12 triệu)</a:t>
          </a:r>
          <a:endParaRPr lang="vi-VN" sz="1600" b="1" u="sng" kern="1200">
            <a:solidFill>
              <a:schemeClr val="tx1"/>
            </a:solidFill>
          </a:endParaRPr>
        </a:p>
        <a:p>
          <a:pPr marL="114300" lvl="1" indent="-114300" algn="l" defTabSz="622300">
            <a:lnSpc>
              <a:spcPct val="90000"/>
            </a:lnSpc>
            <a:spcBef>
              <a:spcPct val="0"/>
            </a:spcBef>
            <a:spcAft>
              <a:spcPct val="15000"/>
            </a:spcAft>
            <a:buChar char="••"/>
          </a:pPr>
          <a:r>
            <a:rPr lang="en-US" sz="1400" kern="1200">
              <a:solidFill>
                <a:schemeClr val="tx1"/>
              </a:solidFill>
            </a:rPr>
            <a:t>Ghi chép, viết tài liệu</a:t>
          </a:r>
          <a:endParaRPr lang="vi-VN" sz="1400" kern="1200">
            <a:solidFill>
              <a:schemeClr val="tx1"/>
            </a:solidFill>
          </a:endParaRPr>
        </a:p>
      </dsp:txBody>
      <dsp:txXfrm>
        <a:off x="51813" y="54345"/>
        <a:ext cx="1994943" cy="1511859"/>
      </dsp:txXfrm>
    </dsp:sp>
    <dsp:sp modelId="{A898BB98-1CC6-4E23-8A24-792C5A9CC301}">
      <dsp:nvSpPr>
        <dsp:cNvPr id="0" name=""/>
        <dsp:cNvSpPr/>
      </dsp:nvSpPr>
      <dsp:spPr>
        <a:xfrm rot="21595704">
          <a:off x="2302695" y="549394"/>
          <a:ext cx="442871" cy="5180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vi-VN" sz="2200" kern="1200"/>
        </a:p>
      </dsp:txBody>
      <dsp:txXfrm>
        <a:off x="2302695" y="653092"/>
        <a:ext cx="310010" cy="310845"/>
      </dsp:txXfrm>
    </dsp:sp>
    <dsp:sp modelId="{CC8577C6-A611-4FEC-9C03-1A6491A648AB}">
      <dsp:nvSpPr>
        <dsp:cNvPr id="0" name=""/>
        <dsp:cNvSpPr/>
      </dsp:nvSpPr>
      <dsp:spPr>
        <a:xfrm>
          <a:off x="2929400" y="3654"/>
          <a:ext cx="2089015" cy="160593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b="1" u="sng" kern="1200">
              <a:solidFill>
                <a:schemeClr val="tx1"/>
              </a:solidFill>
            </a:rPr>
            <a:t>1-3 năm (12-18 triệu)</a:t>
          </a:r>
          <a:endParaRPr lang="vi-VN" sz="1600" b="1" u="sng" kern="1200">
            <a:solidFill>
              <a:schemeClr val="tx1"/>
            </a:solidFill>
          </a:endParaRPr>
        </a:p>
        <a:p>
          <a:pPr marL="114300" lvl="1" indent="-114300" algn="l" defTabSz="622300">
            <a:lnSpc>
              <a:spcPct val="90000"/>
            </a:lnSpc>
            <a:spcBef>
              <a:spcPct val="0"/>
            </a:spcBef>
            <a:spcAft>
              <a:spcPct val="15000"/>
            </a:spcAft>
            <a:buChar char="••"/>
          </a:pPr>
          <a:r>
            <a:rPr lang="en-US" sz="1400" kern="1200">
              <a:solidFill>
                <a:schemeClr val="tx1"/>
              </a:solidFill>
            </a:rPr>
            <a:t>Chủ động khảo sát</a:t>
          </a:r>
          <a:endParaRPr lang="vi-VN" sz="1400" kern="1200">
            <a:solidFill>
              <a:schemeClr val="tx1"/>
            </a:solidFill>
          </a:endParaRPr>
        </a:p>
        <a:p>
          <a:pPr marL="114300" lvl="1" indent="-114300" algn="l" defTabSz="622300">
            <a:lnSpc>
              <a:spcPct val="90000"/>
            </a:lnSpc>
            <a:spcBef>
              <a:spcPct val="0"/>
            </a:spcBef>
            <a:spcAft>
              <a:spcPct val="15000"/>
            </a:spcAft>
            <a:buChar char="••"/>
          </a:pPr>
          <a:r>
            <a:rPr lang="en-US" sz="1400" kern="1200">
              <a:solidFill>
                <a:schemeClr val="tx1"/>
              </a:solidFill>
            </a:rPr>
            <a:t>Phân tích thiết kế các chức năng đơn giản</a:t>
          </a:r>
          <a:endParaRPr lang="vi-VN" sz="1400" kern="1200">
            <a:solidFill>
              <a:schemeClr val="tx1"/>
            </a:solidFill>
          </a:endParaRPr>
        </a:p>
        <a:p>
          <a:pPr marL="114300" lvl="1" indent="-114300" algn="l" defTabSz="622300">
            <a:lnSpc>
              <a:spcPct val="90000"/>
            </a:lnSpc>
            <a:spcBef>
              <a:spcPct val="0"/>
            </a:spcBef>
            <a:spcAft>
              <a:spcPct val="15000"/>
            </a:spcAft>
            <a:buChar char="••"/>
          </a:pPr>
          <a:r>
            <a:rPr lang="en-US" sz="1400" kern="1200">
              <a:solidFill>
                <a:schemeClr val="tx1"/>
              </a:solidFill>
            </a:rPr>
            <a:t>Trình bày, giới thiệu giải pháp</a:t>
          </a:r>
          <a:endParaRPr lang="vi-VN" sz="1400" kern="1200">
            <a:solidFill>
              <a:schemeClr val="tx1"/>
            </a:solidFill>
          </a:endParaRPr>
        </a:p>
      </dsp:txBody>
      <dsp:txXfrm>
        <a:off x="2976436" y="50690"/>
        <a:ext cx="1994943" cy="1511859"/>
      </dsp:txXfrm>
    </dsp:sp>
    <dsp:sp modelId="{60AD8018-D4AA-41AD-8C11-53E5AE07C303}">
      <dsp:nvSpPr>
        <dsp:cNvPr id="0" name=""/>
        <dsp:cNvSpPr/>
      </dsp:nvSpPr>
      <dsp:spPr>
        <a:xfrm rot="21595704">
          <a:off x="5227317" y="545739"/>
          <a:ext cx="442871" cy="5180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vi-VN" sz="2200" kern="1200"/>
        </a:p>
      </dsp:txBody>
      <dsp:txXfrm>
        <a:off x="5227317" y="649437"/>
        <a:ext cx="310010" cy="310845"/>
      </dsp:txXfrm>
    </dsp:sp>
    <dsp:sp modelId="{FDBD5A24-BB6D-41FC-B8C4-760203289B62}">
      <dsp:nvSpPr>
        <dsp:cNvPr id="0" name=""/>
        <dsp:cNvSpPr/>
      </dsp:nvSpPr>
      <dsp:spPr>
        <a:xfrm>
          <a:off x="5854022" y="0"/>
          <a:ext cx="2089015" cy="160593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b="1" u="sng" kern="1200">
              <a:solidFill>
                <a:schemeClr val="tx1"/>
              </a:solidFill>
            </a:rPr>
            <a:t>3-5 năm (15-25 triệu)</a:t>
          </a:r>
          <a:endParaRPr lang="vi-VN" sz="1600" b="1" u="sng" kern="1200">
            <a:solidFill>
              <a:schemeClr val="tx1"/>
            </a:solidFill>
          </a:endParaRPr>
        </a:p>
        <a:p>
          <a:pPr marL="114300" lvl="1" indent="-114300" algn="l" defTabSz="622300">
            <a:lnSpc>
              <a:spcPct val="90000"/>
            </a:lnSpc>
            <a:spcBef>
              <a:spcPct val="0"/>
            </a:spcBef>
            <a:spcAft>
              <a:spcPct val="15000"/>
            </a:spcAft>
            <a:buChar char="••"/>
          </a:pPr>
          <a:r>
            <a:rPr lang="en-US" sz="1400" kern="1200">
              <a:solidFill>
                <a:schemeClr val="tx1"/>
              </a:solidFill>
            </a:rPr>
            <a:t>Phân tích thiết kế các chức năng phức tạp</a:t>
          </a:r>
          <a:endParaRPr lang="vi-VN" sz="1400" kern="1200">
            <a:solidFill>
              <a:schemeClr val="tx1"/>
            </a:solidFill>
          </a:endParaRPr>
        </a:p>
        <a:p>
          <a:pPr marL="114300" lvl="1" indent="-114300" algn="l" defTabSz="622300">
            <a:lnSpc>
              <a:spcPct val="90000"/>
            </a:lnSpc>
            <a:spcBef>
              <a:spcPct val="0"/>
            </a:spcBef>
            <a:spcAft>
              <a:spcPct val="15000"/>
            </a:spcAft>
            <a:buChar char="••"/>
          </a:pPr>
          <a:r>
            <a:rPr lang="en-US" sz="1400" kern="1200">
              <a:solidFill>
                <a:schemeClr val="tx1"/>
              </a:solidFill>
            </a:rPr>
            <a:t>Đào tạo BA mới</a:t>
          </a:r>
          <a:endParaRPr lang="vi-VN" sz="1400" kern="1200">
            <a:solidFill>
              <a:schemeClr val="tx1"/>
            </a:solidFill>
          </a:endParaRPr>
        </a:p>
        <a:p>
          <a:pPr marL="114300" lvl="1" indent="-114300" algn="l" defTabSz="622300">
            <a:lnSpc>
              <a:spcPct val="90000"/>
            </a:lnSpc>
            <a:spcBef>
              <a:spcPct val="0"/>
            </a:spcBef>
            <a:spcAft>
              <a:spcPct val="15000"/>
            </a:spcAft>
            <a:buChar char="••"/>
          </a:pPr>
          <a:r>
            <a:rPr lang="en-US" sz="1400" kern="1200">
              <a:solidFill>
                <a:schemeClr val="tx1"/>
              </a:solidFill>
            </a:rPr>
            <a:t>Viết quy trình</a:t>
          </a:r>
          <a:endParaRPr lang="vi-VN" sz="1400" kern="1200">
            <a:solidFill>
              <a:schemeClr val="tx1"/>
            </a:solidFill>
          </a:endParaRPr>
        </a:p>
      </dsp:txBody>
      <dsp:txXfrm>
        <a:off x="5901058" y="47036"/>
        <a:ext cx="1994943" cy="1511859"/>
      </dsp:txXfrm>
    </dsp:sp>
    <dsp:sp modelId="{6FAFB9D3-DC85-46A9-80C6-131124637CFD}">
      <dsp:nvSpPr>
        <dsp:cNvPr id="0" name=""/>
        <dsp:cNvSpPr/>
      </dsp:nvSpPr>
      <dsp:spPr>
        <a:xfrm rot="4296">
          <a:off x="8151940" y="545770"/>
          <a:ext cx="442871" cy="5180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vi-VN" sz="2200" kern="1200"/>
        </a:p>
      </dsp:txBody>
      <dsp:txXfrm>
        <a:off x="8151940" y="649302"/>
        <a:ext cx="310010" cy="310845"/>
      </dsp:txXfrm>
    </dsp:sp>
    <dsp:sp modelId="{BF99FE78-13BF-41A4-B43C-F57D9DB2AB2F}">
      <dsp:nvSpPr>
        <dsp:cNvPr id="0" name=""/>
        <dsp:cNvSpPr/>
      </dsp:nvSpPr>
      <dsp:spPr>
        <a:xfrm>
          <a:off x="8778645" y="3654"/>
          <a:ext cx="2089015" cy="160593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b="1" u="sng" kern="1200">
              <a:solidFill>
                <a:schemeClr val="tx1"/>
              </a:solidFill>
            </a:rPr>
            <a:t>&gt; 5 năm (20-50 triệu)</a:t>
          </a:r>
          <a:endParaRPr lang="vi-VN" sz="1600" b="1" u="sng" kern="1200">
            <a:solidFill>
              <a:schemeClr val="tx1"/>
            </a:solidFill>
          </a:endParaRPr>
        </a:p>
        <a:p>
          <a:pPr marL="114300" lvl="1" indent="-114300" algn="l" defTabSz="622300">
            <a:lnSpc>
              <a:spcPct val="90000"/>
            </a:lnSpc>
            <a:spcBef>
              <a:spcPct val="0"/>
            </a:spcBef>
            <a:spcAft>
              <a:spcPct val="15000"/>
            </a:spcAft>
            <a:buChar char="••"/>
          </a:pPr>
          <a:r>
            <a:rPr lang="en-US" sz="1400" kern="1200">
              <a:solidFill>
                <a:schemeClr val="tx1"/>
              </a:solidFill>
            </a:rPr>
            <a:t>Kiến trúc lại sản phẩm</a:t>
          </a:r>
          <a:endParaRPr lang="vi-VN" sz="1400" kern="1200">
            <a:solidFill>
              <a:schemeClr val="tx1"/>
            </a:solidFill>
          </a:endParaRPr>
        </a:p>
        <a:p>
          <a:pPr marL="114300" lvl="1" indent="-114300" algn="l" defTabSz="622300">
            <a:lnSpc>
              <a:spcPct val="90000"/>
            </a:lnSpc>
            <a:spcBef>
              <a:spcPct val="0"/>
            </a:spcBef>
            <a:spcAft>
              <a:spcPct val="15000"/>
            </a:spcAft>
            <a:buChar char="••"/>
          </a:pPr>
          <a:r>
            <a:rPr lang="en-US" sz="1400" kern="1200">
              <a:solidFill>
                <a:schemeClr val="tx1"/>
              </a:solidFill>
            </a:rPr>
            <a:t>Định hướng sản phẩm</a:t>
          </a:r>
          <a:endParaRPr lang="vi-VN" sz="1400" kern="1200">
            <a:solidFill>
              <a:schemeClr val="tx1"/>
            </a:solidFill>
          </a:endParaRPr>
        </a:p>
        <a:p>
          <a:pPr marL="114300" lvl="1" indent="-114300" algn="l" defTabSz="622300">
            <a:lnSpc>
              <a:spcPct val="90000"/>
            </a:lnSpc>
            <a:spcBef>
              <a:spcPct val="0"/>
            </a:spcBef>
            <a:spcAft>
              <a:spcPct val="15000"/>
            </a:spcAft>
            <a:buChar char="••"/>
          </a:pPr>
          <a:r>
            <a:rPr lang="en-US" sz="1400" kern="1200">
              <a:solidFill>
                <a:schemeClr val="tx1"/>
              </a:solidFill>
            </a:rPr>
            <a:t>Đào tạo BA</a:t>
          </a:r>
          <a:endParaRPr lang="vi-VN" sz="1400" kern="1200">
            <a:solidFill>
              <a:schemeClr val="tx1"/>
            </a:solidFill>
          </a:endParaRPr>
        </a:p>
      </dsp:txBody>
      <dsp:txXfrm>
        <a:off x="8825681" y="50690"/>
        <a:ext cx="1994943" cy="15118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6412D9-C417-4F17-BE19-07E34DC9155E}">
      <dsp:nvSpPr>
        <dsp:cNvPr id="0" name=""/>
        <dsp:cNvSpPr/>
      </dsp:nvSpPr>
      <dsp:spPr>
        <a:xfrm>
          <a:off x="2900941" y="0"/>
          <a:ext cx="4256517" cy="4256517"/>
        </a:xfrm>
        <a:prstGeom prst="diamond">
          <a:avLst/>
        </a:prstGeom>
        <a:gradFill rotWithShape="0">
          <a:gsLst>
            <a:gs pos="0">
              <a:schemeClr val="accent2">
                <a:tint val="40000"/>
                <a:hueOff val="0"/>
                <a:satOff val="0"/>
                <a:lumOff val="0"/>
                <a:alphaOff val="0"/>
                <a:shade val="85000"/>
                <a:satMod val="130000"/>
              </a:schemeClr>
            </a:gs>
            <a:gs pos="34000">
              <a:schemeClr val="accent2">
                <a:tint val="40000"/>
                <a:hueOff val="0"/>
                <a:satOff val="0"/>
                <a:lumOff val="0"/>
                <a:alphaOff val="0"/>
                <a:shade val="87000"/>
                <a:satMod val="125000"/>
              </a:schemeClr>
            </a:gs>
            <a:gs pos="70000">
              <a:schemeClr val="accent2">
                <a:tint val="40000"/>
                <a:hueOff val="0"/>
                <a:satOff val="0"/>
                <a:lumOff val="0"/>
                <a:alphaOff val="0"/>
                <a:tint val="100000"/>
                <a:shade val="90000"/>
                <a:satMod val="130000"/>
              </a:schemeClr>
            </a:gs>
            <a:gs pos="100000">
              <a:schemeClr val="accent2">
                <a:tint val="40000"/>
                <a:hueOff val="0"/>
                <a:satOff val="0"/>
                <a:lumOff val="0"/>
                <a:alphaOff val="0"/>
                <a:tint val="100000"/>
                <a:shade val="100000"/>
                <a:satMod val="110000"/>
              </a:schemeClr>
            </a:gs>
          </a:gsLst>
          <a:path path="circle">
            <a:fillToRect l="100000" t="100000" r="100000" b="100000"/>
          </a:path>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AFE7B326-AE99-4AE6-982E-D5317717ED7C}">
      <dsp:nvSpPr>
        <dsp:cNvPr id="0" name=""/>
        <dsp:cNvSpPr/>
      </dsp:nvSpPr>
      <dsp:spPr>
        <a:xfrm>
          <a:off x="3305310" y="404369"/>
          <a:ext cx="1660041" cy="1660041"/>
        </a:xfrm>
        <a:prstGeom prst="roundRect">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a:t>Tổng quan nghề BA</a:t>
          </a:r>
        </a:p>
      </dsp:txBody>
      <dsp:txXfrm>
        <a:off x="3386347" y="485406"/>
        <a:ext cx="1497967" cy="1497967"/>
      </dsp:txXfrm>
    </dsp:sp>
    <dsp:sp modelId="{D2D2AFF5-2967-4251-97CC-411C4149E236}">
      <dsp:nvSpPr>
        <dsp:cNvPr id="0" name=""/>
        <dsp:cNvSpPr/>
      </dsp:nvSpPr>
      <dsp:spPr>
        <a:xfrm>
          <a:off x="5093047" y="404369"/>
          <a:ext cx="1660041" cy="1660041"/>
        </a:xfrm>
        <a:prstGeom prst="roundRect">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a:t>Kiến thức về CNTT cơ bản</a:t>
          </a:r>
        </a:p>
      </dsp:txBody>
      <dsp:txXfrm>
        <a:off x="5174084" y="485406"/>
        <a:ext cx="1497967" cy="1497967"/>
      </dsp:txXfrm>
    </dsp:sp>
    <dsp:sp modelId="{312FA8FD-90A1-4BC0-B73C-D26951BEA809}">
      <dsp:nvSpPr>
        <dsp:cNvPr id="0" name=""/>
        <dsp:cNvSpPr/>
      </dsp:nvSpPr>
      <dsp:spPr>
        <a:xfrm>
          <a:off x="3305310" y="2192106"/>
          <a:ext cx="1660041" cy="1660041"/>
        </a:xfrm>
        <a:prstGeom prst="roundRect">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a:t>Kiến </a:t>
          </a:r>
          <a:r>
            <a:rPr lang="en-US" sz="1900" kern="1200" err="1"/>
            <a:t>thức</a:t>
          </a:r>
          <a:r>
            <a:rPr lang="en-US" sz="1900" kern="1200"/>
            <a:t> </a:t>
          </a:r>
          <a:r>
            <a:rPr lang="en-US" sz="1900" kern="1200" err="1"/>
            <a:t>về</a:t>
          </a:r>
          <a:r>
            <a:rPr lang="en-US" sz="1900" kern="1200"/>
            <a:t> nghiệp vụ, quy </a:t>
          </a:r>
          <a:r>
            <a:rPr lang="en-US" sz="1900" kern="1200" err="1"/>
            <a:t>định</a:t>
          </a:r>
          <a:r>
            <a:rPr lang="en-US" sz="1900" kern="1200"/>
            <a:t>, </a:t>
          </a:r>
          <a:r>
            <a:rPr lang="en-US" sz="1900" kern="1200" err="1"/>
            <a:t>luật</a:t>
          </a:r>
          <a:r>
            <a:rPr lang="en-US" sz="1900" kern="1200"/>
            <a:t> </a:t>
          </a:r>
          <a:r>
            <a:rPr lang="en-US" sz="1900" kern="1200" err="1"/>
            <a:t>hiện</a:t>
          </a:r>
          <a:r>
            <a:rPr lang="en-US" sz="1900" kern="1200"/>
            <a:t> hành</a:t>
          </a:r>
        </a:p>
      </dsp:txBody>
      <dsp:txXfrm>
        <a:off x="3386347" y="2273143"/>
        <a:ext cx="1497967" cy="1497967"/>
      </dsp:txXfrm>
    </dsp:sp>
    <dsp:sp modelId="{E68C8C92-A7B3-4710-91E3-667AC159F818}">
      <dsp:nvSpPr>
        <dsp:cNvPr id="0" name=""/>
        <dsp:cNvSpPr/>
      </dsp:nvSpPr>
      <dsp:spPr>
        <a:xfrm>
          <a:off x="5093047" y="2192106"/>
          <a:ext cx="1660041" cy="1660041"/>
        </a:xfrm>
        <a:prstGeom prst="roundRect">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a:t>Kiến thức về các công cụ mô hình hóa, quản lý yêu cầu</a:t>
          </a:r>
        </a:p>
      </dsp:txBody>
      <dsp:txXfrm>
        <a:off x="5174084" y="2273143"/>
        <a:ext cx="1497967" cy="14979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72D45D-3686-4848-9479-6EE3B4B467D8}">
      <dsp:nvSpPr>
        <dsp:cNvPr id="0" name=""/>
        <dsp:cNvSpPr/>
      </dsp:nvSpPr>
      <dsp:spPr>
        <a:xfrm>
          <a:off x="1203729" y="0"/>
          <a:ext cx="5752014" cy="5753295"/>
        </a:xfrm>
        <a:prstGeom prst="circularArrow">
          <a:avLst>
            <a:gd name="adj1" fmla="val 10980"/>
            <a:gd name="adj2" fmla="val 1142322"/>
            <a:gd name="adj3" fmla="val 9000000"/>
            <a:gd name="adj4" fmla="val 10800000"/>
            <a:gd name="adj5" fmla="val 125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73CE81-AE3C-479B-B383-5368C227CAA4}">
      <dsp:nvSpPr>
        <dsp:cNvPr id="0" name=""/>
        <dsp:cNvSpPr/>
      </dsp:nvSpPr>
      <dsp:spPr>
        <a:xfrm>
          <a:off x="6815435" y="529236"/>
          <a:ext cx="3734218" cy="46735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747713" lvl="1" indent="-581025" algn="l" defTabSz="1377950">
            <a:lnSpc>
              <a:spcPct val="150000"/>
            </a:lnSpc>
            <a:spcBef>
              <a:spcPct val="0"/>
            </a:spcBef>
            <a:spcAft>
              <a:spcPct val="15000"/>
            </a:spcAft>
            <a:buFont typeface="+mj-lt"/>
            <a:buChar char="••"/>
          </a:pPr>
          <a:r>
            <a:rPr lang="en-US" sz="3100" kern="1200"/>
            <a:t>Bảo mật thông tin</a:t>
          </a:r>
        </a:p>
        <a:p>
          <a:pPr marL="747713" lvl="1" indent="-581025" algn="l" defTabSz="1377950">
            <a:lnSpc>
              <a:spcPct val="150000"/>
            </a:lnSpc>
            <a:spcBef>
              <a:spcPct val="0"/>
            </a:spcBef>
            <a:spcAft>
              <a:spcPct val="15000"/>
            </a:spcAft>
            <a:buFont typeface="+mj-lt"/>
            <a:buChar char="••"/>
          </a:pPr>
          <a:r>
            <a:rPr lang="en-US" sz="3100" kern="1200"/>
            <a:t>Trung thực</a:t>
          </a:r>
        </a:p>
        <a:p>
          <a:pPr marL="747713" lvl="1" indent="-581025" algn="l" defTabSz="1377950">
            <a:lnSpc>
              <a:spcPct val="150000"/>
            </a:lnSpc>
            <a:spcBef>
              <a:spcPct val="0"/>
            </a:spcBef>
            <a:spcAft>
              <a:spcPct val="15000"/>
            </a:spcAft>
            <a:buFont typeface="+mj-lt"/>
            <a:buChar char="••"/>
          </a:pPr>
          <a:r>
            <a:rPr lang="en-US" sz="3100" kern="1200"/>
            <a:t>Dũng cảm</a:t>
          </a:r>
        </a:p>
        <a:p>
          <a:pPr marL="747713" lvl="1" indent="-581025" algn="l" defTabSz="1377950">
            <a:lnSpc>
              <a:spcPct val="150000"/>
            </a:lnSpc>
            <a:spcBef>
              <a:spcPct val="0"/>
            </a:spcBef>
            <a:spcAft>
              <a:spcPct val="15000"/>
            </a:spcAft>
            <a:buFont typeface="+mj-lt"/>
            <a:buChar char="••"/>
          </a:pPr>
          <a:r>
            <a:rPr lang="en-US" sz="3100" kern="1200"/>
            <a:t>Cẩn thận</a:t>
          </a:r>
        </a:p>
        <a:p>
          <a:pPr marL="747713" lvl="1" indent="-581025" algn="l" defTabSz="1377950">
            <a:lnSpc>
              <a:spcPct val="150000"/>
            </a:lnSpc>
            <a:spcBef>
              <a:spcPct val="0"/>
            </a:spcBef>
            <a:spcAft>
              <a:spcPct val="15000"/>
            </a:spcAft>
            <a:buFont typeface="+mj-lt"/>
            <a:buChar char="••"/>
          </a:pPr>
          <a:r>
            <a:rPr lang="en-US" sz="3100" kern="1200"/>
            <a:t>Trách nhiệm</a:t>
          </a:r>
        </a:p>
        <a:p>
          <a:pPr marL="747713" lvl="1" indent="-581025" algn="l" defTabSz="1377950">
            <a:lnSpc>
              <a:spcPct val="150000"/>
            </a:lnSpc>
            <a:spcBef>
              <a:spcPct val="0"/>
            </a:spcBef>
            <a:spcAft>
              <a:spcPct val="15000"/>
            </a:spcAft>
            <a:buFont typeface="+mj-lt"/>
            <a:buChar char="••"/>
          </a:pPr>
          <a:r>
            <a:rPr lang="en-US" sz="3100" kern="1200"/>
            <a:t>Ham học hỏi</a:t>
          </a:r>
        </a:p>
      </dsp:txBody>
      <dsp:txXfrm>
        <a:off x="6815435" y="529236"/>
        <a:ext cx="3734218" cy="4673534"/>
      </dsp:txXfrm>
    </dsp:sp>
    <dsp:sp modelId="{1D54A8A2-A618-4139-BB58-03225E076ECC}">
      <dsp:nvSpPr>
        <dsp:cNvPr id="0" name=""/>
        <dsp:cNvSpPr/>
      </dsp:nvSpPr>
      <dsp:spPr>
        <a:xfrm>
          <a:off x="2473977" y="2082692"/>
          <a:ext cx="3209677" cy="1604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275" tIns="41275" rIns="41275" bIns="41275" numCol="1" spcCol="1270" anchor="ctr" anchorCtr="0">
          <a:noAutofit/>
        </a:bodyPr>
        <a:lstStyle/>
        <a:p>
          <a:pPr lvl="0" algn="ctr" defTabSz="2889250">
            <a:lnSpc>
              <a:spcPct val="90000"/>
            </a:lnSpc>
            <a:spcBef>
              <a:spcPct val="0"/>
            </a:spcBef>
            <a:spcAft>
              <a:spcPct val="35000"/>
            </a:spcAft>
          </a:pPr>
          <a:r>
            <a:rPr lang="en-US" sz="6500" kern="1200"/>
            <a:t>Thái độ</a:t>
          </a:r>
        </a:p>
      </dsp:txBody>
      <dsp:txXfrm>
        <a:off x="2473977" y="2082692"/>
        <a:ext cx="3209677" cy="160459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BED810-E088-4875-A800-CA5219420E0C}">
      <dsp:nvSpPr>
        <dsp:cNvPr id="0" name=""/>
        <dsp:cNvSpPr/>
      </dsp:nvSpPr>
      <dsp:spPr>
        <a:xfrm>
          <a:off x="1782125" y="747112"/>
          <a:ext cx="6890132" cy="3560778"/>
        </a:xfrm>
        <a:prstGeom prst="rect">
          <a:avLst/>
        </a:prstGeom>
        <a:solidFill>
          <a:schemeClr val="accent1">
            <a:tint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8A1B981-D5E8-4F83-A6EC-A6602577CA1D}">
      <dsp:nvSpPr>
        <dsp:cNvPr id="0" name=""/>
        <dsp:cNvSpPr/>
      </dsp:nvSpPr>
      <dsp:spPr>
        <a:xfrm>
          <a:off x="1988037" y="1163549"/>
          <a:ext cx="3199555" cy="3046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865" tIns="62865" rIns="62865" bIns="62865" numCol="1" spcCol="1270" anchor="t" anchorCtr="0">
          <a:noAutofit/>
        </a:bodyPr>
        <a:lstStyle/>
        <a:p>
          <a:pPr lvl="0" algn="l" defTabSz="1466850">
            <a:lnSpc>
              <a:spcPct val="90000"/>
            </a:lnSpc>
            <a:spcBef>
              <a:spcPct val="0"/>
            </a:spcBef>
            <a:spcAft>
              <a:spcPct val="35000"/>
            </a:spcAft>
          </a:pPr>
          <a:r>
            <a:rPr lang="en-US" sz="3300" kern="1200"/>
            <a:t>PHẢI</a:t>
          </a:r>
        </a:p>
        <a:p>
          <a:pPr marL="228600" lvl="1" indent="-228600" algn="l" defTabSz="1155700">
            <a:lnSpc>
              <a:spcPct val="90000"/>
            </a:lnSpc>
            <a:spcBef>
              <a:spcPct val="0"/>
            </a:spcBef>
            <a:spcAft>
              <a:spcPct val="15000"/>
            </a:spcAft>
            <a:buChar char="••"/>
          </a:pPr>
          <a:r>
            <a:rPr lang="en-US" sz="2600" kern="1200"/>
            <a:t>Bảo vệ dữ liệu của dự án, khách hàng</a:t>
          </a:r>
        </a:p>
        <a:p>
          <a:pPr marL="228600" lvl="1" indent="-228600" algn="l" defTabSz="1155700">
            <a:lnSpc>
              <a:spcPct val="90000"/>
            </a:lnSpc>
            <a:spcBef>
              <a:spcPct val="0"/>
            </a:spcBef>
            <a:spcAft>
              <a:spcPct val="15000"/>
            </a:spcAft>
            <a:buChar char="••"/>
          </a:pPr>
          <a:r>
            <a:rPr lang="en-US" sz="2600" kern="1200"/>
            <a:t>Bảo vệ uy tín khách hàng, cá nhân, công ty, đồng nghiệp</a:t>
          </a:r>
        </a:p>
      </dsp:txBody>
      <dsp:txXfrm>
        <a:off x="1988037" y="1163549"/>
        <a:ext cx="3199555" cy="3046202"/>
      </dsp:txXfrm>
    </dsp:sp>
    <dsp:sp modelId="{734088B1-D765-425B-8138-B37AA0831CAC}">
      <dsp:nvSpPr>
        <dsp:cNvPr id="0" name=""/>
        <dsp:cNvSpPr/>
      </dsp:nvSpPr>
      <dsp:spPr>
        <a:xfrm>
          <a:off x="5258871" y="1163549"/>
          <a:ext cx="3199555" cy="3046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865" tIns="62865" rIns="62865" bIns="62865" numCol="1" spcCol="1270" anchor="t" anchorCtr="0">
          <a:noAutofit/>
        </a:bodyPr>
        <a:lstStyle/>
        <a:p>
          <a:pPr lvl="0" algn="l" defTabSz="1466850">
            <a:lnSpc>
              <a:spcPct val="90000"/>
            </a:lnSpc>
            <a:spcBef>
              <a:spcPct val="0"/>
            </a:spcBef>
            <a:spcAft>
              <a:spcPct val="35000"/>
            </a:spcAft>
          </a:pPr>
          <a:r>
            <a:rPr lang="en-US" sz="3300" kern="1200"/>
            <a:t>CẤM</a:t>
          </a:r>
        </a:p>
        <a:p>
          <a:pPr marL="228600" lvl="1" indent="-228600" algn="l" defTabSz="1155700">
            <a:lnSpc>
              <a:spcPct val="90000"/>
            </a:lnSpc>
            <a:spcBef>
              <a:spcPct val="0"/>
            </a:spcBef>
            <a:spcAft>
              <a:spcPct val="15000"/>
            </a:spcAft>
            <a:buChar char="••"/>
          </a:pPr>
          <a:r>
            <a:rPr lang="en-US" sz="2600" kern="1200"/>
            <a:t>Buôn chuyện, nói xấu, đặt điều</a:t>
          </a:r>
        </a:p>
        <a:p>
          <a:pPr marL="228600" lvl="1" indent="-228600" algn="l" defTabSz="1155700">
            <a:lnSpc>
              <a:spcPct val="90000"/>
            </a:lnSpc>
            <a:spcBef>
              <a:spcPct val="0"/>
            </a:spcBef>
            <a:spcAft>
              <a:spcPct val="15000"/>
            </a:spcAft>
            <a:buFont typeface="Calibri" panose="020F0502020204030204" pitchFamily="34" charset="0"/>
            <a:buChar char="••"/>
          </a:pPr>
          <a:r>
            <a:rPr lang="en-US" sz="2600" kern="1200"/>
            <a:t>Bán/cho/tặng các tài liệu, hồ sơ, hình ảnh của sản phẩm, khách hàng</a:t>
          </a:r>
        </a:p>
      </dsp:txBody>
      <dsp:txXfrm>
        <a:off x="5258871" y="1163549"/>
        <a:ext cx="3199555" cy="3046202"/>
      </dsp:txXfrm>
    </dsp:sp>
    <dsp:sp modelId="{94B0955F-69B4-46C9-8C58-88D43F0E481F}">
      <dsp:nvSpPr>
        <dsp:cNvPr id="0" name=""/>
        <dsp:cNvSpPr/>
      </dsp:nvSpPr>
      <dsp:spPr>
        <a:xfrm>
          <a:off x="1069353" y="34522"/>
          <a:ext cx="1346347" cy="1346347"/>
        </a:xfrm>
        <a:prstGeom prst="plus">
          <a:avLst>
            <a:gd name="adj" fmla="val 328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5D0D3E-ACE0-4A0E-B9E9-FF7EE6956BF3}">
      <dsp:nvSpPr>
        <dsp:cNvPr id="0" name=""/>
        <dsp:cNvSpPr/>
      </dsp:nvSpPr>
      <dsp:spPr>
        <a:xfrm>
          <a:off x="7721895" y="518701"/>
          <a:ext cx="1267150" cy="434241"/>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794E23-0DB6-4606-A1AC-13CFB8BA3B6E}">
      <dsp:nvSpPr>
        <dsp:cNvPr id="0" name=""/>
        <dsp:cNvSpPr/>
      </dsp:nvSpPr>
      <dsp:spPr>
        <a:xfrm>
          <a:off x="5227192" y="1170063"/>
          <a:ext cx="791" cy="2909416"/>
        </a:xfrm>
        <a:prstGeom prst="line">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40177C-6120-4271-B0C5-87E46ADCF9C6}">
      <dsp:nvSpPr>
        <dsp:cNvPr id="0" name=""/>
        <dsp:cNvSpPr/>
      </dsp:nvSpPr>
      <dsp:spPr>
        <a:xfrm>
          <a:off x="2936080" y="0"/>
          <a:ext cx="4186238" cy="4186238"/>
        </a:xfrm>
        <a:prstGeom prst="quadArrow">
          <a:avLst>
            <a:gd name="adj1" fmla="val 2000"/>
            <a:gd name="adj2" fmla="val 4000"/>
            <a:gd name="adj3" fmla="val 5000"/>
          </a:avLst>
        </a:prstGeom>
        <a:gradFill rotWithShape="0">
          <a:gsLst>
            <a:gs pos="0">
              <a:schemeClr val="accent1">
                <a:tint val="40000"/>
                <a:hueOff val="0"/>
                <a:satOff val="0"/>
                <a:lumOff val="0"/>
                <a:alphaOff val="0"/>
                <a:shade val="85000"/>
                <a:satMod val="130000"/>
              </a:schemeClr>
            </a:gs>
            <a:gs pos="34000">
              <a:schemeClr val="accent1">
                <a:tint val="40000"/>
                <a:hueOff val="0"/>
                <a:satOff val="0"/>
                <a:lumOff val="0"/>
                <a:alphaOff val="0"/>
                <a:shade val="87000"/>
                <a:satMod val="125000"/>
              </a:schemeClr>
            </a:gs>
            <a:gs pos="70000">
              <a:schemeClr val="accent1">
                <a:tint val="40000"/>
                <a:hueOff val="0"/>
                <a:satOff val="0"/>
                <a:lumOff val="0"/>
                <a:alphaOff val="0"/>
                <a:tint val="100000"/>
                <a:shade val="90000"/>
                <a:satMod val="130000"/>
              </a:schemeClr>
            </a:gs>
            <a:gs pos="100000">
              <a:schemeClr val="accent1">
                <a:tint val="40000"/>
                <a:hueOff val="0"/>
                <a:satOff val="0"/>
                <a:lumOff val="0"/>
                <a:alphaOff val="0"/>
                <a:tint val="100000"/>
                <a:shade val="100000"/>
                <a:satMod val="110000"/>
              </a:schemeClr>
            </a:gs>
          </a:gsLst>
          <a:path path="circle">
            <a:fillToRect l="100000" t="100000" r="100000" b="100000"/>
          </a:path>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7E8DE7D7-19A0-44C0-8F88-E0AD4139865B}">
      <dsp:nvSpPr>
        <dsp:cNvPr id="0" name=""/>
        <dsp:cNvSpPr/>
      </dsp:nvSpPr>
      <dsp:spPr>
        <a:xfrm>
          <a:off x="3208186" y="272105"/>
          <a:ext cx="1674495" cy="1674495"/>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a:t>BA Outsourcing</a:t>
          </a:r>
          <a:endParaRPr lang="vi-VN" sz="2100" kern="1200"/>
        </a:p>
      </dsp:txBody>
      <dsp:txXfrm>
        <a:off x="3289928" y="353847"/>
        <a:ext cx="1511011" cy="1511011"/>
      </dsp:txXfrm>
    </dsp:sp>
    <dsp:sp modelId="{FFB57AAC-44A1-4A90-958F-85563DDD10D7}">
      <dsp:nvSpPr>
        <dsp:cNvPr id="0" name=""/>
        <dsp:cNvSpPr/>
      </dsp:nvSpPr>
      <dsp:spPr>
        <a:xfrm>
          <a:off x="5175718" y="272105"/>
          <a:ext cx="1674495" cy="1674495"/>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a:t>BA Product đóng gói</a:t>
          </a:r>
          <a:endParaRPr lang="vi-VN" sz="2100" kern="1200"/>
        </a:p>
      </dsp:txBody>
      <dsp:txXfrm>
        <a:off x="5257460" y="353847"/>
        <a:ext cx="1511011" cy="1511011"/>
      </dsp:txXfrm>
    </dsp:sp>
    <dsp:sp modelId="{23119CE8-D53C-451B-9093-F2E62F47EB30}">
      <dsp:nvSpPr>
        <dsp:cNvPr id="0" name=""/>
        <dsp:cNvSpPr/>
      </dsp:nvSpPr>
      <dsp:spPr>
        <a:xfrm>
          <a:off x="3208186" y="2239637"/>
          <a:ext cx="1674495" cy="1674495"/>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a:t>BA Product giải pháp</a:t>
          </a:r>
          <a:endParaRPr lang="vi-VN" sz="2100" kern="1200"/>
        </a:p>
      </dsp:txBody>
      <dsp:txXfrm>
        <a:off x="3289928" y="2321379"/>
        <a:ext cx="1511011" cy="1511011"/>
      </dsp:txXfrm>
    </dsp:sp>
    <dsp:sp modelId="{1183C4E0-B4F7-49E4-9E0A-7DBC476FC17C}">
      <dsp:nvSpPr>
        <dsp:cNvPr id="0" name=""/>
        <dsp:cNvSpPr/>
      </dsp:nvSpPr>
      <dsp:spPr>
        <a:xfrm>
          <a:off x="5175718" y="2239637"/>
          <a:ext cx="1674495" cy="1674495"/>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a:t>BA lĩnh vực ngân hàng</a:t>
          </a:r>
          <a:endParaRPr lang="vi-VN" sz="2100" kern="1200"/>
        </a:p>
      </dsp:txBody>
      <dsp:txXfrm>
        <a:off x="5257460" y="2321379"/>
        <a:ext cx="1511011" cy="151101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DBBDC9-CF54-45B1-8259-3F63B71BB72A}">
      <dsp:nvSpPr>
        <dsp:cNvPr id="0" name=""/>
        <dsp:cNvSpPr/>
      </dsp:nvSpPr>
      <dsp:spPr>
        <a:xfrm>
          <a:off x="3116" y="113283"/>
          <a:ext cx="3038167" cy="1215266"/>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w="12700" cap="flat" cmpd="sng" algn="ctr">
          <a:solidFill>
            <a:schemeClr val="accent1">
              <a:hueOff val="0"/>
              <a:satOff val="0"/>
              <a:lumOff val="0"/>
              <a:alphaOff val="0"/>
            </a:schemeClr>
          </a:solidFill>
          <a:prstDash val="solid"/>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1">
          <a:scrgbClr r="0" g="0" b="0"/>
        </a:lnRef>
        <a:fillRef idx="3">
          <a:scrgbClr r="0" g="0" b="0"/>
        </a:fillRef>
        <a:effectRef idx="3">
          <a:scrgbClr r="0" g="0" b="0"/>
        </a:effectRef>
        <a:fontRef idx="minor">
          <a:schemeClr val="lt1"/>
        </a:fontRef>
      </dsp:style>
      <dsp:txBody>
        <a:bodyPr spcFirstLastPara="0" vert="horz" wrap="square" lIns="156464" tIns="89408" rIns="156464" bIns="89408" numCol="1" spcCol="1270" anchor="ctr" anchorCtr="0">
          <a:noAutofit/>
        </a:bodyPr>
        <a:lstStyle/>
        <a:p>
          <a:pPr lvl="0" algn="ctr" defTabSz="977900">
            <a:lnSpc>
              <a:spcPct val="90000"/>
            </a:lnSpc>
            <a:spcBef>
              <a:spcPct val="0"/>
            </a:spcBef>
            <a:spcAft>
              <a:spcPct val="35000"/>
            </a:spcAft>
          </a:pPr>
          <a:r>
            <a:rPr lang="en-US" sz="2200" b="1" kern="1200"/>
            <a:t>Lặp - </a:t>
          </a:r>
          <a:r>
            <a:rPr lang="en-US" sz="1400" b="0" i="0" kern="1200"/>
            <a:t>Iterative</a:t>
          </a:r>
          <a:endParaRPr lang="en-US" sz="2200" b="1" kern="1200"/>
        </a:p>
      </dsp:txBody>
      <dsp:txXfrm>
        <a:off x="3116" y="113283"/>
        <a:ext cx="3038167" cy="1215266"/>
      </dsp:txXfrm>
    </dsp:sp>
    <dsp:sp modelId="{DD5A58C6-E2F1-45FC-9C19-B012E5F4702D}">
      <dsp:nvSpPr>
        <dsp:cNvPr id="0" name=""/>
        <dsp:cNvSpPr/>
      </dsp:nvSpPr>
      <dsp:spPr>
        <a:xfrm>
          <a:off x="3116" y="1328550"/>
          <a:ext cx="3038167" cy="330086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1">
          <a:scrgbClr r="0" g="0" b="0"/>
        </a:fillRef>
        <a:effectRef idx="2">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150000"/>
            </a:lnSpc>
            <a:spcBef>
              <a:spcPct val="0"/>
            </a:spcBef>
            <a:spcAft>
              <a:spcPct val="15000"/>
            </a:spcAft>
            <a:buChar char="••"/>
          </a:pPr>
          <a:r>
            <a:rPr lang="en-US" sz="1600" kern="1200" baseline="0">
              <a:latin typeface="Calibri Light" panose="020F0302020204030204" pitchFamily="34" charset="0"/>
            </a:rPr>
            <a:t>Dự án chia thành nhiều phân đoạn lặp lại</a:t>
          </a:r>
        </a:p>
        <a:p>
          <a:pPr marL="171450" lvl="1" indent="-171450" algn="l" defTabSz="711200">
            <a:lnSpc>
              <a:spcPct val="150000"/>
            </a:lnSpc>
            <a:spcBef>
              <a:spcPct val="0"/>
            </a:spcBef>
            <a:spcAft>
              <a:spcPct val="15000"/>
            </a:spcAft>
            <a:buChar char="••"/>
          </a:pPr>
          <a:r>
            <a:rPr lang="en-US" sz="1600" kern="1200" baseline="0">
              <a:latin typeface="Calibri Light" panose="020F0302020204030204" pitchFamily="34" charset="0"/>
            </a:rPr>
            <a:t>Phân đoạn thực hiện đủ công việc PTPM</a:t>
          </a:r>
        </a:p>
      </dsp:txBody>
      <dsp:txXfrm>
        <a:off x="3116" y="1328550"/>
        <a:ext cx="3038167" cy="3300862"/>
      </dsp:txXfrm>
    </dsp:sp>
    <dsp:sp modelId="{E6456DE1-1CF2-49B2-AC33-0BE9033FCD6A}">
      <dsp:nvSpPr>
        <dsp:cNvPr id="0" name=""/>
        <dsp:cNvSpPr/>
      </dsp:nvSpPr>
      <dsp:spPr>
        <a:xfrm>
          <a:off x="3466626" y="113283"/>
          <a:ext cx="3038167" cy="1215266"/>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w="12700" cap="flat" cmpd="sng" algn="ctr">
          <a:solidFill>
            <a:schemeClr val="accent1">
              <a:hueOff val="0"/>
              <a:satOff val="0"/>
              <a:lumOff val="0"/>
              <a:alphaOff val="0"/>
            </a:schemeClr>
          </a:solidFill>
          <a:prstDash val="solid"/>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1">
          <a:scrgbClr r="0" g="0" b="0"/>
        </a:lnRef>
        <a:fillRef idx="3">
          <a:scrgbClr r="0" g="0" b="0"/>
        </a:fillRef>
        <a:effectRef idx="3">
          <a:scrgbClr r="0" g="0" b="0"/>
        </a:effectRef>
        <a:fontRef idx="minor">
          <a:schemeClr val="lt1"/>
        </a:fontRef>
      </dsp:style>
      <dsp:txBody>
        <a:bodyPr spcFirstLastPara="0" vert="horz" wrap="square" lIns="156464" tIns="89408" rIns="156464" bIns="89408" numCol="1" spcCol="1270" anchor="ctr" anchorCtr="0">
          <a:noAutofit/>
        </a:bodyPr>
        <a:lstStyle/>
        <a:p>
          <a:pPr lvl="0" algn="ctr" defTabSz="977900">
            <a:lnSpc>
              <a:spcPct val="90000"/>
            </a:lnSpc>
            <a:spcBef>
              <a:spcPct val="0"/>
            </a:spcBef>
            <a:spcAft>
              <a:spcPct val="35000"/>
            </a:spcAft>
          </a:pPr>
          <a:r>
            <a:rPr lang="en-US" sz="2200" b="1" kern="1200"/>
            <a:t>Tiến hóa - </a:t>
          </a:r>
          <a:r>
            <a:rPr lang="en-US" sz="1400" b="0" i="0" kern="1200"/>
            <a:t>Incremental</a:t>
          </a:r>
          <a:endParaRPr lang="en-US" sz="2200" b="1" kern="1200"/>
        </a:p>
      </dsp:txBody>
      <dsp:txXfrm>
        <a:off x="3466626" y="113283"/>
        <a:ext cx="3038167" cy="1215266"/>
      </dsp:txXfrm>
    </dsp:sp>
    <dsp:sp modelId="{47BF0755-9767-4C65-A535-BC3C9C0B5B85}">
      <dsp:nvSpPr>
        <dsp:cNvPr id="0" name=""/>
        <dsp:cNvSpPr/>
      </dsp:nvSpPr>
      <dsp:spPr>
        <a:xfrm>
          <a:off x="3466626" y="1328550"/>
          <a:ext cx="3038167" cy="330086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1">
          <a:scrgbClr r="0" g="0" b="0"/>
        </a:fillRef>
        <a:effectRef idx="2">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150000"/>
            </a:lnSpc>
            <a:spcBef>
              <a:spcPct val="0"/>
            </a:spcBef>
            <a:spcAft>
              <a:spcPct val="15000"/>
            </a:spcAft>
            <a:buChar char="••"/>
          </a:pPr>
          <a:r>
            <a:rPr lang="vi-VN" sz="1600" b="0" i="0" kern="1200">
              <a:latin typeface="Calibri Light" panose="020F0302020204030204" pitchFamily="34" charset="0"/>
              <a:cs typeface="Calibri Light" panose="020F0302020204030204" pitchFamily="34" charset="0"/>
            </a:rPr>
            <a:t>Cuối phân đoạn, </a:t>
          </a:r>
          <a:r>
            <a:rPr lang="en-US" sz="1600" b="0" i="0" kern="1200">
              <a:latin typeface="Calibri Light" panose="020F0302020204030204" pitchFamily="34" charset="0"/>
              <a:cs typeface="Calibri Light" panose="020F0302020204030204" pitchFamily="34" charset="0"/>
            </a:rPr>
            <a:t>bàn giao </a:t>
          </a:r>
          <a:r>
            <a:rPr lang="vi-VN" sz="1600" b="0" i="0" kern="1200">
              <a:latin typeface="Calibri Light" panose="020F0302020204030204" pitchFamily="34" charset="0"/>
              <a:cs typeface="Calibri Light" panose="020F0302020204030204" pitchFamily="34" charset="0"/>
            </a:rPr>
            <a:t>các phần nhỏ của sản phẩm</a:t>
          </a:r>
          <a:r>
            <a:rPr lang="en-US" sz="1600" b="0" i="0" kern="1200">
              <a:latin typeface="Calibri Light" panose="020F0302020204030204" pitchFamily="34" charset="0"/>
              <a:cs typeface="Calibri Light" panose="020F0302020204030204" pitchFamily="34" charset="0"/>
            </a:rPr>
            <a:t>, </a:t>
          </a:r>
          <a:r>
            <a:rPr lang="vi-VN" sz="1600" b="0" i="0" kern="1200">
              <a:latin typeface="Calibri Light" panose="020F0302020204030204" pitchFamily="34" charset="0"/>
              <a:cs typeface="Calibri Light" panose="020F0302020204030204" pitchFamily="34" charset="0"/>
            </a:rPr>
            <a:t>thường đầy đủ, chạy </a:t>
          </a:r>
          <a:r>
            <a:rPr lang="en-US" sz="1600" b="0" i="0" kern="1200">
              <a:latin typeface="Calibri Light" panose="020F0302020204030204" pitchFamily="34" charset="0"/>
              <a:cs typeface="Calibri Light" panose="020F0302020204030204" pitchFamily="34" charset="0"/>
            </a:rPr>
            <a:t>được và </a:t>
          </a:r>
          <a:r>
            <a:rPr lang="vi-VN" sz="1600" b="0" i="0" kern="1200">
              <a:latin typeface="Calibri Light" panose="020F0302020204030204" pitchFamily="34" charset="0"/>
              <a:cs typeface="Calibri Light" panose="020F0302020204030204" pitchFamily="34" charset="0"/>
            </a:rPr>
            <a:t>có thể sử dụng được ngay</a:t>
          </a:r>
          <a:endParaRPr lang="en-US" sz="1600" kern="1200">
            <a:latin typeface="Calibri Light" panose="020F0302020204030204" pitchFamily="34" charset="0"/>
            <a:cs typeface="Calibri Light" panose="020F0302020204030204" pitchFamily="34" charset="0"/>
          </a:endParaRPr>
        </a:p>
        <a:p>
          <a:pPr marL="171450" lvl="1" indent="-171450" algn="l" defTabSz="711200">
            <a:lnSpc>
              <a:spcPct val="150000"/>
            </a:lnSpc>
            <a:spcBef>
              <a:spcPct val="0"/>
            </a:spcBef>
            <a:spcAft>
              <a:spcPct val="15000"/>
            </a:spcAft>
            <a:buChar char="••"/>
          </a:pPr>
          <a:r>
            <a:rPr lang="vi-VN" sz="1600" b="0" i="0" kern="1200">
              <a:latin typeface="Calibri Light" panose="020F0302020204030204" pitchFamily="34" charset="0"/>
              <a:cs typeface="Calibri Light" panose="020F0302020204030204" pitchFamily="34" charset="0"/>
            </a:rPr>
            <a:t>Theo thời gian, các phần chạy được tích lũy và lớn dần lên cho tới khi toàn bộ yêu cầu của khách hàng được thỏa mãn</a:t>
          </a:r>
          <a:endParaRPr lang="en-US" sz="1600" kern="1200">
            <a:latin typeface="Calibri Light" panose="020F0302020204030204" pitchFamily="34" charset="0"/>
            <a:cs typeface="Calibri Light" panose="020F0302020204030204" pitchFamily="34" charset="0"/>
          </a:endParaRPr>
        </a:p>
      </dsp:txBody>
      <dsp:txXfrm>
        <a:off x="3466626" y="1328550"/>
        <a:ext cx="3038167" cy="3300862"/>
      </dsp:txXfrm>
    </dsp:sp>
    <dsp:sp modelId="{82B20B0F-5183-4F7B-A9F6-393593C5005A}">
      <dsp:nvSpPr>
        <dsp:cNvPr id="0" name=""/>
        <dsp:cNvSpPr/>
      </dsp:nvSpPr>
      <dsp:spPr>
        <a:xfrm>
          <a:off x="6930136" y="113283"/>
          <a:ext cx="3038167" cy="1215266"/>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w="12700" cap="flat" cmpd="sng" algn="ctr">
          <a:solidFill>
            <a:schemeClr val="accent1">
              <a:hueOff val="0"/>
              <a:satOff val="0"/>
              <a:lumOff val="0"/>
              <a:alphaOff val="0"/>
            </a:schemeClr>
          </a:solidFill>
          <a:prstDash val="solid"/>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1">
          <a:scrgbClr r="0" g="0" b="0"/>
        </a:lnRef>
        <a:fillRef idx="3">
          <a:scrgbClr r="0" g="0" b="0"/>
        </a:fillRef>
        <a:effectRef idx="3">
          <a:scrgbClr r="0" g="0" b="0"/>
        </a:effectRef>
        <a:fontRef idx="minor">
          <a:schemeClr val="lt1"/>
        </a:fontRef>
      </dsp:style>
      <dsp:txBody>
        <a:bodyPr spcFirstLastPara="0" vert="horz" wrap="square" lIns="156464" tIns="89408" rIns="156464" bIns="89408" numCol="1" spcCol="1270" anchor="ctr" anchorCtr="0">
          <a:noAutofit/>
        </a:bodyPr>
        <a:lstStyle/>
        <a:p>
          <a:pPr lvl="0" algn="ctr" defTabSz="977900">
            <a:lnSpc>
              <a:spcPct val="90000"/>
            </a:lnSpc>
            <a:spcBef>
              <a:spcPct val="0"/>
            </a:spcBef>
            <a:spcAft>
              <a:spcPct val="35000"/>
            </a:spcAft>
          </a:pPr>
          <a:r>
            <a:rPr lang="en-US" sz="2200" b="1" kern="1200"/>
            <a:t>Thích ứng - </a:t>
          </a:r>
          <a:r>
            <a:rPr lang="en-US" sz="1400" b="0" kern="1200"/>
            <a:t>Evolutionary</a:t>
          </a:r>
          <a:endParaRPr lang="en-US" sz="2200" b="0" kern="1200"/>
        </a:p>
      </dsp:txBody>
      <dsp:txXfrm>
        <a:off x="6930136" y="113283"/>
        <a:ext cx="3038167" cy="1215266"/>
      </dsp:txXfrm>
    </dsp:sp>
    <dsp:sp modelId="{3CDB9333-35C8-4884-8FB6-6AF5554793B8}">
      <dsp:nvSpPr>
        <dsp:cNvPr id="0" name=""/>
        <dsp:cNvSpPr/>
      </dsp:nvSpPr>
      <dsp:spPr>
        <a:xfrm>
          <a:off x="6930136" y="1328550"/>
          <a:ext cx="3038167" cy="330086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1">
          <a:scrgbClr r="0" g="0" b="0"/>
        </a:fillRef>
        <a:effectRef idx="2">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150000"/>
            </a:lnSpc>
            <a:spcBef>
              <a:spcPct val="0"/>
            </a:spcBef>
            <a:spcAft>
              <a:spcPct val="15000"/>
            </a:spcAft>
            <a:buChar char="••"/>
          </a:pPr>
          <a:r>
            <a:rPr lang="en-US" sz="1600" b="0" i="0" kern="1200" baseline="0">
              <a:latin typeface="Calibri Light" panose="020F0302020204030204" pitchFamily="34" charset="0"/>
            </a:rPr>
            <a:t>Phân đoạn diễn ra ngắn &amp; điều chỉnh kế hoạch liên tục </a:t>
          </a:r>
          <a:r>
            <a:rPr lang="vi-VN" sz="1600" b="0" i="0" kern="1200" baseline="0">
              <a:latin typeface="Calibri Light" panose="020F0302020204030204" pitchFamily="34" charset="0"/>
            </a:rPr>
            <a:t>nên các thay đổi đều có thể </a:t>
          </a:r>
          <a:r>
            <a:rPr lang="en-US" sz="1600" b="0" i="0" kern="1200" baseline="0">
              <a:latin typeface="Calibri Light" panose="020F0302020204030204" pitchFamily="34" charset="0"/>
            </a:rPr>
            <a:t>thực hiện</a:t>
          </a:r>
          <a:endParaRPr lang="en-US" sz="1600" kern="1200" baseline="0">
            <a:latin typeface="Calibri Light" panose="020F0302020204030204" pitchFamily="34" charset="0"/>
          </a:endParaRPr>
        </a:p>
        <a:p>
          <a:pPr marL="171450" lvl="1" indent="-171450" algn="l" defTabSz="711200">
            <a:lnSpc>
              <a:spcPct val="150000"/>
            </a:lnSpc>
            <a:spcBef>
              <a:spcPct val="0"/>
            </a:spcBef>
            <a:spcAft>
              <a:spcPct val="15000"/>
            </a:spcAft>
            <a:buChar char="••"/>
          </a:pPr>
          <a:r>
            <a:rPr lang="vi-VN" sz="1600" b="0" i="0" kern="1200" baseline="0">
              <a:latin typeface="Calibri Light" panose="020F0302020204030204" pitchFamily="34" charset="0"/>
            </a:rPr>
            <a:t>Agile thường thích ứng rất tốt với các thay đổi</a:t>
          </a:r>
          <a:endParaRPr lang="en-US" sz="1600" kern="1200" baseline="0">
            <a:latin typeface="Calibri Light" panose="020F0302020204030204" pitchFamily="34" charset="0"/>
          </a:endParaRPr>
        </a:p>
      </dsp:txBody>
      <dsp:txXfrm>
        <a:off x="6930136" y="1328550"/>
        <a:ext cx="3038167" cy="330086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49D1C5-FF47-493A-8DB4-92765BB89530}">
      <dsp:nvSpPr>
        <dsp:cNvPr id="0" name=""/>
        <dsp:cNvSpPr/>
      </dsp:nvSpPr>
      <dsp:spPr>
        <a:xfrm>
          <a:off x="0" y="2077153"/>
          <a:ext cx="6797675" cy="1362837"/>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lvl="0" algn="ctr" defTabSz="1155700">
            <a:lnSpc>
              <a:spcPct val="90000"/>
            </a:lnSpc>
            <a:spcBef>
              <a:spcPct val="0"/>
            </a:spcBef>
            <a:spcAft>
              <a:spcPct val="35000"/>
            </a:spcAft>
          </a:pPr>
          <a:r>
            <a:rPr lang="vi-VN" sz="2600" kern="1200"/>
            <a:t>Mỗi người xem xét 3 khía cạnh:</a:t>
          </a:r>
          <a:endParaRPr lang="en-US" sz="2600" kern="1200"/>
        </a:p>
      </dsp:txBody>
      <dsp:txXfrm>
        <a:off x="0" y="2077153"/>
        <a:ext cx="6797675" cy="735932"/>
      </dsp:txXfrm>
    </dsp:sp>
    <dsp:sp modelId="{3C5519F1-CA6F-4629-AFDF-34C12FD2CEE3}">
      <dsp:nvSpPr>
        <dsp:cNvPr id="0" name=""/>
        <dsp:cNvSpPr/>
      </dsp:nvSpPr>
      <dsp:spPr>
        <a:xfrm>
          <a:off x="3319" y="2785829"/>
          <a:ext cx="2263678" cy="626905"/>
        </a:xfrm>
        <a:prstGeom prst="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29210" rIns="163576" bIns="29210" numCol="1" spcCol="1270" anchor="ctr" anchorCtr="0">
          <a:noAutofit/>
        </a:bodyPr>
        <a:lstStyle/>
        <a:p>
          <a:pPr lvl="0" algn="ctr" defTabSz="1022350">
            <a:lnSpc>
              <a:spcPct val="90000"/>
            </a:lnSpc>
            <a:spcBef>
              <a:spcPct val="0"/>
            </a:spcBef>
            <a:spcAft>
              <a:spcPct val="35000"/>
            </a:spcAft>
          </a:pPr>
          <a:r>
            <a:rPr lang="vi-VN" sz="2300" kern="1200"/>
            <a:t>Điểm đã làm tốt</a:t>
          </a:r>
          <a:endParaRPr lang="en-US" sz="2300" kern="1200"/>
        </a:p>
      </dsp:txBody>
      <dsp:txXfrm>
        <a:off x="3319" y="2785829"/>
        <a:ext cx="2263678" cy="626905"/>
      </dsp:txXfrm>
    </dsp:sp>
    <dsp:sp modelId="{54A9BA71-2486-4E14-9FEA-47070A938097}">
      <dsp:nvSpPr>
        <dsp:cNvPr id="0" name=""/>
        <dsp:cNvSpPr/>
      </dsp:nvSpPr>
      <dsp:spPr>
        <a:xfrm>
          <a:off x="2266998" y="2785829"/>
          <a:ext cx="2263678" cy="626905"/>
        </a:xfrm>
        <a:prstGeom prst="rect">
          <a:avLst/>
        </a:prstGeom>
        <a:solidFill>
          <a:schemeClr val="accent3">
            <a:tint val="40000"/>
            <a:alpha val="90000"/>
            <a:hueOff val="0"/>
            <a:satOff val="0"/>
            <a:lumOff val="0"/>
            <a:alphaOff val="0"/>
          </a:schemeClr>
        </a:solidFill>
        <a:ln w="1587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29210" rIns="163576" bIns="29210" numCol="1" spcCol="1270" anchor="ctr" anchorCtr="0">
          <a:noAutofit/>
        </a:bodyPr>
        <a:lstStyle/>
        <a:p>
          <a:pPr lvl="0" algn="ctr" defTabSz="1022350">
            <a:lnSpc>
              <a:spcPct val="90000"/>
            </a:lnSpc>
            <a:spcBef>
              <a:spcPct val="0"/>
            </a:spcBef>
            <a:spcAft>
              <a:spcPct val="35000"/>
            </a:spcAft>
          </a:pPr>
          <a:r>
            <a:rPr lang="vi-VN" sz="2300" kern="1200"/>
            <a:t>Điểm chưa tốt</a:t>
          </a:r>
          <a:endParaRPr lang="en-US" sz="2300" kern="1200"/>
        </a:p>
      </dsp:txBody>
      <dsp:txXfrm>
        <a:off x="2266998" y="2785829"/>
        <a:ext cx="2263678" cy="626905"/>
      </dsp:txXfrm>
    </dsp:sp>
    <dsp:sp modelId="{291D5623-C974-452B-80C3-5A2CF91B0BC6}">
      <dsp:nvSpPr>
        <dsp:cNvPr id="0" name=""/>
        <dsp:cNvSpPr/>
      </dsp:nvSpPr>
      <dsp:spPr>
        <a:xfrm>
          <a:off x="4530676" y="2785829"/>
          <a:ext cx="2263678" cy="626905"/>
        </a:xfrm>
        <a:prstGeom prst="rect">
          <a:avLst/>
        </a:prstGeom>
        <a:solidFill>
          <a:schemeClr val="accent4">
            <a:tint val="40000"/>
            <a:alpha val="90000"/>
            <a:hueOff val="0"/>
            <a:satOff val="0"/>
            <a:lumOff val="0"/>
            <a:alphaOff val="0"/>
          </a:schemeClr>
        </a:solidFill>
        <a:ln w="1587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29210" rIns="163576" bIns="29210" numCol="1" spcCol="1270" anchor="ctr" anchorCtr="0">
          <a:noAutofit/>
        </a:bodyPr>
        <a:lstStyle/>
        <a:p>
          <a:pPr lvl="0" algn="ctr" defTabSz="1022350">
            <a:lnSpc>
              <a:spcPct val="90000"/>
            </a:lnSpc>
            <a:spcBef>
              <a:spcPct val="0"/>
            </a:spcBef>
            <a:spcAft>
              <a:spcPct val="35000"/>
            </a:spcAft>
          </a:pPr>
          <a:r>
            <a:rPr lang="vi-VN" sz="2300" kern="1200"/>
            <a:t>Đề xuất cải tiến</a:t>
          </a:r>
          <a:endParaRPr lang="en-US" sz="2300" kern="1200"/>
        </a:p>
      </dsp:txBody>
      <dsp:txXfrm>
        <a:off x="4530676" y="2785829"/>
        <a:ext cx="2263678" cy="626905"/>
      </dsp:txXfrm>
    </dsp:sp>
    <dsp:sp modelId="{5B1B9B26-2C05-4D44-8579-88315E3E288D}">
      <dsp:nvSpPr>
        <dsp:cNvPr id="0" name=""/>
        <dsp:cNvSpPr/>
      </dsp:nvSpPr>
      <dsp:spPr>
        <a:xfrm rot="10800000">
          <a:off x="0" y="0"/>
          <a:ext cx="6797675" cy="2096044"/>
        </a:xfrm>
        <a:prstGeom prst="upArrowCallou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lvl="0" algn="ctr" defTabSz="1155700">
            <a:lnSpc>
              <a:spcPct val="90000"/>
            </a:lnSpc>
            <a:spcBef>
              <a:spcPct val="0"/>
            </a:spcBef>
            <a:spcAft>
              <a:spcPct val="35000"/>
            </a:spcAft>
          </a:pPr>
          <a:r>
            <a:rPr lang="vi-VN" sz="2600" kern="1200"/>
            <a:t>Họp tổng kết, đánh giá Sprint đã thực hiện</a:t>
          </a:r>
          <a:endParaRPr lang="en-US" sz="2600" kern="1200"/>
        </a:p>
      </dsp:txBody>
      <dsp:txXfrm rot="10800000">
        <a:off x="0" y="0"/>
        <a:ext cx="6797675" cy="1361947"/>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7.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3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068A7B5-94D7-46EF-A1D3-88F47081369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a:extLst>
              <a:ext uri="{FF2B5EF4-FFF2-40B4-BE49-F238E27FC236}">
                <a16:creationId xmlns:a16="http://schemas.microsoft.com/office/drawing/2014/main" id="{1E912529-D9FD-4D95-8894-B147CB0E417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1405DF-418B-42B7-BC2F-677D49AB5D94}" type="datetimeFigureOut">
              <a:rPr lang="vi-VN" smtClean="0"/>
              <a:t>12/04/2022</a:t>
            </a:fld>
            <a:endParaRPr lang="vi-VN"/>
          </a:p>
        </p:txBody>
      </p:sp>
      <p:sp>
        <p:nvSpPr>
          <p:cNvPr id="4" name="Footer Placeholder 3">
            <a:extLst>
              <a:ext uri="{FF2B5EF4-FFF2-40B4-BE49-F238E27FC236}">
                <a16:creationId xmlns:a16="http://schemas.microsoft.com/office/drawing/2014/main" id="{9A5C580F-D773-4AD3-81FC-D47C20EA614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vi-VN"/>
              <a:t>Bản quyền thuộc Học viện iBPO. Cấm sao chép dưới mọi hình thức</a:t>
            </a:r>
          </a:p>
        </p:txBody>
      </p:sp>
      <p:sp>
        <p:nvSpPr>
          <p:cNvPr id="5" name="Slide Number Placeholder 4">
            <a:extLst>
              <a:ext uri="{FF2B5EF4-FFF2-40B4-BE49-F238E27FC236}">
                <a16:creationId xmlns:a16="http://schemas.microsoft.com/office/drawing/2014/main" id="{C05A9B2D-E549-4CCB-B3E2-A70282ED0C5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A1A490-4777-400E-8281-DAB3E3BE2656}" type="slidenum">
              <a:rPr lang="vi-VN" smtClean="0"/>
              <a:t>‹#›</a:t>
            </a:fld>
            <a:endParaRPr lang="vi-VN"/>
          </a:p>
        </p:txBody>
      </p:sp>
    </p:spTree>
    <p:extLst>
      <p:ext uri="{BB962C8B-B14F-4D97-AF65-F5344CB8AC3E}">
        <p14:creationId xmlns:p14="http://schemas.microsoft.com/office/powerpoint/2010/main" val="3048027279"/>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1279F5-05E4-45B2-AD88-A8959E1B3BE4}" type="datetimeFigureOut">
              <a:rPr lang="en-US" smtClean="0"/>
              <a:t>4/12/2022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vi-VN"/>
              <a:t>Bản quyền thuộc Học viện iBPO. Cấm sao chép dưới mọi hình thức</a:t>
            </a: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F0FDD1-0329-4985-BE81-C449DAB9F484}" type="slidenum">
              <a:rPr lang="en-US" smtClean="0"/>
              <a:t>‹#›</a:t>
            </a:fld>
            <a:endParaRPr lang="en-US"/>
          </a:p>
        </p:txBody>
      </p:sp>
    </p:spTree>
    <p:extLst>
      <p:ext uri="{BB962C8B-B14F-4D97-AF65-F5344CB8AC3E}">
        <p14:creationId xmlns:p14="http://schemas.microsoft.com/office/powerpoint/2010/main" val="4152660780"/>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5FA3618-645C-4C00-8B47-9AF7827E6C17}" type="slidenum">
              <a:rPr lang="en-US" smtClean="0"/>
              <a:pPr/>
              <a:t>8</a:t>
            </a:fld>
            <a:endParaRPr lang="en-US"/>
          </a:p>
        </p:txBody>
      </p:sp>
      <p:sp>
        <p:nvSpPr>
          <p:cNvPr id="5" name="Footer Placeholder 4">
            <a:extLst>
              <a:ext uri="{FF2B5EF4-FFF2-40B4-BE49-F238E27FC236}">
                <a16:creationId xmlns:a16="http://schemas.microsoft.com/office/drawing/2014/main" id="{9B053CF1-5880-4C31-ACF4-B0B098A0280C}"/>
              </a:ext>
            </a:extLst>
          </p:cNvPr>
          <p:cNvSpPr>
            <a:spLocks noGrp="1"/>
          </p:cNvSpPr>
          <p:nvPr>
            <p:ph type="ftr" sz="quarter" idx="4"/>
          </p:nvPr>
        </p:nvSpPr>
        <p:spPr/>
        <p:txBody>
          <a:bodyPr/>
          <a:lstStyle/>
          <a:p>
            <a:r>
              <a:rPr lang="vi-VN"/>
              <a:t>Bản quyền thuộc Học viện iBPO. Cấm sao chép dưới mọi hình thức</a:t>
            </a:r>
            <a:endParaRPr lang="en-US"/>
          </a:p>
        </p:txBody>
      </p:sp>
      <p:sp>
        <p:nvSpPr>
          <p:cNvPr id="6" name="Header Placeholder 5">
            <a:extLst>
              <a:ext uri="{FF2B5EF4-FFF2-40B4-BE49-F238E27FC236}">
                <a16:creationId xmlns:a16="http://schemas.microsoft.com/office/drawing/2014/main" id="{C8C97EDB-57C2-4078-9BAE-AE373BDEAC1D}"/>
              </a:ext>
            </a:extLst>
          </p:cNvPr>
          <p:cNvSpPr>
            <a:spLocks noGrp="1"/>
          </p:cNvSpPr>
          <p:nvPr>
            <p:ph type="hdr" sz="quarter"/>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6CF0FDD1-0329-4985-BE81-C449DAB9F484}" type="slidenum">
              <a:rPr lang="en-US" smtClean="0"/>
              <a:t>94</a:t>
            </a:fld>
            <a:endParaRPr lang="en-US"/>
          </a:p>
        </p:txBody>
      </p:sp>
      <p:sp>
        <p:nvSpPr>
          <p:cNvPr id="5" name="Footer Placeholder 4">
            <a:extLst>
              <a:ext uri="{FF2B5EF4-FFF2-40B4-BE49-F238E27FC236}">
                <a16:creationId xmlns:a16="http://schemas.microsoft.com/office/drawing/2014/main" id="{2CA94F89-88CD-4344-95FE-A1F74ED7F721}"/>
              </a:ext>
            </a:extLst>
          </p:cNvPr>
          <p:cNvSpPr>
            <a:spLocks noGrp="1"/>
          </p:cNvSpPr>
          <p:nvPr>
            <p:ph type="ftr" sz="quarter" idx="4"/>
          </p:nvPr>
        </p:nvSpPr>
        <p:spPr/>
        <p:txBody>
          <a:bodyPr/>
          <a:lstStyle/>
          <a:p>
            <a:r>
              <a:rPr lang="vi-VN"/>
              <a:t>Bản quyền thuộc Học viện iBPO. Cấm sao chép dưới mọi hình thức</a:t>
            </a:r>
            <a:endParaRPr lang="en-US"/>
          </a:p>
        </p:txBody>
      </p:sp>
      <p:sp>
        <p:nvSpPr>
          <p:cNvPr id="6" name="Header Placeholder 5">
            <a:extLst>
              <a:ext uri="{FF2B5EF4-FFF2-40B4-BE49-F238E27FC236}">
                <a16:creationId xmlns:a16="http://schemas.microsoft.com/office/drawing/2014/main" id="{382C203E-5A38-4426-BE3A-F3E1D2CCA043}"/>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1944518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F0FDD1-0329-4985-BE81-C449DAB9F484}" type="slidenum">
              <a:rPr lang="en-US" smtClean="0"/>
              <a:t>95</a:t>
            </a:fld>
            <a:endParaRPr lang="en-US"/>
          </a:p>
        </p:txBody>
      </p:sp>
      <p:sp>
        <p:nvSpPr>
          <p:cNvPr id="5" name="Footer Placeholder 4">
            <a:extLst>
              <a:ext uri="{FF2B5EF4-FFF2-40B4-BE49-F238E27FC236}">
                <a16:creationId xmlns:a16="http://schemas.microsoft.com/office/drawing/2014/main" id="{3E0BB6EB-C99F-4E5C-AE72-5F9F406316D8}"/>
              </a:ext>
            </a:extLst>
          </p:cNvPr>
          <p:cNvSpPr>
            <a:spLocks noGrp="1"/>
          </p:cNvSpPr>
          <p:nvPr>
            <p:ph type="ftr" sz="quarter" idx="4"/>
          </p:nvPr>
        </p:nvSpPr>
        <p:spPr/>
        <p:txBody>
          <a:bodyPr/>
          <a:lstStyle/>
          <a:p>
            <a:r>
              <a:rPr lang="vi-VN"/>
              <a:t>Bản quyền thuộc Học viện iBPO. Cấm sao chép dưới mọi hình thức</a:t>
            </a:r>
            <a:endParaRPr lang="en-US"/>
          </a:p>
        </p:txBody>
      </p:sp>
      <p:sp>
        <p:nvSpPr>
          <p:cNvPr id="6" name="Header Placeholder 5">
            <a:extLst>
              <a:ext uri="{FF2B5EF4-FFF2-40B4-BE49-F238E27FC236}">
                <a16:creationId xmlns:a16="http://schemas.microsoft.com/office/drawing/2014/main" id="{9757C597-F121-45C4-807F-E9B2DA621F06}"/>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3826452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6CF0FDD1-0329-4985-BE81-C449DAB9F484}" type="slidenum">
              <a:rPr lang="en-US" smtClean="0"/>
              <a:t>96</a:t>
            </a:fld>
            <a:endParaRPr lang="en-US"/>
          </a:p>
        </p:txBody>
      </p:sp>
      <p:sp>
        <p:nvSpPr>
          <p:cNvPr id="5" name="Footer Placeholder 4">
            <a:extLst>
              <a:ext uri="{FF2B5EF4-FFF2-40B4-BE49-F238E27FC236}">
                <a16:creationId xmlns:a16="http://schemas.microsoft.com/office/drawing/2014/main" id="{ACBAE816-8D36-47C1-8A50-C5CAA21F077B}"/>
              </a:ext>
            </a:extLst>
          </p:cNvPr>
          <p:cNvSpPr>
            <a:spLocks noGrp="1"/>
          </p:cNvSpPr>
          <p:nvPr>
            <p:ph type="ftr" sz="quarter" idx="4"/>
          </p:nvPr>
        </p:nvSpPr>
        <p:spPr/>
        <p:txBody>
          <a:bodyPr/>
          <a:lstStyle/>
          <a:p>
            <a:r>
              <a:rPr lang="vi-VN"/>
              <a:t>Bản quyền thuộc Học viện iBPO. Cấm sao chép dưới mọi hình thức</a:t>
            </a:r>
            <a:endParaRPr lang="en-US"/>
          </a:p>
        </p:txBody>
      </p:sp>
      <p:sp>
        <p:nvSpPr>
          <p:cNvPr id="6" name="Header Placeholder 5">
            <a:extLst>
              <a:ext uri="{FF2B5EF4-FFF2-40B4-BE49-F238E27FC236}">
                <a16:creationId xmlns:a16="http://schemas.microsoft.com/office/drawing/2014/main" id="{3001BA5D-1D57-4870-8A7A-50E60ADD43DC}"/>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2685566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https://trainingbaibpo.atlassian.net/jira/software/projects/IHEAD/boards/1/backlog</a:t>
            </a:r>
          </a:p>
        </p:txBody>
      </p:sp>
      <p:sp>
        <p:nvSpPr>
          <p:cNvPr id="4" name="Slide Number Placeholder 3"/>
          <p:cNvSpPr>
            <a:spLocks noGrp="1"/>
          </p:cNvSpPr>
          <p:nvPr>
            <p:ph type="sldNum" sz="quarter" idx="5"/>
          </p:nvPr>
        </p:nvSpPr>
        <p:spPr/>
        <p:txBody>
          <a:bodyPr/>
          <a:lstStyle/>
          <a:p>
            <a:fld id="{6CF0FDD1-0329-4985-BE81-C449DAB9F484}" type="slidenum">
              <a:rPr lang="en-US" smtClean="0"/>
              <a:t>100</a:t>
            </a:fld>
            <a:endParaRPr lang="en-US"/>
          </a:p>
        </p:txBody>
      </p:sp>
      <p:sp>
        <p:nvSpPr>
          <p:cNvPr id="5" name="Footer Placeholder 4">
            <a:extLst>
              <a:ext uri="{FF2B5EF4-FFF2-40B4-BE49-F238E27FC236}">
                <a16:creationId xmlns:a16="http://schemas.microsoft.com/office/drawing/2014/main" id="{2FDB11E6-1CFC-4B6A-9687-01493C40BD54}"/>
              </a:ext>
            </a:extLst>
          </p:cNvPr>
          <p:cNvSpPr>
            <a:spLocks noGrp="1"/>
          </p:cNvSpPr>
          <p:nvPr>
            <p:ph type="ftr" sz="quarter" idx="4"/>
          </p:nvPr>
        </p:nvSpPr>
        <p:spPr/>
        <p:txBody>
          <a:bodyPr/>
          <a:lstStyle/>
          <a:p>
            <a:r>
              <a:rPr lang="vi-VN"/>
              <a:t>Bản quyền thuộc Học viện iBPO. Cấm sao chép dưới mọi hình thức</a:t>
            </a:r>
            <a:endParaRPr lang="en-US"/>
          </a:p>
        </p:txBody>
      </p:sp>
      <p:sp>
        <p:nvSpPr>
          <p:cNvPr id="6" name="Header Placeholder 5">
            <a:extLst>
              <a:ext uri="{FF2B5EF4-FFF2-40B4-BE49-F238E27FC236}">
                <a16:creationId xmlns:a16="http://schemas.microsoft.com/office/drawing/2014/main" id="{3BD6D4A1-8F76-4000-9D02-53DD4BCE83C5}"/>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4154482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Cần nói rõ hơn Chi tiết về UML </a:t>
            </a:r>
          </a:p>
        </p:txBody>
      </p:sp>
      <p:sp>
        <p:nvSpPr>
          <p:cNvPr id="4" name="Slide Number Placeholder 3"/>
          <p:cNvSpPr>
            <a:spLocks noGrp="1"/>
          </p:cNvSpPr>
          <p:nvPr>
            <p:ph type="sldNum" sz="quarter" idx="5"/>
          </p:nvPr>
        </p:nvSpPr>
        <p:spPr/>
        <p:txBody>
          <a:bodyPr/>
          <a:lstStyle/>
          <a:p>
            <a:fld id="{6CF0FDD1-0329-4985-BE81-C449DAB9F484}" type="slidenum">
              <a:rPr lang="en-US" smtClean="0"/>
              <a:t>102</a:t>
            </a:fld>
            <a:endParaRPr lang="en-US"/>
          </a:p>
        </p:txBody>
      </p:sp>
      <p:sp>
        <p:nvSpPr>
          <p:cNvPr id="5" name="Footer Placeholder 4">
            <a:extLst>
              <a:ext uri="{FF2B5EF4-FFF2-40B4-BE49-F238E27FC236}">
                <a16:creationId xmlns:a16="http://schemas.microsoft.com/office/drawing/2014/main" id="{42370892-FADB-4F6F-A0F3-CB1BCC2FB22D}"/>
              </a:ext>
            </a:extLst>
          </p:cNvPr>
          <p:cNvSpPr>
            <a:spLocks noGrp="1"/>
          </p:cNvSpPr>
          <p:nvPr>
            <p:ph type="ftr" sz="quarter" idx="4"/>
          </p:nvPr>
        </p:nvSpPr>
        <p:spPr/>
        <p:txBody>
          <a:bodyPr/>
          <a:lstStyle/>
          <a:p>
            <a:r>
              <a:rPr lang="vi-VN"/>
              <a:t>Bản quyền thuộc Học viện iBPO. Cấm sao chép dưới mọi hình thức</a:t>
            </a:r>
            <a:endParaRPr lang="en-US"/>
          </a:p>
        </p:txBody>
      </p:sp>
      <p:sp>
        <p:nvSpPr>
          <p:cNvPr id="6" name="Header Placeholder 5">
            <a:extLst>
              <a:ext uri="{FF2B5EF4-FFF2-40B4-BE49-F238E27FC236}">
                <a16:creationId xmlns:a16="http://schemas.microsoft.com/office/drawing/2014/main" id="{A7646997-C2E9-4D0E-9BA9-1E6E803D1129}"/>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5982714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B2B78C-21D4-1B41-ABFC-98FB9EDD5993}" type="slidenum">
              <a:rPr lang="en-US">
                <a:solidFill>
                  <a:prstClr val="black"/>
                </a:solidFill>
              </a:rPr>
              <a:pPr/>
              <a:t>112</a:t>
            </a:fld>
            <a:endParaRPr lang="en-US">
              <a:solidFill>
                <a:prstClr val="black"/>
              </a:solidFill>
            </a:endParaRPr>
          </a:p>
        </p:txBody>
      </p:sp>
      <p:sp>
        <p:nvSpPr>
          <p:cNvPr id="5" name="Footer Placeholder 4">
            <a:extLst>
              <a:ext uri="{FF2B5EF4-FFF2-40B4-BE49-F238E27FC236}">
                <a16:creationId xmlns:a16="http://schemas.microsoft.com/office/drawing/2014/main" id="{9F352E2C-7EAF-44A2-93F2-59281A69482B}"/>
              </a:ext>
            </a:extLst>
          </p:cNvPr>
          <p:cNvSpPr>
            <a:spLocks noGrp="1"/>
          </p:cNvSpPr>
          <p:nvPr>
            <p:ph type="ftr" sz="quarter" idx="4"/>
          </p:nvPr>
        </p:nvSpPr>
        <p:spPr/>
        <p:txBody>
          <a:bodyPr/>
          <a:lstStyle/>
          <a:p>
            <a:r>
              <a:rPr lang="vi-VN"/>
              <a:t>Bản quyền thuộc Học viện iBPO. Cấm sao chép dưới mọi hình thức</a:t>
            </a:r>
            <a:endParaRPr lang="en-US"/>
          </a:p>
        </p:txBody>
      </p:sp>
      <p:sp>
        <p:nvSpPr>
          <p:cNvPr id="6" name="Header Placeholder 5">
            <a:extLst>
              <a:ext uri="{FF2B5EF4-FFF2-40B4-BE49-F238E27FC236}">
                <a16:creationId xmlns:a16="http://schemas.microsoft.com/office/drawing/2014/main" id="{898BB18F-5C5B-4575-9960-E3BA3D3A45BC}"/>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1115750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B2B78C-21D4-1B41-ABFC-98FB9EDD5993}" type="slidenum">
              <a:rPr lang="en-US">
                <a:solidFill>
                  <a:prstClr val="black"/>
                </a:solidFill>
              </a:rPr>
              <a:pPr/>
              <a:t>113</a:t>
            </a:fld>
            <a:endParaRPr lang="en-US">
              <a:solidFill>
                <a:prstClr val="black"/>
              </a:solidFill>
            </a:endParaRPr>
          </a:p>
        </p:txBody>
      </p:sp>
      <p:sp>
        <p:nvSpPr>
          <p:cNvPr id="5" name="Footer Placeholder 4">
            <a:extLst>
              <a:ext uri="{FF2B5EF4-FFF2-40B4-BE49-F238E27FC236}">
                <a16:creationId xmlns:a16="http://schemas.microsoft.com/office/drawing/2014/main" id="{AA6D6C4F-42A2-4E05-AC49-A5336020D08E}"/>
              </a:ext>
            </a:extLst>
          </p:cNvPr>
          <p:cNvSpPr>
            <a:spLocks noGrp="1"/>
          </p:cNvSpPr>
          <p:nvPr>
            <p:ph type="ftr" sz="quarter" idx="4"/>
          </p:nvPr>
        </p:nvSpPr>
        <p:spPr/>
        <p:txBody>
          <a:bodyPr/>
          <a:lstStyle/>
          <a:p>
            <a:r>
              <a:rPr lang="vi-VN"/>
              <a:t>Bản quyền thuộc Học viện iBPO. Cấm sao chép dưới mọi hình thức</a:t>
            </a:r>
            <a:endParaRPr lang="en-US"/>
          </a:p>
        </p:txBody>
      </p:sp>
      <p:sp>
        <p:nvSpPr>
          <p:cNvPr id="6" name="Header Placeholder 5">
            <a:extLst>
              <a:ext uri="{FF2B5EF4-FFF2-40B4-BE49-F238E27FC236}">
                <a16:creationId xmlns:a16="http://schemas.microsoft.com/office/drawing/2014/main" id="{9AB3A5DF-F14B-411A-9AC9-A3B8DE503D41}"/>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1737630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B2B78C-21D4-1B41-ABFC-98FB9EDD5993}" type="slidenum">
              <a:rPr lang="en-US">
                <a:solidFill>
                  <a:prstClr val="black"/>
                </a:solidFill>
              </a:rPr>
              <a:pPr/>
              <a:t>114</a:t>
            </a:fld>
            <a:endParaRPr lang="en-US">
              <a:solidFill>
                <a:prstClr val="black"/>
              </a:solidFill>
            </a:endParaRPr>
          </a:p>
        </p:txBody>
      </p:sp>
      <p:sp>
        <p:nvSpPr>
          <p:cNvPr id="5" name="Footer Placeholder 4">
            <a:extLst>
              <a:ext uri="{FF2B5EF4-FFF2-40B4-BE49-F238E27FC236}">
                <a16:creationId xmlns:a16="http://schemas.microsoft.com/office/drawing/2014/main" id="{9E33B8E1-4527-42BF-AEF0-D19C3367ADBA}"/>
              </a:ext>
            </a:extLst>
          </p:cNvPr>
          <p:cNvSpPr>
            <a:spLocks noGrp="1"/>
          </p:cNvSpPr>
          <p:nvPr>
            <p:ph type="ftr" sz="quarter" idx="4"/>
          </p:nvPr>
        </p:nvSpPr>
        <p:spPr/>
        <p:txBody>
          <a:bodyPr/>
          <a:lstStyle/>
          <a:p>
            <a:r>
              <a:rPr lang="vi-VN"/>
              <a:t>Bản quyền thuộc Học viện iBPO. Cấm sao chép dưới mọi hình thức</a:t>
            </a:r>
            <a:endParaRPr lang="en-US"/>
          </a:p>
        </p:txBody>
      </p:sp>
      <p:sp>
        <p:nvSpPr>
          <p:cNvPr id="6" name="Header Placeholder 5">
            <a:extLst>
              <a:ext uri="{FF2B5EF4-FFF2-40B4-BE49-F238E27FC236}">
                <a16:creationId xmlns:a16="http://schemas.microsoft.com/office/drawing/2014/main" id="{7DFEF136-868B-4C91-B3CB-1D4C462C92A2}"/>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40087310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endParaRPr lang="en-US" sz="1200" b="0" i="0" kern="1200">
              <a:solidFill>
                <a:schemeClr val="tx1"/>
              </a:solidFill>
              <a:effectLst/>
              <a:latin typeface="+mn-lt"/>
              <a:ea typeface="+mn-ea"/>
              <a:cs typeface="+mn-cs"/>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5612B2FF-8C6C-44CF-BBBD-59064CE086D4}" type="slidenum">
              <a:rPr lang="en-US" altLang="en-US" sz="1200">
                <a:solidFill>
                  <a:srgbClr val="465562"/>
                </a:solidFill>
                <a:latin typeface="Calibri" panose="020F0502020204030204" pitchFamily="34" charset="0"/>
              </a:rPr>
              <a:pPr eaLnBrk="1" hangingPunct="1"/>
              <a:t>116</a:t>
            </a:fld>
            <a:endParaRPr lang="en-US" altLang="en-US" sz="1200">
              <a:solidFill>
                <a:srgbClr val="465562"/>
              </a:solidFill>
              <a:latin typeface="Calibri" panose="020F0502020204030204" pitchFamily="34" charset="0"/>
            </a:endParaRPr>
          </a:p>
        </p:txBody>
      </p:sp>
      <p:sp>
        <p:nvSpPr>
          <p:cNvPr id="2" name="Footer Placeholder 1">
            <a:extLst>
              <a:ext uri="{FF2B5EF4-FFF2-40B4-BE49-F238E27FC236}">
                <a16:creationId xmlns:a16="http://schemas.microsoft.com/office/drawing/2014/main" id="{84179261-0544-426F-AE01-E73177CE009F}"/>
              </a:ext>
            </a:extLst>
          </p:cNvPr>
          <p:cNvSpPr>
            <a:spLocks noGrp="1"/>
          </p:cNvSpPr>
          <p:nvPr>
            <p:ph type="ftr" sz="quarter" idx="4"/>
          </p:nvPr>
        </p:nvSpPr>
        <p:spPr/>
        <p:txBody>
          <a:bodyPr/>
          <a:lstStyle/>
          <a:p>
            <a:r>
              <a:rPr lang="vi-VN"/>
              <a:t>Bản quyền thuộc Học viện iBPO. Cấm sao chép dưới mọi hình thức</a:t>
            </a:r>
            <a:endParaRPr lang="en-US"/>
          </a:p>
        </p:txBody>
      </p:sp>
      <p:sp>
        <p:nvSpPr>
          <p:cNvPr id="3" name="Header Placeholder 2">
            <a:extLst>
              <a:ext uri="{FF2B5EF4-FFF2-40B4-BE49-F238E27FC236}">
                <a16:creationId xmlns:a16="http://schemas.microsoft.com/office/drawing/2014/main" id="{7AB8EDFA-859B-48B4-8893-1DF7229711A9}"/>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24985689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6CF0FDD1-0329-4985-BE81-C449DAB9F484}" type="slidenum">
              <a:rPr lang="en-US" smtClean="0"/>
              <a:t>118</a:t>
            </a:fld>
            <a:endParaRPr lang="en-US"/>
          </a:p>
        </p:txBody>
      </p:sp>
      <p:sp>
        <p:nvSpPr>
          <p:cNvPr id="5" name="Footer Placeholder 4">
            <a:extLst>
              <a:ext uri="{FF2B5EF4-FFF2-40B4-BE49-F238E27FC236}">
                <a16:creationId xmlns:a16="http://schemas.microsoft.com/office/drawing/2014/main" id="{3E13DD24-6FDB-455D-AB1B-6AFDECE5E439}"/>
              </a:ext>
            </a:extLst>
          </p:cNvPr>
          <p:cNvSpPr>
            <a:spLocks noGrp="1"/>
          </p:cNvSpPr>
          <p:nvPr>
            <p:ph type="ftr" sz="quarter" idx="4"/>
          </p:nvPr>
        </p:nvSpPr>
        <p:spPr/>
        <p:txBody>
          <a:bodyPr/>
          <a:lstStyle/>
          <a:p>
            <a:r>
              <a:rPr lang="vi-VN"/>
              <a:t>Bản quyền thuộc Học viện iBPO. Cấm sao chép dưới mọi hình thức</a:t>
            </a:r>
            <a:endParaRPr lang="en-US"/>
          </a:p>
        </p:txBody>
      </p:sp>
      <p:sp>
        <p:nvSpPr>
          <p:cNvPr id="6" name="Header Placeholder 5">
            <a:extLst>
              <a:ext uri="{FF2B5EF4-FFF2-40B4-BE49-F238E27FC236}">
                <a16:creationId xmlns:a16="http://schemas.microsoft.com/office/drawing/2014/main" id="{78131C9C-666A-4C1D-BFDD-25B92E64089A}"/>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3220363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6CF0FDD1-0329-4985-BE81-C449DAB9F484}" type="slidenum">
              <a:rPr lang="en-US" smtClean="0"/>
              <a:t>60</a:t>
            </a:fld>
            <a:endParaRPr lang="en-US"/>
          </a:p>
        </p:txBody>
      </p:sp>
      <p:sp>
        <p:nvSpPr>
          <p:cNvPr id="5" name="Footer Placeholder 4">
            <a:extLst>
              <a:ext uri="{FF2B5EF4-FFF2-40B4-BE49-F238E27FC236}">
                <a16:creationId xmlns:a16="http://schemas.microsoft.com/office/drawing/2014/main" id="{02FE38C7-8381-4C2D-94F7-12960C28168F}"/>
              </a:ext>
            </a:extLst>
          </p:cNvPr>
          <p:cNvSpPr>
            <a:spLocks noGrp="1"/>
          </p:cNvSpPr>
          <p:nvPr>
            <p:ph type="ftr" sz="quarter" idx="4"/>
          </p:nvPr>
        </p:nvSpPr>
        <p:spPr/>
        <p:txBody>
          <a:bodyPr/>
          <a:lstStyle/>
          <a:p>
            <a:r>
              <a:rPr lang="vi-VN"/>
              <a:t>Bản quyền thuộc Học viện iBPO. Cấm sao chép dưới mọi hình thức</a:t>
            </a:r>
            <a:endParaRPr lang="en-US"/>
          </a:p>
        </p:txBody>
      </p:sp>
      <p:sp>
        <p:nvSpPr>
          <p:cNvPr id="6" name="Header Placeholder 5">
            <a:extLst>
              <a:ext uri="{FF2B5EF4-FFF2-40B4-BE49-F238E27FC236}">
                <a16:creationId xmlns:a16="http://schemas.microsoft.com/office/drawing/2014/main" id="{0540B17A-287F-43DC-8C73-BCAB79E2232C}"/>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1385676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B2B78C-21D4-1B41-ABFC-98FB9EDD5993}" type="slidenum">
              <a:rPr lang="en-US">
                <a:solidFill>
                  <a:prstClr val="black"/>
                </a:solidFill>
              </a:rPr>
              <a:pPr/>
              <a:t>120</a:t>
            </a:fld>
            <a:endParaRPr lang="en-US">
              <a:solidFill>
                <a:prstClr val="black"/>
              </a:solidFill>
            </a:endParaRPr>
          </a:p>
        </p:txBody>
      </p:sp>
      <p:sp>
        <p:nvSpPr>
          <p:cNvPr id="5" name="Footer Placeholder 4">
            <a:extLst>
              <a:ext uri="{FF2B5EF4-FFF2-40B4-BE49-F238E27FC236}">
                <a16:creationId xmlns:a16="http://schemas.microsoft.com/office/drawing/2014/main" id="{59D596BD-0140-45EC-A9E7-34667C7B6071}"/>
              </a:ext>
            </a:extLst>
          </p:cNvPr>
          <p:cNvSpPr>
            <a:spLocks noGrp="1"/>
          </p:cNvSpPr>
          <p:nvPr>
            <p:ph type="ftr" sz="quarter" idx="4"/>
          </p:nvPr>
        </p:nvSpPr>
        <p:spPr/>
        <p:txBody>
          <a:bodyPr/>
          <a:lstStyle/>
          <a:p>
            <a:r>
              <a:rPr lang="vi-VN"/>
              <a:t>Bản quyền thuộc Học viện iBPO. Cấm sao chép dưới mọi hình thức</a:t>
            </a:r>
            <a:endParaRPr lang="en-US"/>
          </a:p>
        </p:txBody>
      </p:sp>
      <p:sp>
        <p:nvSpPr>
          <p:cNvPr id="6" name="Header Placeholder 5">
            <a:extLst>
              <a:ext uri="{FF2B5EF4-FFF2-40B4-BE49-F238E27FC236}">
                <a16:creationId xmlns:a16="http://schemas.microsoft.com/office/drawing/2014/main" id="{EC10CB68-EFC6-4BB5-BA90-7870EEDE86C2}"/>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30955512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B2B78C-21D4-1B41-ABFC-98FB9EDD5993}" type="slidenum">
              <a:rPr lang="en-US">
                <a:solidFill>
                  <a:prstClr val="black"/>
                </a:solidFill>
              </a:rPr>
              <a:pPr/>
              <a:t>124</a:t>
            </a:fld>
            <a:endParaRPr lang="en-US">
              <a:solidFill>
                <a:prstClr val="black"/>
              </a:solidFill>
            </a:endParaRPr>
          </a:p>
        </p:txBody>
      </p:sp>
      <p:sp>
        <p:nvSpPr>
          <p:cNvPr id="5" name="Footer Placeholder 4">
            <a:extLst>
              <a:ext uri="{FF2B5EF4-FFF2-40B4-BE49-F238E27FC236}">
                <a16:creationId xmlns:a16="http://schemas.microsoft.com/office/drawing/2014/main" id="{F2C2C1D3-EE75-4BA3-B845-F8A4A681E455}"/>
              </a:ext>
            </a:extLst>
          </p:cNvPr>
          <p:cNvSpPr>
            <a:spLocks noGrp="1"/>
          </p:cNvSpPr>
          <p:nvPr>
            <p:ph type="ftr" sz="quarter" idx="4"/>
          </p:nvPr>
        </p:nvSpPr>
        <p:spPr/>
        <p:txBody>
          <a:bodyPr/>
          <a:lstStyle/>
          <a:p>
            <a:r>
              <a:rPr lang="vi-VN"/>
              <a:t>Bản quyền thuộc Học viện iBPO. Cấm sao chép dưới mọi hình thức</a:t>
            </a:r>
            <a:endParaRPr lang="en-US"/>
          </a:p>
        </p:txBody>
      </p:sp>
      <p:sp>
        <p:nvSpPr>
          <p:cNvPr id="6" name="Header Placeholder 5">
            <a:extLst>
              <a:ext uri="{FF2B5EF4-FFF2-40B4-BE49-F238E27FC236}">
                <a16:creationId xmlns:a16="http://schemas.microsoft.com/office/drawing/2014/main" id="{6286B0CF-3B86-4AFE-B027-FDB869B37D91}"/>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29974808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F0FDD1-0329-4985-BE81-C449DAB9F484}" type="slidenum">
              <a:rPr lang="en-US" smtClean="0"/>
              <a:t>126</a:t>
            </a:fld>
            <a:endParaRPr lang="en-US"/>
          </a:p>
        </p:txBody>
      </p:sp>
      <p:sp>
        <p:nvSpPr>
          <p:cNvPr id="5" name="Footer Placeholder 4">
            <a:extLst>
              <a:ext uri="{FF2B5EF4-FFF2-40B4-BE49-F238E27FC236}">
                <a16:creationId xmlns:a16="http://schemas.microsoft.com/office/drawing/2014/main" id="{A19CFC1F-1810-4CC6-A0A5-731517C9168E}"/>
              </a:ext>
            </a:extLst>
          </p:cNvPr>
          <p:cNvSpPr>
            <a:spLocks noGrp="1"/>
          </p:cNvSpPr>
          <p:nvPr>
            <p:ph type="ftr" sz="quarter" idx="4"/>
          </p:nvPr>
        </p:nvSpPr>
        <p:spPr/>
        <p:txBody>
          <a:bodyPr/>
          <a:lstStyle/>
          <a:p>
            <a:r>
              <a:rPr lang="vi-VN"/>
              <a:t>Bản quyền thuộc Học viện iBPO. Cấm sao chép dưới mọi hình thức</a:t>
            </a:r>
            <a:endParaRPr lang="en-US"/>
          </a:p>
        </p:txBody>
      </p:sp>
      <p:sp>
        <p:nvSpPr>
          <p:cNvPr id="6" name="Header Placeholder 5">
            <a:extLst>
              <a:ext uri="{FF2B5EF4-FFF2-40B4-BE49-F238E27FC236}">
                <a16:creationId xmlns:a16="http://schemas.microsoft.com/office/drawing/2014/main" id="{93456099-15B5-41D5-AD7B-94BFEA8C76AD}"/>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16582950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err="1"/>
              <a:t>Phân</a:t>
            </a:r>
            <a:r>
              <a:rPr lang="en-US"/>
              <a:t> </a:t>
            </a:r>
            <a:r>
              <a:rPr lang="en-US" err="1"/>
              <a:t>biệt</a:t>
            </a:r>
            <a:r>
              <a:rPr lang="en-US"/>
              <a:t> URD: </a:t>
            </a:r>
            <a:r>
              <a:rPr lang="en-US" err="1"/>
              <a:t>Chỉ</a:t>
            </a:r>
            <a:r>
              <a:rPr lang="en-US"/>
              <a:t> </a:t>
            </a:r>
            <a:r>
              <a:rPr lang="en-US" err="1"/>
              <a:t>rõ</a:t>
            </a:r>
            <a:r>
              <a:rPr lang="en-US"/>
              <a:t> </a:t>
            </a:r>
            <a:r>
              <a:rPr lang="en-US" err="1"/>
              <a:t>phạm</a:t>
            </a:r>
            <a:r>
              <a:rPr lang="en-US"/>
              <a:t> vi </a:t>
            </a:r>
            <a:r>
              <a:rPr lang="en-US" err="1"/>
              <a:t>nghiệp</a:t>
            </a:r>
            <a:r>
              <a:rPr lang="en-US"/>
              <a:t> </a:t>
            </a:r>
            <a:r>
              <a:rPr lang="en-US" err="1"/>
              <a:t>vụ</a:t>
            </a:r>
            <a:r>
              <a:rPr lang="en-US"/>
              <a:t> </a:t>
            </a:r>
            <a:r>
              <a:rPr lang="en-US" err="1"/>
              <a:t>cần</a:t>
            </a:r>
            <a:r>
              <a:rPr lang="en-US"/>
              <a:t> </a:t>
            </a:r>
            <a:r>
              <a:rPr lang="en-US" err="1"/>
              <a:t>làm</a:t>
            </a:r>
            <a:r>
              <a:rPr lang="en-US"/>
              <a:t>, </a:t>
            </a:r>
            <a:r>
              <a:rPr lang="en-US" err="1"/>
              <a:t>các</a:t>
            </a:r>
            <a:r>
              <a:rPr lang="en-US"/>
              <a:t> </a:t>
            </a:r>
            <a:r>
              <a:rPr lang="en-US" err="1"/>
              <a:t>yêu</a:t>
            </a:r>
            <a:r>
              <a:rPr lang="en-US"/>
              <a:t> </a:t>
            </a:r>
            <a:r>
              <a:rPr lang="en-US" err="1"/>
              <a:t>cầu</a:t>
            </a:r>
            <a:r>
              <a:rPr lang="en-US"/>
              <a:t> </a:t>
            </a:r>
            <a:r>
              <a:rPr lang="en-US" err="1"/>
              <a:t>liên</a:t>
            </a:r>
            <a:r>
              <a:rPr lang="en-US"/>
              <a:t> </a:t>
            </a:r>
            <a:r>
              <a:rPr lang="en-US" err="1"/>
              <a:t>quan</a:t>
            </a:r>
            <a:endParaRPr lang="en-US"/>
          </a:p>
          <a:p>
            <a:pPr marL="171450" indent="-171450">
              <a:buFontTx/>
              <a:buChar char="-"/>
            </a:pPr>
            <a:r>
              <a:rPr lang="en-US" err="1"/>
              <a:t>Phân</a:t>
            </a:r>
            <a:r>
              <a:rPr lang="en-US"/>
              <a:t> </a:t>
            </a:r>
            <a:r>
              <a:rPr lang="en-US" err="1"/>
              <a:t>biệt</a:t>
            </a:r>
            <a:r>
              <a:rPr lang="en-US"/>
              <a:t> SR: </a:t>
            </a:r>
            <a:r>
              <a:rPr lang="en-US" err="1"/>
              <a:t>Chỉ</a:t>
            </a:r>
            <a:r>
              <a:rPr lang="en-US"/>
              <a:t> </a:t>
            </a:r>
            <a:r>
              <a:rPr lang="en-US" err="1"/>
              <a:t>rõ</a:t>
            </a:r>
            <a:r>
              <a:rPr lang="en-US"/>
              <a:t> </a:t>
            </a:r>
            <a:r>
              <a:rPr lang="en-US" err="1"/>
              <a:t>phạm</a:t>
            </a:r>
            <a:r>
              <a:rPr lang="en-US"/>
              <a:t> vi </a:t>
            </a:r>
            <a:r>
              <a:rPr lang="en-US" err="1"/>
              <a:t>của</a:t>
            </a:r>
            <a:r>
              <a:rPr lang="en-US"/>
              <a:t> </a:t>
            </a:r>
            <a:r>
              <a:rPr lang="en-US" err="1"/>
              <a:t>phần</a:t>
            </a:r>
            <a:r>
              <a:rPr lang="en-US"/>
              <a:t> </a:t>
            </a:r>
            <a:r>
              <a:rPr lang="en-US" err="1"/>
              <a:t>mềm</a:t>
            </a:r>
            <a:endParaRPr lang="en-US"/>
          </a:p>
        </p:txBody>
      </p:sp>
      <p:sp>
        <p:nvSpPr>
          <p:cNvPr id="4" name="Slide Number Placeholder 3"/>
          <p:cNvSpPr>
            <a:spLocks noGrp="1"/>
          </p:cNvSpPr>
          <p:nvPr>
            <p:ph type="sldNum" sz="quarter" idx="5"/>
          </p:nvPr>
        </p:nvSpPr>
        <p:spPr/>
        <p:txBody>
          <a:bodyPr/>
          <a:lstStyle/>
          <a:p>
            <a:fld id="{6CF0FDD1-0329-4985-BE81-C449DAB9F484}" type="slidenum">
              <a:rPr lang="en-US" smtClean="0"/>
              <a:t>135</a:t>
            </a:fld>
            <a:endParaRPr lang="en-US"/>
          </a:p>
        </p:txBody>
      </p:sp>
      <p:sp>
        <p:nvSpPr>
          <p:cNvPr id="5" name="Footer Placeholder 4">
            <a:extLst>
              <a:ext uri="{FF2B5EF4-FFF2-40B4-BE49-F238E27FC236}">
                <a16:creationId xmlns:a16="http://schemas.microsoft.com/office/drawing/2014/main" id="{FD9E0A20-39C9-4779-B94B-87A3967E2586}"/>
              </a:ext>
            </a:extLst>
          </p:cNvPr>
          <p:cNvSpPr>
            <a:spLocks noGrp="1"/>
          </p:cNvSpPr>
          <p:nvPr>
            <p:ph type="ftr" sz="quarter" idx="4"/>
          </p:nvPr>
        </p:nvSpPr>
        <p:spPr/>
        <p:txBody>
          <a:bodyPr/>
          <a:lstStyle/>
          <a:p>
            <a:r>
              <a:rPr lang="vi-VN"/>
              <a:t>Bản quyền thuộc Học viện iBPO. Cấm sao chép dưới mọi hình thức</a:t>
            </a:r>
            <a:endParaRPr lang="en-US"/>
          </a:p>
        </p:txBody>
      </p:sp>
      <p:sp>
        <p:nvSpPr>
          <p:cNvPr id="6" name="Header Placeholder 5">
            <a:extLst>
              <a:ext uri="{FF2B5EF4-FFF2-40B4-BE49-F238E27FC236}">
                <a16:creationId xmlns:a16="http://schemas.microsoft.com/office/drawing/2014/main" id="{C77748AA-8B50-420B-A075-CDAD1EB89ED3}"/>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9425491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err="1"/>
              <a:t>Phân</a:t>
            </a:r>
            <a:r>
              <a:rPr lang="en-US"/>
              <a:t> </a:t>
            </a:r>
            <a:r>
              <a:rPr lang="en-US" err="1"/>
              <a:t>biệt</a:t>
            </a:r>
            <a:r>
              <a:rPr lang="en-US"/>
              <a:t> URD: </a:t>
            </a:r>
            <a:r>
              <a:rPr lang="en-US" err="1"/>
              <a:t>Chỉ</a:t>
            </a:r>
            <a:r>
              <a:rPr lang="en-US"/>
              <a:t> </a:t>
            </a:r>
            <a:r>
              <a:rPr lang="en-US" err="1"/>
              <a:t>rõ</a:t>
            </a:r>
            <a:r>
              <a:rPr lang="en-US"/>
              <a:t> </a:t>
            </a:r>
            <a:r>
              <a:rPr lang="en-US" err="1"/>
              <a:t>phạm</a:t>
            </a:r>
            <a:r>
              <a:rPr lang="en-US"/>
              <a:t> vi </a:t>
            </a:r>
            <a:r>
              <a:rPr lang="en-US" err="1"/>
              <a:t>nghiệp</a:t>
            </a:r>
            <a:r>
              <a:rPr lang="en-US"/>
              <a:t> </a:t>
            </a:r>
            <a:r>
              <a:rPr lang="en-US" err="1"/>
              <a:t>vụ</a:t>
            </a:r>
            <a:r>
              <a:rPr lang="en-US"/>
              <a:t> </a:t>
            </a:r>
            <a:r>
              <a:rPr lang="en-US" err="1"/>
              <a:t>cần</a:t>
            </a:r>
            <a:r>
              <a:rPr lang="en-US"/>
              <a:t> </a:t>
            </a:r>
            <a:r>
              <a:rPr lang="en-US" err="1"/>
              <a:t>làm</a:t>
            </a:r>
            <a:r>
              <a:rPr lang="en-US"/>
              <a:t>, </a:t>
            </a:r>
            <a:r>
              <a:rPr lang="en-US" err="1"/>
              <a:t>các</a:t>
            </a:r>
            <a:r>
              <a:rPr lang="en-US"/>
              <a:t> </a:t>
            </a:r>
            <a:r>
              <a:rPr lang="en-US" err="1"/>
              <a:t>yêu</a:t>
            </a:r>
            <a:r>
              <a:rPr lang="en-US"/>
              <a:t> </a:t>
            </a:r>
            <a:r>
              <a:rPr lang="en-US" err="1"/>
              <a:t>cầu</a:t>
            </a:r>
            <a:r>
              <a:rPr lang="en-US"/>
              <a:t> </a:t>
            </a:r>
            <a:r>
              <a:rPr lang="en-US" err="1"/>
              <a:t>liên</a:t>
            </a:r>
            <a:r>
              <a:rPr lang="en-US"/>
              <a:t> </a:t>
            </a:r>
            <a:r>
              <a:rPr lang="en-US" err="1"/>
              <a:t>quan</a:t>
            </a:r>
            <a:endParaRPr lang="en-US"/>
          </a:p>
          <a:p>
            <a:pPr marL="171450" indent="-171450">
              <a:buFontTx/>
              <a:buChar char="-"/>
            </a:pPr>
            <a:r>
              <a:rPr lang="en-US" err="1"/>
              <a:t>Phân</a:t>
            </a:r>
            <a:r>
              <a:rPr lang="en-US"/>
              <a:t> </a:t>
            </a:r>
            <a:r>
              <a:rPr lang="en-US" err="1"/>
              <a:t>biệt</a:t>
            </a:r>
            <a:r>
              <a:rPr lang="en-US"/>
              <a:t> SR: </a:t>
            </a:r>
            <a:r>
              <a:rPr lang="en-US" err="1"/>
              <a:t>Chỉ</a:t>
            </a:r>
            <a:r>
              <a:rPr lang="en-US"/>
              <a:t> </a:t>
            </a:r>
            <a:r>
              <a:rPr lang="en-US" err="1"/>
              <a:t>rõ</a:t>
            </a:r>
            <a:r>
              <a:rPr lang="en-US"/>
              <a:t> </a:t>
            </a:r>
            <a:r>
              <a:rPr lang="en-US" err="1"/>
              <a:t>phạm</a:t>
            </a:r>
            <a:r>
              <a:rPr lang="en-US"/>
              <a:t> vi </a:t>
            </a:r>
            <a:r>
              <a:rPr lang="en-US" err="1"/>
              <a:t>của</a:t>
            </a:r>
            <a:r>
              <a:rPr lang="en-US"/>
              <a:t> </a:t>
            </a:r>
            <a:r>
              <a:rPr lang="en-US" err="1"/>
              <a:t>phần</a:t>
            </a:r>
            <a:r>
              <a:rPr lang="en-US"/>
              <a:t> </a:t>
            </a:r>
            <a:r>
              <a:rPr lang="en-US" err="1"/>
              <a:t>mềm</a:t>
            </a:r>
            <a:endParaRPr lang="en-US"/>
          </a:p>
        </p:txBody>
      </p:sp>
      <p:sp>
        <p:nvSpPr>
          <p:cNvPr id="4" name="Slide Number Placeholder 3"/>
          <p:cNvSpPr>
            <a:spLocks noGrp="1"/>
          </p:cNvSpPr>
          <p:nvPr>
            <p:ph type="sldNum" sz="quarter" idx="5"/>
          </p:nvPr>
        </p:nvSpPr>
        <p:spPr/>
        <p:txBody>
          <a:bodyPr/>
          <a:lstStyle/>
          <a:p>
            <a:fld id="{6CF0FDD1-0329-4985-BE81-C449DAB9F484}" type="slidenum">
              <a:rPr lang="en-US" smtClean="0"/>
              <a:t>138</a:t>
            </a:fld>
            <a:endParaRPr lang="en-US"/>
          </a:p>
        </p:txBody>
      </p:sp>
      <p:sp>
        <p:nvSpPr>
          <p:cNvPr id="5" name="Footer Placeholder 4">
            <a:extLst>
              <a:ext uri="{FF2B5EF4-FFF2-40B4-BE49-F238E27FC236}">
                <a16:creationId xmlns:a16="http://schemas.microsoft.com/office/drawing/2014/main" id="{5758BA7C-309D-473D-BBED-D3388CC877B6}"/>
              </a:ext>
            </a:extLst>
          </p:cNvPr>
          <p:cNvSpPr>
            <a:spLocks noGrp="1"/>
          </p:cNvSpPr>
          <p:nvPr>
            <p:ph type="ftr" sz="quarter" idx="4"/>
          </p:nvPr>
        </p:nvSpPr>
        <p:spPr/>
        <p:txBody>
          <a:bodyPr/>
          <a:lstStyle/>
          <a:p>
            <a:r>
              <a:rPr lang="vi-VN"/>
              <a:t>Bản quyền thuộc Học viện iBPO. Cấm sao chép dưới mọi hình thức</a:t>
            </a:r>
            <a:endParaRPr lang="en-US"/>
          </a:p>
        </p:txBody>
      </p:sp>
      <p:sp>
        <p:nvSpPr>
          <p:cNvPr id="6" name="Header Placeholder 5">
            <a:extLst>
              <a:ext uri="{FF2B5EF4-FFF2-40B4-BE49-F238E27FC236}">
                <a16:creationId xmlns:a16="http://schemas.microsoft.com/office/drawing/2014/main" id="{B6BFCDB7-3AD5-426B-88F6-773D5702E4A8}"/>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10428565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F0FDD1-0329-4985-BE81-C449DAB9F4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71EFB5C-7795-484E-8E70-400B6224285E}"/>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vi-VN"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Bản quyền thuộc Học viện iBPO. Cấm sao chép dưới mọi hình thức</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Header Placeholder 5">
            <a:extLst>
              <a:ext uri="{FF2B5EF4-FFF2-40B4-BE49-F238E27FC236}">
                <a16:creationId xmlns:a16="http://schemas.microsoft.com/office/drawing/2014/main" id="{BC2D7C7B-9ABE-441E-AA2C-BAA643DDBB4B}"/>
              </a:ext>
            </a:extLst>
          </p:cNvPr>
          <p:cNvSpPr>
            <a:spLocks noGrp="1"/>
          </p:cNvSpPr>
          <p:nvPr>
            <p:ph type="hdr" sz="quarter"/>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20698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Đơn</a:t>
            </a:r>
            <a:r>
              <a:rPr lang="en-US"/>
              <a:t> </a:t>
            </a:r>
            <a:r>
              <a:rPr lang="en-US" err="1"/>
              <a:t>giản</a:t>
            </a:r>
            <a:r>
              <a:rPr lang="en-US"/>
              <a:t> </a:t>
            </a:r>
            <a:r>
              <a:rPr lang="en-US" err="1"/>
              <a:t>hiểu</a:t>
            </a:r>
            <a:r>
              <a:rPr lang="en-US"/>
              <a:t> </a:t>
            </a:r>
            <a:r>
              <a:rPr lang="en-US" err="1"/>
              <a:t>yêu</a:t>
            </a:r>
            <a:r>
              <a:rPr lang="en-US"/>
              <a:t> </a:t>
            </a:r>
            <a:r>
              <a:rPr lang="en-US" err="1"/>
              <a:t>cầu</a:t>
            </a:r>
            <a:r>
              <a:rPr lang="en-US"/>
              <a:t> </a:t>
            </a:r>
            <a:r>
              <a:rPr lang="en-US" err="1"/>
              <a:t>chức</a:t>
            </a:r>
            <a:r>
              <a:rPr lang="en-US"/>
              <a:t> </a:t>
            </a:r>
            <a:r>
              <a:rPr lang="en-US" err="1"/>
              <a:t>năng</a:t>
            </a:r>
            <a:r>
              <a:rPr lang="en-US"/>
              <a:t> </a:t>
            </a:r>
            <a:r>
              <a:rPr lang="en-US" err="1"/>
              <a:t>là</a:t>
            </a:r>
            <a:r>
              <a:rPr lang="en-US"/>
              <a:t> </a:t>
            </a:r>
            <a:r>
              <a:rPr lang="en-US" err="1"/>
              <a:t>yêu</a:t>
            </a:r>
            <a:r>
              <a:rPr lang="en-US"/>
              <a:t> </a:t>
            </a:r>
            <a:r>
              <a:rPr lang="en-US" err="1"/>
              <a:t>cầu</a:t>
            </a:r>
            <a:r>
              <a:rPr lang="en-US"/>
              <a:t> </a:t>
            </a:r>
            <a:r>
              <a:rPr lang="en-US" err="1"/>
              <a:t>nhìn</a:t>
            </a:r>
            <a:r>
              <a:rPr lang="en-US"/>
              <a:t> </a:t>
            </a:r>
            <a:r>
              <a:rPr lang="en-US" err="1"/>
              <a:t>thấy</a:t>
            </a:r>
            <a:r>
              <a:rPr lang="en-US"/>
              <a:t> </a:t>
            </a:r>
            <a:r>
              <a:rPr lang="en-US" err="1"/>
              <a:t>và</a:t>
            </a:r>
            <a:r>
              <a:rPr lang="en-US"/>
              <a:t> </a:t>
            </a:r>
            <a:r>
              <a:rPr lang="en-US" err="1"/>
              <a:t>có</a:t>
            </a:r>
            <a:r>
              <a:rPr lang="en-US"/>
              <a:t> </a:t>
            </a:r>
            <a:r>
              <a:rPr lang="en-US" err="1"/>
              <a:t>thể</a:t>
            </a:r>
            <a:r>
              <a:rPr lang="en-US"/>
              <a:t> </a:t>
            </a:r>
            <a:r>
              <a:rPr lang="en-US" err="1"/>
              <a:t>sử</a:t>
            </a:r>
            <a:r>
              <a:rPr lang="en-US"/>
              <a:t> </a:t>
            </a:r>
            <a:r>
              <a:rPr lang="en-US" err="1"/>
              <a:t>dụng</a:t>
            </a:r>
            <a:r>
              <a:rPr lang="en-US"/>
              <a:t> </a:t>
            </a:r>
            <a:r>
              <a:rPr lang="en-US" err="1"/>
              <a:t>được</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F0FDD1-0329-4985-BE81-C449DAB9F4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350ED9A-BED2-4260-AFA4-F4CDD20D0AA1}"/>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vi-VN"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Bản quyền thuộc Học viện iBPO. Cấm sao chép dưới mọi hình thức</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Header Placeholder 5">
            <a:extLst>
              <a:ext uri="{FF2B5EF4-FFF2-40B4-BE49-F238E27FC236}">
                <a16:creationId xmlns:a16="http://schemas.microsoft.com/office/drawing/2014/main" id="{7E357CC6-939D-498D-959F-9E0558125421}"/>
              </a:ext>
            </a:extLst>
          </p:cNvPr>
          <p:cNvSpPr>
            <a:spLocks noGrp="1"/>
          </p:cNvSpPr>
          <p:nvPr>
            <p:ph type="hdr" sz="quarter"/>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32259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xfrm>
            <a:off x="509588" y="1028700"/>
            <a:ext cx="5918200" cy="3330575"/>
          </a:xfrm>
          <a:ln/>
        </p:spPr>
      </p:sp>
      <p:sp>
        <p:nvSpPr>
          <p:cNvPr id="563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vi-VN">
              <a:latin typeface="Calibri" panose="020F0502020204030204" pitchFamily="34" charset="0"/>
            </a:endParaRPr>
          </a:p>
        </p:txBody>
      </p:sp>
      <p:sp>
        <p:nvSpPr>
          <p:cNvPr id="2" name="Footer Placeholder 1">
            <a:extLst>
              <a:ext uri="{FF2B5EF4-FFF2-40B4-BE49-F238E27FC236}">
                <a16:creationId xmlns:a16="http://schemas.microsoft.com/office/drawing/2014/main" id="{6FCDD48B-0B18-4F2C-8BA0-A6059D0D1298}"/>
              </a:ext>
            </a:extLst>
          </p:cNvPr>
          <p:cNvSpPr>
            <a:spLocks noGrp="1"/>
          </p:cNvSpPr>
          <p:nvPr>
            <p:ph type="ftr" sz="quarter" idx="4"/>
          </p:nvPr>
        </p:nvSpPr>
        <p:spPr/>
        <p:txBody>
          <a:bodyPr/>
          <a:lstStyle/>
          <a:p>
            <a:r>
              <a:rPr lang="vi-VN"/>
              <a:t>Bản quyền thuộc Học viện iBPO. Cấm sao chép dưới mọi hình thức</a:t>
            </a:r>
            <a:endParaRPr lang="en-US"/>
          </a:p>
        </p:txBody>
      </p:sp>
      <p:sp>
        <p:nvSpPr>
          <p:cNvPr id="3" name="Header Placeholder 2">
            <a:extLst>
              <a:ext uri="{FF2B5EF4-FFF2-40B4-BE49-F238E27FC236}">
                <a16:creationId xmlns:a16="http://schemas.microsoft.com/office/drawing/2014/main" id="{6BB3737F-13A0-4109-A6A3-E7145803094D}"/>
              </a:ext>
            </a:extLst>
          </p:cNvPr>
          <p:cNvSpPr>
            <a:spLocks noGrp="1"/>
          </p:cNvSpPr>
          <p:nvPr>
            <p:ph type="hdr" sz="quarter"/>
          </p:nvPr>
        </p:nvSpPr>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xfrm>
            <a:off x="431800" y="708025"/>
            <a:ext cx="6043613" cy="3400425"/>
          </a:xfrm>
          <a:ln/>
        </p:spPr>
      </p:sp>
      <p:sp>
        <p:nvSpPr>
          <p:cNvPr id="103427" name="Rectangle 3"/>
          <p:cNvSpPr>
            <a:spLocks noGrp="1" noChangeArrowheads="1"/>
          </p:cNvSpPr>
          <p:nvPr>
            <p:ph type="body" idx="1"/>
          </p:nvPr>
        </p:nvSpPr>
        <p:spPr>
          <a:xfrm>
            <a:off x="941198" y="4322511"/>
            <a:ext cx="5019722" cy="432251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lstStyle/>
          <a:p>
            <a:pPr eaLnBrk="1" hangingPunct="1"/>
            <a:r>
              <a:rPr lang="en-US" altLang="vi-VN" err="1"/>
              <a:t>âu</a:t>
            </a:r>
            <a:r>
              <a:rPr lang="en-US" altLang="vi-VN"/>
              <a:t> nay ta </a:t>
            </a:r>
            <a:r>
              <a:rPr lang="en-US" altLang="vi-VN" err="1"/>
              <a:t>đầu</a:t>
            </a:r>
            <a:r>
              <a:rPr lang="en-US" altLang="vi-VN"/>
              <a:t> </a:t>
            </a:r>
            <a:r>
              <a:rPr lang="en-US" altLang="vi-VN" err="1"/>
              <a:t>tư</a:t>
            </a:r>
            <a:r>
              <a:rPr lang="en-US" altLang="vi-VN"/>
              <a:t> </a:t>
            </a:r>
            <a:r>
              <a:rPr lang="en-US" altLang="vi-VN" err="1"/>
              <a:t>vào</a:t>
            </a:r>
            <a:r>
              <a:rPr lang="en-US" altLang="vi-VN"/>
              <a:t> </a:t>
            </a:r>
            <a:r>
              <a:rPr lang="en-US" altLang="vi-VN" err="1"/>
              <a:t>đâu</a:t>
            </a:r>
            <a:r>
              <a:rPr lang="en-US" altLang="vi-VN"/>
              <a:t>?</a:t>
            </a:r>
            <a:endParaRPr lang="vi-VN" altLang="vi-VN">
              <a:latin typeface="Calibri" panose="020F0502020204030204" pitchFamily="34" charset="0"/>
            </a:endParaRPr>
          </a:p>
        </p:txBody>
      </p:sp>
      <p:sp>
        <p:nvSpPr>
          <p:cNvPr id="2" name="Footer Placeholder 1">
            <a:extLst>
              <a:ext uri="{FF2B5EF4-FFF2-40B4-BE49-F238E27FC236}">
                <a16:creationId xmlns:a16="http://schemas.microsoft.com/office/drawing/2014/main" id="{00921C8E-9216-4790-BC01-84DDEEDFED71}"/>
              </a:ext>
            </a:extLst>
          </p:cNvPr>
          <p:cNvSpPr>
            <a:spLocks noGrp="1"/>
          </p:cNvSpPr>
          <p:nvPr>
            <p:ph type="ftr" sz="quarter" idx="4"/>
          </p:nvPr>
        </p:nvSpPr>
        <p:spPr/>
        <p:txBody>
          <a:bodyPr/>
          <a:lstStyle/>
          <a:p>
            <a:r>
              <a:rPr lang="vi-VN"/>
              <a:t>Bản quyền thuộc Học viện iBPO. Cấm sao chép dưới mọi hình thức</a:t>
            </a:r>
            <a:endParaRPr lang="en-US"/>
          </a:p>
        </p:txBody>
      </p:sp>
      <p:sp>
        <p:nvSpPr>
          <p:cNvPr id="3" name="Header Placeholder 2">
            <a:extLst>
              <a:ext uri="{FF2B5EF4-FFF2-40B4-BE49-F238E27FC236}">
                <a16:creationId xmlns:a16="http://schemas.microsoft.com/office/drawing/2014/main" id="{50240CB0-DD16-44FB-B024-C89F98CFDE4F}"/>
              </a:ext>
            </a:extLst>
          </p:cNvPr>
          <p:cNvSpPr>
            <a:spLocks noGrp="1"/>
          </p:cNvSpPr>
          <p:nvPr>
            <p:ph type="hdr" sz="quarter"/>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6CF0FDD1-0329-4985-BE81-C449DAB9F484}" type="slidenum">
              <a:rPr lang="en-US" smtClean="0"/>
              <a:t>83</a:t>
            </a:fld>
            <a:endParaRPr lang="en-US"/>
          </a:p>
        </p:txBody>
      </p:sp>
      <p:sp>
        <p:nvSpPr>
          <p:cNvPr id="5" name="Footer Placeholder 4">
            <a:extLst>
              <a:ext uri="{FF2B5EF4-FFF2-40B4-BE49-F238E27FC236}">
                <a16:creationId xmlns:a16="http://schemas.microsoft.com/office/drawing/2014/main" id="{58356993-7E76-43CD-A4FC-777E7845A845}"/>
              </a:ext>
            </a:extLst>
          </p:cNvPr>
          <p:cNvSpPr>
            <a:spLocks noGrp="1"/>
          </p:cNvSpPr>
          <p:nvPr>
            <p:ph type="ftr" sz="quarter" idx="4"/>
          </p:nvPr>
        </p:nvSpPr>
        <p:spPr/>
        <p:txBody>
          <a:bodyPr/>
          <a:lstStyle/>
          <a:p>
            <a:r>
              <a:rPr lang="vi-VN"/>
              <a:t>Bản quyền thuộc Học viện iBPO. Cấm sao chép dưới mọi hình thức</a:t>
            </a:r>
            <a:endParaRPr lang="en-US"/>
          </a:p>
        </p:txBody>
      </p:sp>
      <p:sp>
        <p:nvSpPr>
          <p:cNvPr id="6" name="Header Placeholder 5">
            <a:extLst>
              <a:ext uri="{FF2B5EF4-FFF2-40B4-BE49-F238E27FC236}">
                <a16:creationId xmlns:a16="http://schemas.microsoft.com/office/drawing/2014/main" id="{28D85DD3-6FB9-4FBE-96F2-AA3D164D09BA}"/>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744842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Tư</a:t>
            </a:r>
            <a:r>
              <a:rPr lang="en-US"/>
              <a:t> </a:t>
            </a:r>
            <a:r>
              <a:rPr lang="en-US" err="1"/>
              <a:t>duy</a:t>
            </a:r>
            <a:r>
              <a:rPr lang="en-US"/>
              <a:t> </a:t>
            </a:r>
            <a:r>
              <a:rPr lang="en-US" err="1"/>
              <a:t>phản</a:t>
            </a:r>
            <a:r>
              <a:rPr lang="en-US"/>
              <a:t> </a:t>
            </a:r>
            <a:r>
              <a:rPr lang="en-US" err="1"/>
              <a:t>biện</a:t>
            </a:r>
            <a:r>
              <a:rPr lang="en-US"/>
              <a:t>: </a:t>
            </a:r>
            <a:r>
              <a:rPr lang="en-US" err="1"/>
              <a:t>Tư</a:t>
            </a:r>
            <a:r>
              <a:rPr lang="en-US"/>
              <a:t> </a:t>
            </a:r>
            <a:r>
              <a:rPr lang="en-US" err="1"/>
              <a:t>duy</a:t>
            </a:r>
            <a:r>
              <a:rPr lang="en-US"/>
              <a:t> ở </a:t>
            </a:r>
            <a:r>
              <a:rPr lang="en-US" err="1"/>
              <a:t>góc</a:t>
            </a:r>
            <a:r>
              <a:rPr lang="en-US"/>
              <a:t> </a:t>
            </a:r>
            <a:r>
              <a:rPr lang="en-US" err="1"/>
              <a:t>nhìn</a:t>
            </a:r>
            <a:r>
              <a:rPr lang="en-US"/>
              <a:t> </a:t>
            </a:r>
            <a:r>
              <a:rPr lang="en-US" err="1"/>
              <a:t>khác</a:t>
            </a:r>
            <a:r>
              <a:rPr lang="en-US"/>
              <a:t> (</a:t>
            </a:r>
            <a:r>
              <a:rPr lang="en-US" err="1"/>
              <a:t>dựa</a:t>
            </a:r>
            <a:r>
              <a:rPr lang="en-US"/>
              <a:t> </a:t>
            </a:r>
            <a:r>
              <a:rPr lang="en-US" err="1"/>
              <a:t>trên</a:t>
            </a:r>
            <a:r>
              <a:rPr lang="en-US"/>
              <a:t> </a:t>
            </a:r>
            <a:r>
              <a:rPr lang="en-US" err="1"/>
              <a:t>kinh</a:t>
            </a:r>
            <a:r>
              <a:rPr lang="en-US"/>
              <a:t> </a:t>
            </a:r>
            <a:r>
              <a:rPr lang="en-US" err="1"/>
              <a:t>nghiệm</a:t>
            </a:r>
            <a:r>
              <a:rPr lang="en-US"/>
              <a:t>, </a:t>
            </a:r>
            <a:r>
              <a:rPr lang="en-US" err="1"/>
              <a:t>trên</a:t>
            </a:r>
            <a:r>
              <a:rPr lang="en-US"/>
              <a:t> </a:t>
            </a:r>
            <a:r>
              <a:rPr lang="en-US" err="1"/>
              <a:t>hiểu</a:t>
            </a:r>
            <a:r>
              <a:rPr lang="en-US"/>
              <a:t> </a:t>
            </a:r>
            <a:r>
              <a:rPr lang="en-US" err="1"/>
              <a:t>biết</a:t>
            </a:r>
            <a:r>
              <a:rPr lang="en-US"/>
              <a:t> </a:t>
            </a:r>
            <a:r>
              <a:rPr lang="en-US" err="1"/>
              <a:t>đã</a:t>
            </a:r>
            <a:r>
              <a:rPr lang="en-US"/>
              <a:t> </a:t>
            </a:r>
            <a:r>
              <a:rPr lang="en-US" err="1"/>
              <a:t>có</a:t>
            </a:r>
            <a:r>
              <a:rPr lang="en-US"/>
              <a:t> </a:t>
            </a:r>
            <a:r>
              <a:rPr lang="en-US" err="1"/>
              <a:t>góp</a:t>
            </a:r>
            <a:r>
              <a:rPr lang="en-US"/>
              <a:t> ý </a:t>
            </a:r>
            <a:r>
              <a:rPr lang="en-US" err="1"/>
              <a:t>hoặc</a:t>
            </a:r>
            <a:r>
              <a:rPr lang="en-US"/>
              <a:t> </a:t>
            </a:r>
            <a:r>
              <a:rPr lang="en-US" err="1"/>
              <a:t>xây</a:t>
            </a:r>
            <a:r>
              <a:rPr lang="en-US"/>
              <a:t> </a:t>
            </a:r>
            <a:r>
              <a:rPr lang="en-US" err="1"/>
              <a:t>dựng</a:t>
            </a:r>
            <a:r>
              <a:rPr lang="en-US"/>
              <a:t> </a:t>
            </a:r>
            <a:r>
              <a:rPr lang="en-US" err="1"/>
              <a:t>thêm</a:t>
            </a:r>
            <a:r>
              <a:rPr lang="en-US"/>
              <a:t>)</a:t>
            </a:r>
          </a:p>
        </p:txBody>
      </p:sp>
      <p:sp>
        <p:nvSpPr>
          <p:cNvPr id="4" name="Slide Number Placeholder 3"/>
          <p:cNvSpPr>
            <a:spLocks noGrp="1"/>
          </p:cNvSpPr>
          <p:nvPr>
            <p:ph type="sldNum" sz="quarter" idx="5"/>
          </p:nvPr>
        </p:nvSpPr>
        <p:spPr/>
        <p:txBody>
          <a:bodyPr/>
          <a:lstStyle/>
          <a:p>
            <a:fld id="{6CF0FDD1-0329-4985-BE81-C449DAB9F484}" type="slidenum">
              <a:rPr lang="en-US" smtClean="0"/>
              <a:t>85</a:t>
            </a:fld>
            <a:endParaRPr lang="en-US"/>
          </a:p>
        </p:txBody>
      </p:sp>
      <p:sp>
        <p:nvSpPr>
          <p:cNvPr id="5" name="Footer Placeholder 4">
            <a:extLst>
              <a:ext uri="{FF2B5EF4-FFF2-40B4-BE49-F238E27FC236}">
                <a16:creationId xmlns:a16="http://schemas.microsoft.com/office/drawing/2014/main" id="{C742C8E0-C9A3-4B10-AB58-D7A7DE7289EF}"/>
              </a:ext>
            </a:extLst>
          </p:cNvPr>
          <p:cNvSpPr>
            <a:spLocks noGrp="1"/>
          </p:cNvSpPr>
          <p:nvPr>
            <p:ph type="ftr" sz="quarter" idx="4"/>
          </p:nvPr>
        </p:nvSpPr>
        <p:spPr/>
        <p:txBody>
          <a:bodyPr/>
          <a:lstStyle/>
          <a:p>
            <a:r>
              <a:rPr lang="vi-VN"/>
              <a:t>Bản quyền thuộc Học viện iBPO. Cấm sao chép dưới mọi hình thức</a:t>
            </a:r>
            <a:endParaRPr lang="en-US"/>
          </a:p>
        </p:txBody>
      </p:sp>
      <p:sp>
        <p:nvSpPr>
          <p:cNvPr id="6" name="Header Placeholder 5">
            <a:extLst>
              <a:ext uri="{FF2B5EF4-FFF2-40B4-BE49-F238E27FC236}">
                <a16:creationId xmlns:a16="http://schemas.microsoft.com/office/drawing/2014/main" id="{DBA76D11-E954-4CB9-AE7D-5EB4254707A8}"/>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730156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6CF0FDD1-0329-4985-BE81-C449DAB9F484}" type="slidenum">
              <a:rPr lang="en-US" smtClean="0"/>
              <a:t>87</a:t>
            </a:fld>
            <a:endParaRPr lang="en-US"/>
          </a:p>
        </p:txBody>
      </p:sp>
      <p:sp>
        <p:nvSpPr>
          <p:cNvPr id="5" name="Footer Placeholder 4">
            <a:extLst>
              <a:ext uri="{FF2B5EF4-FFF2-40B4-BE49-F238E27FC236}">
                <a16:creationId xmlns:a16="http://schemas.microsoft.com/office/drawing/2014/main" id="{E1AACFD9-2560-491B-87FD-7694113A67B5}"/>
              </a:ext>
            </a:extLst>
          </p:cNvPr>
          <p:cNvSpPr>
            <a:spLocks noGrp="1"/>
          </p:cNvSpPr>
          <p:nvPr>
            <p:ph type="ftr" sz="quarter" idx="4"/>
          </p:nvPr>
        </p:nvSpPr>
        <p:spPr/>
        <p:txBody>
          <a:bodyPr/>
          <a:lstStyle/>
          <a:p>
            <a:r>
              <a:rPr lang="vi-VN"/>
              <a:t>Bản quyền thuộc Học viện iBPO. Cấm sao chép dưới mọi hình thức</a:t>
            </a:r>
            <a:endParaRPr lang="en-US"/>
          </a:p>
        </p:txBody>
      </p:sp>
      <p:sp>
        <p:nvSpPr>
          <p:cNvPr id="6" name="Header Placeholder 5">
            <a:extLst>
              <a:ext uri="{FF2B5EF4-FFF2-40B4-BE49-F238E27FC236}">
                <a16:creationId xmlns:a16="http://schemas.microsoft.com/office/drawing/2014/main" id="{EEBE889A-F843-41FD-A250-AC6B33D1F0AC}"/>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1621998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6CF0FDD1-0329-4985-BE81-C449DAB9F484}" type="slidenum">
              <a:rPr lang="en-US" smtClean="0"/>
              <a:t>89</a:t>
            </a:fld>
            <a:endParaRPr lang="en-US"/>
          </a:p>
        </p:txBody>
      </p:sp>
      <p:sp>
        <p:nvSpPr>
          <p:cNvPr id="5" name="Footer Placeholder 4">
            <a:extLst>
              <a:ext uri="{FF2B5EF4-FFF2-40B4-BE49-F238E27FC236}">
                <a16:creationId xmlns:a16="http://schemas.microsoft.com/office/drawing/2014/main" id="{090ABB2F-6A15-4C96-9E58-FC1C8E711C71}"/>
              </a:ext>
            </a:extLst>
          </p:cNvPr>
          <p:cNvSpPr>
            <a:spLocks noGrp="1"/>
          </p:cNvSpPr>
          <p:nvPr>
            <p:ph type="ftr" sz="quarter" idx="4"/>
          </p:nvPr>
        </p:nvSpPr>
        <p:spPr/>
        <p:txBody>
          <a:bodyPr/>
          <a:lstStyle/>
          <a:p>
            <a:r>
              <a:rPr lang="vi-VN"/>
              <a:t>Bản quyền thuộc Học viện iBPO. Cấm sao chép dưới mọi hình thức</a:t>
            </a:r>
            <a:endParaRPr lang="en-US"/>
          </a:p>
        </p:txBody>
      </p:sp>
      <p:sp>
        <p:nvSpPr>
          <p:cNvPr id="6" name="Header Placeholder 5">
            <a:extLst>
              <a:ext uri="{FF2B5EF4-FFF2-40B4-BE49-F238E27FC236}">
                <a16:creationId xmlns:a16="http://schemas.microsoft.com/office/drawing/2014/main" id="{27B0D794-C434-44DD-A599-A785D6091BB5}"/>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1574657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err="1"/>
              <a:t>Phân</a:t>
            </a:r>
            <a:r>
              <a:rPr lang="en-US"/>
              <a:t> </a:t>
            </a:r>
            <a:r>
              <a:rPr lang="en-US" err="1"/>
              <a:t>biệt</a:t>
            </a:r>
            <a:r>
              <a:rPr lang="en-US"/>
              <a:t> URD: </a:t>
            </a:r>
            <a:r>
              <a:rPr lang="en-US" err="1"/>
              <a:t>Chỉ</a:t>
            </a:r>
            <a:r>
              <a:rPr lang="en-US"/>
              <a:t> </a:t>
            </a:r>
            <a:r>
              <a:rPr lang="en-US" err="1"/>
              <a:t>rõ</a:t>
            </a:r>
            <a:r>
              <a:rPr lang="en-US"/>
              <a:t> </a:t>
            </a:r>
            <a:r>
              <a:rPr lang="en-US" err="1"/>
              <a:t>phạm</a:t>
            </a:r>
            <a:r>
              <a:rPr lang="en-US"/>
              <a:t> vi </a:t>
            </a:r>
            <a:r>
              <a:rPr lang="en-US" err="1"/>
              <a:t>nghiệp</a:t>
            </a:r>
            <a:r>
              <a:rPr lang="en-US"/>
              <a:t> </a:t>
            </a:r>
            <a:r>
              <a:rPr lang="en-US" err="1"/>
              <a:t>vụ</a:t>
            </a:r>
            <a:r>
              <a:rPr lang="en-US"/>
              <a:t> </a:t>
            </a:r>
            <a:r>
              <a:rPr lang="en-US" err="1"/>
              <a:t>cần</a:t>
            </a:r>
            <a:r>
              <a:rPr lang="en-US"/>
              <a:t> </a:t>
            </a:r>
            <a:r>
              <a:rPr lang="en-US" err="1"/>
              <a:t>làm</a:t>
            </a:r>
            <a:r>
              <a:rPr lang="en-US"/>
              <a:t>, </a:t>
            </a:r>
            <a:r>
              <a:rPr lang="en-US" err="1"/>
              <a:t>các</a:t>
            </a:r>
            <a:r>
              <a:rPr lang="en-US"/>
              <a:t> </a:t>
            </a:r>
            <a:r>
              <a:rPr lang="en-US" err="1"/>
              <a:t>yêu</a:t>
            </a:r>
            <a:r>
              <a:rPr lang="en-US"/>
              <a:t> </a:t>
            </a:r>
            <a:r>
              <a:rPr lang="en-US" err="1"/>
              <a:t>cầu</a:t>
            </a:r>
            <a:r>
              <a:rPr lang="en-US"/>
              <a:t> </a:t>
            </a:r>
            <a:r>
              <a:rPr lang="en-US" err="1"/>
              <a:t>liên</a:t>
            </a:r>
            <a:r>
              <a:rPr lang="en-US"/>
              <a:t> </a:t>
            </a:r>
            <a:r>
              <a:rPr lang="en-US" err="1"/>
              <a:t>quan</a:t>
            </a:r>
            <a:endParaRPr lang="en-US"/>
          </a:p>
          <a:p>
            <a:pPr marL="171450" indent="-171450">
              <a:buFontTx/>
              <a:buChar char="-"/>
            </a:pPr>
            <a:r>
              <a:rPr lang="en-US" err="1"/>
              <a:t>Phân</a:t>
            </a:r>
            <a:r>
              <a:rPr lang="en-US"/>
              <a:t> </a:t>
            </a:r>
            <a:r>
              <a:rPr lang="en-US" err="1"/>
              <a:t>biệt</a:t>
            </a:r>
            <a:r>
              <a:rPr lang="en-US"/>
              <a:t> SR: </a:t>
            </a:r>
            <a:r>
              <a:rPr lang="en-US" err="1"/>
              <a:t>Chỉ</a:t>
            </a:r>
            <a:r>
              <a:rPr lang="en-US"/>
              <a:t> </a:t>
            </a:r>
            <a:r>
              <a:rPr lang="en-US" err="1"/>
              <a:t>rõ</a:t>
            </a:r>
            <a:r>
              <a:rPr lang="en-US"/>
              <a:t> </a:t>
            </a:r>
            <a:r>
              <a:rPr lang="en-US" err="1"/>
              <a:t>phạm</a:t>
            </a:r>
            <a:r>
              <a:rPr lang="en-US"/>
              <a:t> vi </a:t>
            </a:r>
            <a:r>
              <a:rPr lang="en-US" err="1"/>
              <a:t>của</a:t>
            </a:r>
            <a:r>
              <a:rPr lang="en-US"/>
              <a:t> </a:t>
            </a:r>
            <a:r>
              <a:rPr lang="en-US" err="1"/>
              <a:t>phần</a:t>
            </a:r>
            <a:r>
              <a:rPr lang="en-US"/>
              <a:t> </a:t>
            </a:r>
            <a:r>
              <a:rPr lang="en-US" err="1"/>
              <a:t>mềm</a:t>
            </a:r>
            <a:endParaRPr lang="en-US"/>
          </a:p>
        </p:txBody>
      </p:sp>
      <p:sp>
        <p:nvSpPr>
          <p:cNvPr id="4" name="Slide Number Placeholder 3"/>
          <p:cNvSpPr>
            <a:spLocks noGrp="1"/>
          </p:cNvSpPr>
          <p:nvPr>
            <p:ph type="sldNum" sz="quarter" idx="5"/>
          </p:nvPr>
        </p:nvSpPr>
        <p:spPr/>
        <p:txBody>
          <a:bodyPr/>
          <a:lstStyle/>
          <a:p>
            <a:fld id="{6CF0FDD1-0329-4985-BE81-C449DAB9F484}" type="slidenum">
              <a:rPr lang="en-US" smtClean="0"/>
              <a:t>91</a:t>
            </a:fld>
            <a:endParaRPr lang="en-US"/>
          </a:p>
        </p:txBody>
      </p:sp>
      <p:sp>
        <p:nvSpPr>
          <p:cNvPr id="5" name="Footer Placeholder 4">
            <a:extLst>
              <a:ext uri="{FF2B5EF4-FFF2-40B4-BE49-F238E27FC236}">
                <a16:creationId xmlns:a16="http://schemas.microsoft.com/office/drawing/2014/main" id="{A5184B65-B2AF-4DC2-B5DA-C2A813324940}"/>
              </a:ext>
            </a:extLst>
          </p:cNvPr>
          <p:cNvSpPr>
            <a:spLocks noGrp="1"/>
          </p:cNvSpPr>
          <p:nvPr>
            <p:ph type="ftr" sz="quarter" idx="4"/>
          </p:nvPr>
        </p:nvSpPr>
        <p:spPr/>
        <p:txBody>
          <a:bodyPr/>
          <a:lstStyle/>
          <a:p>
            <a:r>
              <a:rPr lang="vi-VN"/>
              <a:t>Bản quyền thuộc Học viện iBPO. Cấm sao chép dưới mọi hình thức</a:t>
            </a:r>
            <a:endParaRPr lang="en-US"/>
          </a:p>
        </p:txBody>
      </p:sp>
      <p:sp>
        <p:nvSpPr>
          <p:cNvPr id="6" name="Header Placeholder 5">
            <a:extLst>
              <a:ext uri="{FF2B5EF4-FFF2-40B4-BE49-F238E27FC236}">
                <a16:creationId xmlns:a16="http://schemas.microsoft.com/office/drawing/2014/main" id="{38CE3F0A-8252-4172-B291-5720D7457505}"/>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2161656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fld id="{6CF0FDD1-0329-4985-BE81-C449DAB9F484}" type="slidenum">
              <a:rPr lang="en-US" smtClean="0"/>
              <a:t>92</a:t>
            </a:fld>
            <a:endParaRPr lang="en-US"/>
          </a:p>
        </p:txBody>
      </p:sp>
      <p:sp>
        <p:nvSpPr>
          <p:cNvPr id="5" name="Footer Placeholder 4">
            <a:extLst>
              <a:ext uri="{FF2B5EF4-FFF2-40B4-BE49-F238E27FC236}">
                <a16:creationId xmlns:a16="http://schemas.microsoft.com/office/drawing/2014/main" id="{A2DD4C42-5777-4A68-A099-567D9CB36372}"/>
              </a:ext>
            </a:extLst>
          </p:cNvPr>
          <p:cNvSpPr>
            <a:spLocks noGrp="1"/>
          </p:cNvSpPr>
          <p:nvPr>
            <p:ph type="ftr" sz="quarter" idx="4"/>
          </p:nvPr>
        </p:nvSpPr>
        <p:spPr/>
        <p:txBody>
          <a:bodyPr/>
          <a:lstStyle/>
          <a:p>
            <a:r>
              <a:rPr lang="vi-VN"/>
              <a:t>Bản quyền thuộc Học viện iBPO. Cấm sao chép dưới mọi hình thức</a:t>
            </a:r>
            <a:endParaRPr lang="en-US"/>
          </a:p>
        </p:txBody>
      </p:sp>
      <p:sp>
        <p:nvSpPr>
          <p:cNvPr id="6" name="Header Placeholder 5">
            <a:extLst>
              <a:ext uri="{FF2B5EF4-FFF2-40B4-BE49-F238E27FC236}">
                <a16:creationId xmlns:a16="http://schemas.microsoft.com/office/drawing/2014/main" id="{45CECF99-F692-4F2D-9852-24ABACEE1CBE}"/>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41346769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Tx/>
              <a:buAutoNum type="arabicPeriod"/>
            </a:pPr>
            <a:r>
              <a:rPr lang="en-US" err="1"/>
              <a:t>Hiện</a:t>
            </a:r>
            <a:r>
              <a:rPr lang="en-US"/>
              <a:t> </a:t>
            </a:r>
            <a:r>
              <a:rPr lang="en-US" err="1"/>
              <a:t>trạng</a:t>
            </a:r>
            <a:r>
              <a:rPr lang="en-US"/>
              <a:t>: </a:t>
            </a:r>
            <a:r>
              <a:rPr lang="en-US" err="1"/>
              <a:t>Về</a:t>
            </a:r>
            <a:r>
              <a:rPr lang="en-US"/>
              <a:t> </a:t>
            </a:r>
            <a:r>
              <a:rPr lang="en-US" err="1"/>
              <a:t>cơ</a:t>
            </a:r>
            <a:r>
              <a:rPr lang="en-US"/>
              <a:t> </a:t>
            </a:r>
            <a:r>
              <a:rPr lang="en-US" err="1"/>
              <a:t>cấu</a:t>
            </a:r>
            <a:r>
              <a:rPr lang="en-US"/>
              <a:t> </a:t>
            </a:r>
            <a:r>
              <a:rPr lang="en-US" err="1"/>
              <a:t>tổ</a:t>
            </a:r>
            <a:r>
              <a:rPr lang="en-US"/>
              <a:t> </a:t>
            </a:r>
            <a:r>
              <a:rPr lang="en-US" err="1"/>
              <a:t>chức</a:t>
            </a:r>
            <a:r>
              <a:rPr lang="en-US"/>
              <a:t>, </a:t>
            </a:r>
            <a:r>
              <a:rPr lang="en-US" err="1"/>
              <a:t>quy</a:t>
            </a:r>
            <a:r>
              <a:rPr lang="en-US"/>
              <a:t> </a:t>
            </a:r>
            <a:r>
              <a:rPr lang="en-US" err="1"/>
              <a:t>trình</a:t>
            </a:r>
            <a:r>
              <a:rPr lang="en-US"/>
              <a:t>, con </a:t>
            </a:r>
            <a:r>
              <a:rPr lang="en-US" err="1"/>
              <a:t>người</a:t>
            </a:r>
            <a:r>
              <a:rPr lang="en-US"/>
              <a:t> </a:t>
            </a:r>
            <a:r>
              <a:rPr lang="en-US" err="1"/>
              <a:t>để</a:t>
            </a:r>
            <a:r>
              <a:rPr lang="en-US"/>
              <a:t> </a:t>
            </a:r>
            <a:r>
              <a:rPr lang="en-US" err="1"/>
              <a:t>đáp</a:t>
            </a:r>
            <a:r>
              <a:rPr lang="en-US"/>
              <a:t> </a:t>
            </a:r>
            <a:r>
              <a:rPr lang="en-US" err="1"/>
              <a:t>ứng</a:t>
            </a:r>
            <a:r>
              <a:rPr lang="en-US"/>
              <a:t> </a:t>
            </a:r>
            <a:r>
              <a:rPr lang="en-US" err="1"/>
              <a:t>cái</a:t>
            </a:r>
            <a:r>
              <a:rPr lang="en-US"/>
              <a:t> </a:t>
            </a:r>
            <a:r>
              <a:rPr lang="en-US" err="1"/>
              <a:t>hiện</a:t>
            </a:r>
            <a:r>
              <a:rPr lang="en-US"/>
              <a:t> </a:t>
            </a:r>
            <a:r>
              <a:rPr lang="en-US" err="1"/>
              <a:t>tại</a:t>
            </a:r>
            <a:endParaRPr lang="en-US"/>
          </a:p>
          <a:p>
            <a:pPr marL="228600" indent="-228600">
              <a:buFontTx/>
              <a:buAutoNum type="arabicPeriod"/>
            </a:pPr>
            <a:r>
              <a:rPr lang="en-US" err="1"/>
              <a:t>Mục</a:t>
            </a:r>
            <a:r>
              <a:rPr lang="en-US"/>
              <a:t> </a:t>
            </a:r>
            <a:r>
              <a:rPr lang="en-US" err="1"/>
              <a:t>tiêu</a:t>
            </a:r>
            <a:r>
              <a:rPr lang="en-US"/>
              <a:t>: </a:t>
            </a:r>
            <a:r>
              <a:rPr lang="en-US" err="1"/>
              <a:t>Để</a:t>
            </a:r>
            <a:r>
              <a:rPr lang="en-US"/>
              <a:t> </a:t>
            </a:r>
            <a:r>
              <a:rPr lang="en-US" err="1"/>
              <a:t>tính</a:t>
            </a:r>
            <a:r>
              <a:rPr lang="en-US"/>
              <a:t> </a:t>
            </a:r>
            <a:r>
              <a:rPr lang="en-US" err="1"/>
              <a:t>toán</a:t>
            </a:r>
            <a:r>
              <a:rPr lang="en-US"/>
              <a:t> </a:t>
            </a:r>
            <a:r>
              <a:rPr lang="en-US" err="1"/>
              <a:t>sự</a:t>
            </a:r>
            <a:r>
              <a:rPr lang="en-US"/>
              <a:t> </a:t>
            </a:r>
            <a:r>
              <a:rPr lang="en-US" err="1"/>
              <a:t>phát</a:t>
            </a:r>
            <a:r>
              <a:rPr lang="en-US"/>
              <a:t> </a:t>
            </a:r>
            <a:r>
              <a:rPr lang="en-US" err="1"/>
              <a:t>triển</a:t>
            </a:r>
            <a:r>
              <a:rPr lang="en-US"/>
              <a:t> </a:t>
            </a:r>
            <a:r>
              <a:rPr lang="en-US" err="1"/>
              <a:t>và</a:t>
            </a:r>
            <a:r>
              <a:rPr lang="en-US"/>
              <a:t> </a:t>
            </a:r>
            <a:r>
              <a:rPr lang="en-US" err="1"/>
              <a:t>mở</a:t>
            </a:r>
            <a:r>
              <a:rPr lang="en-US"/>
              <a:t> </a:t>
            </a:r>
            <a:r>
              <a:rPr lang="en-US" err="1"/>
              <a:t>rộng</a:t>
            </a:r>
            <a:endParaRPr lang="en-US"/>
          </a:p>
          <a:p>
            <a:pPr marL="228600" indent="-228600">
              <a:buFontTx/>
              <a:buAutoNum type="arabicPeriod"/>
            </a:pPr>
            <a:r>
              <a:rPr lang="en-US" err="1"/>
              <a:t>Các</a:t>
            </a:r>
            <a:r>
              <a:rPr lang="en-US"/>
              <a:t> </a:t>
            </a:r>
            <a:r>
              <a:rPr lang="en-US" err="1"/>
              <a:t>điểm</a:t>
            </a:r>
            <a:r>
              <a:rPr lang="en-US"/>
              <a:t> </a:t>
            </a:r>
            <a:r>
              <a:rPr lang="en-US" err="1"/>
              <a:t>đau</a:t>
            </a:r>
            <a:r>
              <a:rPr lang="en-US"/>
              <a:t>: </a:t>
            </a:r>
            <a:r>
              <a:rPr lang="en-US" err="1"/>
              <a:t>Để</a:t>
            </a:r>
            <a:r>
              <a:rPr lang="en-US"/>
              <a:t> </a:t>
            </a:r>
            <a:r>
              <a:rPr lang="en-US" err="1"/>
              <a:t>xác</a:t>
            </a:r>
            <a:r>
              <a:rPr lang="en-US"/>
              <a:t> </a:t>
            </a:r>
            <a:r>
              <a:rPr lang="en-US" err="1"/>
              <a:t>định</a:t>
            </a:r>
            <a:r>
              <a:rPr lang="en-US"/>
              <a:t> </a:t>
            </a:r>
            <a:r>
              <a:rPr lang="en-US" err="1"/>
              <a:t>điểm</a:t>
            </a:r>
            <a:r>
              <a:rPr lang="en-US"/>
              <a:t> </a:t>
            </a:r>
            <a:r>
              <a:rPr lang="en-US" err="1"/>
              <a:t>ưu</a:t>
            </a:r>
            <a:r>
              <a:rPr lang="en-US"/>
              <a:t> </a:t>
            </a:r>
            <a:r>
              <a:rPr lang="en-US" err="1"/>
              <a:t>tiên</a:t>
            </a:r>
            <a:r>
              <a:rPr lang="en-US"/>
              <a:t> </a:t>
            </a:r>
            <a:r>
              <a:rPr lang="en-US" err="1"/>
              <a:t>cần</a:t>
            </a:r>
            <a:r>
              <a:rPr lang="en-US"/>
              <a:t> </a:t>
            </a:r>
            <a:r>
              <a:rPr lang="en-US" err="1"/>
              <a:t>làm</a:t>
            </a:r>
            <a:endParaRPr lang="en-US"/>
          </a:p>
          <a:p>
            <a:pPr marL="228600" indent="-228600">
              <a:buFontTx/>
              <a:buAutoNum type="arabicPeriod"/>
            </a:pPr>
            <a:r>
              <a:rPr lang="en-US" err="1"/>
              <a:t>Kế</a:t>
            </a:r>
            <a:r>
              <a:rPr lang="en-US"/>
              <a:t> </a:t>
            </a:r>
            <a:r>
              <a:rPr lang="en-US" err="1"/>
              <a:t>thừa</a:t>
            </a:r>
            <a:r>
              <a:rPr lang="en-US"/>
              <a:t>: </a:t>
            </a:r>
            <a:r>
              <a:rPr lang="en-US" err="1"/>
              <a:t>Để</a:t>
            </a:r>
            <a:r>
              <a:rPr lang="en-US"/>
              <a:t> </a:t>
            </a:r>
            <a:r>
              <a:rPr lang="en-US" err="1"/>
              <a:t>rút</a:t>
            </a:r>
            <a:r>
              <a:rPr lang="en-US"/>
              <a:t> </a:t>
            </a:r>
            <a:r>
              <a:rPr lang="en-US" err="1"/>
              <a:t>ngắn</a:t>
            </a:r>
            <a:r>
              <a:rPr lang="en-US"/>
              <a:t> </a:t>
            </a:r>
            <a:r>
              <a:rPr lang="en-US" err="1"/>
              <a:t>thời</a:t>
            </a:r>
            <a:r>
              <a:rPr lang="en-US"/>
              <a:t> </a:t>
            </a:r>
            <a:r>
              <a:rPr lang="en-US" err="1"/>
              <a:t>gian</a:t>
            </a:r>
            <a:r>
              <a:rPr lang="en-US"/>
              <a:t> ra </a:t>
            </a:r>
            <a:r>
              <a:rPr lang="en-US" err="1"/>
              <a:t>sản</a:t>
            </a:r>
            <a:r>
              <a:rPr lang="en-US"/>
              <a:t> </a:t>
            </a:r>
            <a:r>
              <a:rPr lang="en-US" err="1"/>
              <a:t>phẩm</a:t>
            </a:r>
            <a:r>
              <a:rPr lang="en-US"/>
              <a:t>, chi </a:t>
            </a:r>
            <a:r>
              <a:rPr lang="en-US" err="1"/>
              <a:t>phí</a:t>
            </a:r>
            <a:endParaRPr lang="en-US"/>
          </a:p>
          <a:p>
            <a:pPr marL="228600" indent="-228600">
              <a:buFontTx/>
              <a:buAutoNum type="arabicPeriod"/>
            </a:pPr>
            <a:r>
              <a:rPr lang="en-US" err="1"/>
              <a:t>Tích</a:t>
            </a:r>
            <a:r>
              <a:rPr lang="en-US"/>
              <a:t> </a:t>
            </a:r>
            <a:r>
              <a:rPr lang="en-US" err="1"/>
              <a:t>hợp</a:t>
            </a:r>
            <a:r>
              <a:rPr lang="en-US"/>
              <a:t> </a:t>
            </a:r>
            <a:r>
              <a:rPr lang="en-US" err="1"/>
              <a:t>hệ</a:t>
            </a:r>
            <a:r>
              <a:rPr lang="en-US"/>
              <a:t> </a:t>
            </a:r>
            <a:r>
              <a:rPr lang="en-US" err="1"/>
              <a:t>thống</a:t>
            </a:r>
            <a:r>
              <a:rPr lang="en-US"/>
              <a:t> </a:t>
            </a:r>
            <a:r>
              <a:rPr lang="en-US" err="1"/>
              <a:t>khác</a:t>
            </a:r>
            <a:r>
              <a:rPr lang="en-US"/>
              <a:t>: </a:t>
            </a:r>
            <a:r>
              <a:rPr lang="en-US" err="1"/>
              <a:t>Để</a:t>
            </a:r>
            <a:r>
              <a:rPr lang="en-US"/>
              <a:t> </a:t>
            </a:r>
            <a:r>
              <a:rPr lang="en-US" err="1"/>
              <a:t>xác</a:t>
            </a:r>
            <a:r>
              <a:rPr lang="en-US"/>
              <a:t> </a:t>
            </a:r>
            <a:r>
              <a:rPr lang="en-US" err="1"/>
              <a:t>định</a:t>
            </a:r>
            <a:r>
              <a:rPr lang="en-US"/>
              <a:t> </a:t>
            </a:r>
            <a:r>
              <a:rPr lang="en-US" err="1"/>
              <a:t>sự</a:t>
            </a:r>
            <a:r>
              <a:rPr lang="en-US"/>
              <a:t> </a:t>
            </a:r>
            <a:r>
              <a:rPr lang="en-US" err="1"/>
              <a:t>tương</a:t>
            </a:r>
            <a:r>
              <a:rPr lang="en-US"/>
              <a:t> </a:t>
            </a:r>
            <a:r>
              <a:rPr lang="en-US" err="1"/>
              <a:t>tác</a:t>
            </a:r>
            <a:r>
              <a:rPr lang="en-US"/>
              <a:t> </a:t>
            </a:r>
            <a:r>
              <a:rPr lang="en-US" err="1"/>
              <a:t>hệ</a:t>
            </a:r>
            <a:r>
              <a:rPr lang="en-US"/>
              <a:t> </a:t>
            </a:r>
            <a:r>
              <a:rPr lang="en-US" err="1"/>
              <a:t>thống</a:t>
            </a:r>
            <a:r>
              <a:rPr lang="en-US"/>
              <a:t> </a:t>
            </a:r>
            <a:r>
              <a:rPr lang="en-US" err="1"/>
              <a:t>mới</a:t>
            </a:r>
            <a:r>
              <a:rPr lang="en-US"/>
              <a:t> </a:t>
            </a:r>
            <a:r>
              <a:rPr lang="en-US" err="1"/>
              <a:t>và</a:t>
            </a:r>
            <a:r>
              <a:rPr lang="en-US"/>
              <a:t> </a:t>
            </a:r>
            <a:r>
              <a:rPr lang="en-US" err="1"/>
              <a:t>có</a:t>
            </a:r>
            <a:r>
              <a:rPr lang="en-US"/>
              <a:t> </a:t>
            </a:r>
            <a:r>
              <a:rPr lang="en-US" err="1"/>
              <a:t>sẵn</a:t>
            </a:r>
            <a:r>
              <a:rPr lang="en-US"/>
              <a:t> </a:t>
            </a:r>
            <a:r>
              <a:rPr lang="en-US" err="1"/>
              <a:t>cũng</a:t>
            </a:r>
            <a:r>
              <a:rPr lang="en-US"/>
              <a:t> </a:t>
            </a:r>
            <a:r>
              <a:rPr lang="en-US" err="1"/>
              <a:t>như</a:t>
            </a:r>
            <a:r>
              <a:rPr lang="en-US"/>
              <a:t> </a:t>
            </a:r>
            <a:r>
              <a:rPr lang="en-US" err="1"/>
              <a:t>mở</a:t>
            </a:r>
            <a:r>
              <a:rPr lang="en-US"/>
              <a:t> </a:t>
            </a:r>
            <a:r>
              <a:rPr lang="en-US" err="1"/>
              <a:t>rộng</a:t>
            </a:r>
            <a:r>
              <a:rPr lang="en-US"/>
              <a:t> </a:t>
            </a:r>
            <a:r>
              <a:rPr lang="en-US" err="1"/>
              <a:t>hệ</a:t>
            </a:r>
            <a:r>
              <a:rPr lang="en-US"/>
              <a:t> </a:t>
            </a:r>
            <a:r>
              <a:rPr lang="en-US" err="1"/>
              <a:t>thống</a:t>
            </a:r>
            <a:r>
              <a:rPr lang="en-US"/>
              <a:t> </a:t>
            </a:r>
            <a:r>
              <a:rPr lang="en-US" err="1"/>
              <a:t>khác</a:t>
            </a:r>
            <a:endParaRPr lang="en-US"/>
          </a:p>
        </p:txBody>
      </p:sp>
      <p:sp>
        <p:nvSpPr>
          <p:cNvPr id="4" name="Slide Number Placeholder 3"/>
          <p:cNvSpPr>
            <a:spLocks noGrp="1"/>
          </p:cNvSpPr>
          <p:nvPr>
            <p:ph type="sldNum" sz="quarter" idx="5"/>
          </p:nvPr>
        </p:nvSpPr>
        <p:spPr/>
        <p:txBody>
          <a:bodyPr/>
          <a:lstStyle/>
          <a:p>
            <a:fld id="{6CF0FDD1-0329-4985-BE81-C449DAB9F484}" type="slidenum">
              <a:rPr lang="en-US" smtClean="0"/>
              <a:t>93</a:t>
            </a:fld>
            <a:endParaRPr lang="en-US"/>
          </a:p>
        </p:txBody>
      </p:sp>
      <p:sp>
        <p:nvSpPr>
          <p:cNvPr id="5" name="Footer Placeholder 4">
            <a:extLst>
              <a:ext uri="{FF2B5EF4-FFF2-40B4-BE49-F238E27FC236}">
                <a16:creationId xmlns:a16="http://schemas.microsoft.com/office/drawing/2014/main" id="{E6CD75B0-8B16-44A3-9CEA-9A542BA4B67F}"/>
              </a:ext>
            </a:extLst>
          </p:cNvPr>
          <p:cNvSpPr>
            <a:spLocks noGrp="1"/>
          </p:cNvSpPr>
          <p:nvPr>
            <p:ph type="ftr" sz="quarter" idx="4"/>
          </p:nvPr>
        </p:nvSpPr>
        <p:spPr/>
        <p:txBody>
          <a:bodyPr/>
          <a:lstStyle/>
          <a:p>
            <a:r>
              <a:rPr lang="vi-VN"/>
              <a:t>Bản quyền thuộc Học viện iBPO. Cấm sao chép dưới mọi hình thức</a:t>
            </a:r>
            <a:endParaRPr lang="en-US"/>
          </a:p>
        </p:txBody>
      </p:sp>
      <p:sp>
        <p:nvSpPr>
          <p:cNvPr id="6" name="Header Placeholder 5">
            <a:extLst>
              <a:ext uri="{FF2B5EF4-FFF2-40B4-BE49-F238E27FC236}">
                <a16:creationId xmlns:a16="http://schemas.microsoft.com/office/drawing/2014/main" id="{EBB11263-AA40-4A9B-9772-3FB2049ABCED}"/>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41497011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7"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1"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Calibri Light" panose="020F0302020204030204" pitchFamily="34" charset="0"/>
              </a:defRPr>
            </a:lvl1pPr>
            <a:lvl2pPr marL="457189" indent="0" algn="ctr">
              <a:buNone/>
              <a:defRPr sz="2400"/>
            </a:lvl2pPr>
            <a:lvl3pPr marL="914377" indent="0" algn="ctr">
              <a:buNone/>
              <a:defRPr sz="2400"/>
            </a:lvl3pPr>
            <a:lvl4pPr marL="1371566" indent="0" algn="ctr">
              <a:buNone/>
              <a:defRPr sz="2000"/>
            </a:lvl4pPr>
            <a:lvl5pPr marL="1828754" indent="0" algn="ctr">
              <a:buNone/>
              <a:defRPr sz="2000"/>
            </a:lvl5pPr>
            <a:lvl6pPr marL="2285943" indent="0" algn="ctr">
              <a:buNone/>
              <a:defRPr sz="2000"/>
            </a:lvl6pPr>
            <a:lvl7pPr marL="2743131" indent="0" algn="ctr">
              <a:buNone/>
              <a:defRPr sz="2000"/>
            </a:lvl7pPr>
            <a:lvl8pPr marL="3200320" indent="0" algn="ctr">
              <a:buNone/>
              <a:defRPr sz="2000"/>
            </a:lvl8pPr>
            <a:lvl9pPr marL="3657509"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987A6E97-2FF5-4B6C-88B7-8C8B3F69C4B4}" type="datetime1">
              <a:rPr lang="en-US" smtClean="0"/>
              <a:t>4/12/2022</a:t>
            </a:fld>
            <a:endParaRPr lang="en-US"/>
          </a:p>
        </p:txBody>
      </p:sp>
      <p:sp>
        <p:nvSpPr>
          <p:cNvPr id="5" name="Footer Placeholder 4"/>
          <p:cNvSpPr>
            <a:spLocks noGrp="1"/>
          </p:cNvSpPr>
          <p:nvPr>
            <p:ph type="ftr" sz="quarter" idx="11"/>
          </p:nvPr>
        </p:nvSpPr>
        <p:spPr/>
        <p:txBody>
          <a:bodyPr/>
          <a:lstStyle/>
          <a:p>
            <a:r>
              <a:rPr lang="vi-VN"/>
              <a:t>Bản quyền thuộc Học viện iBPO. Cấm sao chép dưới mọi hình thức</a:t>
            </a:r>
            <a:endParaRPr lang="en-US"/>
          </a:p>
        </p:txBody>
      </p:sp>
      <p:sp>
        <p:nvSpPr>
          <p:cNvPr id="6" name="Slide Number Placeholder 5"/>
          <p:cNvSpPr>
            <a:spLocks noGrp="1"/>
          </p:cNvSpPr>
          <p:nvPr>
            <p:ph type="sldNum" sz="quarter" idx="12"/>
          </p:nvPr>
        </p:nvSpPr>
        <p:spPr/>
        <p:txBody>
          <a:bodyPr/>
          <a:lstStyle/>
          <a:p>
            <a:fld id="{A97E1A10-8D87-4971-ADF8-BD445DD67AAA}" type="slidenum">
              <a:rPr lang="en-US" smtClean="0"/>
              <a:t>‹#›</a:t>
            </a:fld>
            <a:endParaRPr lang="en-US"/>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A picture containing drawing&#10;&#10;Description automatically generated">
            <a:extLst>
              <a:ext uri="{FF2B5EF4-FFF2-40B4-BE49-F238E27FC236}">
                <a16:creationId xmlns:a16="http://schemas.microsoft.com/office/drawing/2014/main" id="{C2540FD9-777A-42AE-95AF-D8A336DD49C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1505" y="6393500"/>
            <a:ext cx="934273" cy="464500"/>
          </a:xfrm>
          <a:prstGeom prst="rect">
            <a:avLst/>
          </a:prstGeom>
        </p:spPr>
      </p:pic>
    </p:spTree>
    <p:extLst>
      <p:ext uri="{BB962C8B-B14F-4D97-AF65-F5344CB8AC3E}">
        <p14:creationId xmlns:p14="http://schemas.microsoft.com/office/powerpoint/2010/main" val="3929651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350690-F567-4A58-84FC-DD912C036AE1}" type="datetime1">
              <a:rPr lang="en-US" smtClean="0"/>
              <a:t>4/12/2022</a:t>
            </a:fld>
            <a:endParaRPr lang="en-US"/>
          </a:p>
        </p:txBody>
      </p:sp>
      <p:sp>
        <p:nvSpPr>
          <p:cNvPr id="5" name="Footer Placeholder 4"/>
          <p:cNvSpPr>
            <a:spLocks noGrp="1"/>
          </p:cNvSpPr>
          <p:nvPr>
            <p:ph type="ftr" sz="quarter" idx="11"/>
          </p:nvPr>
        </p:nvSpPr>
        <p:spPr/>
        <p:txBody>
          <a:bodyPr/>
          <a:lstStyle/>
          <a:p>
            <a:r>
              <a:rPr lang="vi-VN"/>
              <a:t>Bản quyền thuộc Học viện iBPO. Cấm sao chép dưới mọi hình thức</a:t>
            </a:r>
            <a:endParaRPr lang="en-US"/>
          </a:p>
        </p:txBody>
      </p:sp>
      <p:sp>
        <p:nvSpPr>
          <p:cNvPr id="6" name="Slide Number Placeholder 5"/>
          <p:cNvSpPr>
            <a:spLocks noGrp="1"/>
          </p:cNvSpPr>
          <p:nvPr>
            <p:ph type="sldNum" sz="quarter" idx="12"/>
          </p:nvPr>
        </p:nvSpPr>
        <p:spPr/>
        <p:txBody>
          <a:bodyPr/>
          <a:lstStyle/>
          <a:p>
            <a:fld id="{A97E1A10-8D87-4971-ADF8-BD445DD67AAA}" type="slidenum">
              <a:rPr lang="en-US" smtClean="0"/>
              <a:t>‹#›</a:t>
            </a:fld>
            <a:endParaRPr lang="en-US"/>
          </a:p>
        </p:txBody>
      </p:sp>
    </p:spTree>
    <p:extLst>
      <p:ext uri="{BB962C8B-B14F-4D97-AF65-F5344CB8AC3E}">
        <p14:creationId xmlns:p14="http://schemas.microsoft.com/office/powerpoint/2010/main" val="200784098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3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Calibri Light" panose="020F0302020204030204" pitchFamily="34" charset="0"/>
                <a:cs typeface="Calibri" panose="020F0502020204030204" pitchFamily="34" charset="0"/>
              </a:defRPr>
            </a:lvl1pPr>
          </a:lstStyle>
          <a:p>
            <a:pPr lvl="0"/>
            <a:r>
              <a:rPr lang="en-US" altLang="ko-KR" dirty="0"/>
              <a:t>BASIC LAYOUT</a:t>
            </a:r>
          </a:p>
        </p:txBody>
      </p:sp>
      <p:sp>
        <p:nvSpPr>
          <p:cNvPr id="9" name="Rectangle 8">
            <a:extLst>
              <a:ext uri="{FF2B5EF4-FFF2-40B4-BE49-F238E27FC236}">
                <a16:creationId xmlns:a16="http://schemas.microsoft.com/office/drawing/2014/main" id="{BC8EC325-CE62-415E-834A-7F70F7855117}"/>
              </a:ext>
            </a:extLst>
          </p:cNvPr>
          <p:cNvSpPr/>
          <p:nvPr userDrawn="1"/>
        </p:nvSpPr>
        <p:spPr>
          <a:xfrm flipV="1">
            <a:off x="3719593" y="1014509"/>
            <a:ext cx="4750231"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C42BCD1B-947D-4365-BA3B-0F1EDC7713CD}"/>
              </a:ext>
            </a:extLst>
          </p:cNvPr>
          <p:cNvSpPr/>
          <p:nvPr userDrawn="1"/>
        </p:nvSpPr>
        <p:spPr>
          <a:xfrm>
            <a:off x="2" y="6526446"/>
            <a:ext cx="12192000" cy="333859"/>
          </a:xfrm>
          <a:prstGeom prst="rect">
            <a:avLst/>
          </a:prstGeom>
          <a:gradFill>
            <a:gsLst>
              <a:gs pos="66000">
                <a:schemeClr val="accent3"/>
              </a:gs>
              <a:gs pos="33000">
                <a:schemeClr val="accent2"/>
              </a:gs>
              <a:gs pos="0">
                <a:schemeClr val="accent1"/>
              </a:gs>
              <a:gs pos="96000">
                <a:schemeClr val="accent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34" charset="-127"/>
              <a:cs typeface="Calibri" panose="020F0502020204030204" pitchFamily="34" charset="0"/>
            </a:endParaRPr>
          </a:p>
        </p:txBody>
      </p:sp>
      <p:sp>
        <p:nvSpPr>
          <p:cNvPr id="6" name="Chỗ dành sẵn cho Số hiệu Bản chiếu 5"/>
          <p:cNvSpPr txBox="1">
            <a:spLocks/>
          </p:cNvSpPr>
          <p:nvPr userDrawn="1"/>
        </p:nvSpPr>
        <p:spPr>
          <a:xfrm>
            <a:off x="9189720" y="6488346"/>
            <a:ext cx="2743200" cy="365125"/>
          </a:xfrm>
          <a:prstGeom prst="rect">
            <a:avLst/>
          </a:prstGeom>
        </p:spPr>
        <p:txBody>
          <a:bodyPr vert="horz" lIns="74295" tIns="37148" rIns="74295" bIns="37148" rtlCol="0" anchor="ctr"/>
          <a:lstStyle>
            <a:defPPr>
              <a:defRPr lang="en-US"/>
            </a:defPPr>
            <a:lvl1pPr marL="0" algn="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vi-VN" sz="1138" b="0" i="0" u="none" strike="noStrike" kern="1200" cap="none" spc="0" normalizeH="0" baseline="0" noProof="0">
                <a:ln>
                  <a:noFill/>
                </a:ln>
                <a:solidFill>
                  <a:prstClr val="white"/>
                </a:solidFill>
                <a:effectLst/>
                <a:uLnTx/>
                <a:uFillTx/>
                <a:latin typeface="Calibri" panose="020F0502020204030204" pitchFamily="34" charset="0"/>
                <a:ea typeface="+mn-ea"/>
                <a:cs typeface="+mn-cs"/>
              </a:rPr>
              <a:t>Trang</a:t>
            </a:r>
            <a:r>
              <a:rPr kumimoji="0" lang="vi-VN" sz="1463" b="0" i="0" u="none" strike="noStrike" kern="1200" cap="none" spc="0" normalizeH="0" baseline="0" noProof="0">
                <a:ln>
                  <a:noFill/>
                </a:ln>
                <a:solidFill>
                  <a:prstClr val="white"/>
                </a:solidFill>
                <a:effectLst/>
                <a:uLnTx/>
                <a:uFillTx/>
                <a:latin typeface="Calibri" panose="020F0502020204030204" pitchFamily="34" charset="0"/>
                <a:ea typeface="+mn-ea"/>
                <a:cs typeface="+mn-cs"/>
              </a:rPr>
              <a:t> | </a:t>
            </a:r>
            <a:fld id="{3B5B8DD0-F9FD-41FD-9093-1E5F23A6DB36}" type="slidenum">
              <a:rPr kumimoji="0" lang="en-US" sz="1463" b="1"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63" b="1"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82553" y="6496050"/>
            <a:ext cx="748553" cy="393904"/>
          </a:xfrm>
          <a:prstGeom prst="rect">
            <a:avLst/>
          </a:prstGeom>
        </p:spPr>
      </p:pic>
    </p:spTree>
    <p:extLst>
      <p:ext uri="{BB962C8B-B14F-4D97-AF65-F5344CB8AC3E}">
        <p14:creationId xmlns:p14="http://schemas.microsoft.com/office/powerpoint/2010/main" val="7408414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Images &amp; Contents Layout">
    <p:spTree>
      <p:nvGrpSpPr>
        <p:cNvPr id="1" name=""/>
        <p:cNvGrpSpPr/>
        <p:nvPr/>
      </p:nvGrpSpPr>
      <p:grpSpPr>
        <a:xfrm>
          <a:off x="0" y="0"/>
          <a:ext cx="0" cy="0"/>
          <a:chOff x="0" y="0"/>
          <a:chExt cx="0" cy="0"/>
        </a:xfrm>
      </p:grpSpPr>
      <p:sp>
        <p:nvSpPr>
          <p:cNvPr id="67" name="Rectangle 66"/>
          <p:cNvSpPr/>
          <p:nvPr userDrawn="1"/>
        </p:nvSpPr>
        <p:spPr>
          <a:xfrm flipV="1">
            <a:off x="0" y="0"/>
            <a:ext cx="12192000" cy="3789040"/>
          </a:xfrm>
          <a:prstGeom prst="rect">
            <a:avLst/>
          </a:prstGeom>
          <a:gradFill>
            <a:gsLst>
              <a:gs pos="66000">
                <a:schemeClr val="accent3"/>
              </a:gs>
              <a:gs pos="33000">
                <a:schemeClr val="accent2"/>
              </a:gs>
              <a:gs pos="0">
                <a:schemeClr val="accent1"/>
              </a:gs>
              <a:gs pos="96000">
                <a:schemeClr val="accent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34" charset="-127"/>
              <a:cs typeface="Calibri" panose="020F0502020204030204" pitchFamily="34" charset="0"/>
            </a:endParaRPr>
          </a:p>
        </p:txBody>
      </p:sp>
      <p:sp>
        <p:nvSpPr>
          <p:cNvPr id="94" name="Oval 20">
            <a:extLst>
              <a:ext uri="{FF2B5EF4-FFF2-40B4-BE49-F238E27FC236}">
                <a16:creationId xmlns:a16="http://schemas.microsoft.com/office/drawing/2014/main" id="{3D355D5A-608F-4392-8874-10EA0BBB127C}"/>
              </a:ext>
            </a:extLst>
          </p:cNvPr>
          <p:cNvSpPr/>
          <p:nvPr userDrawn="1"/>
        </p:nvSpPr>
        <p:spPr>
          <a:xfrm>
            <a:off x="5735325" y="3961966"/>
            <a:ext cx="5906469" cy="523358"/>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34" charset="-127"/>
              <a:cs typeface="+mn-cs"/>
            </a:endParaRPr>
          </a:p>
        </p:txBody>
      </p:sp>
      <p:sp>
        <p:nvSpPr>
          <p:cNvPr id="95" name="Oval 21">
            <a:extLst>
              <a:ext uri="{FF2B5EF4-FFF2-40B4-BE49-F238E27FC236}">
                <a16:creationId xmlns:a16="http://schemas.microsoft.com/office/drawing/2014/main" id="{BFFE63E3-6EF2-4D85-A7E9-D6CA3DA1D889}"/>
              </a:ext>
            </a:extLst>
          </p:cNvPr>
          <p:cNvSpPr/>
          <p:nvPr userDrawn="1"/>
        </p:nvSpPr>
        <p:spPr>
          <a:xfrm>
            <a:off x="519549" y="3961966"/>
            <a:ext cx="5906469" cy="523358"/>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34" charset="-127"/>
              <a:cs typeface="+mn-cs"/>
            </a:endParaRPr>
          </a:p>
        </p:txBody>
      </p:sp>
      <p:sp>
        <p:nvSpPr>
          <p:cNvPr id="96" name="그림 개체 틀 2">
            <a:extLst>
              <a:ext uri="{FF2B5EF4-FFF2-40B4-BE49-F238E27FC236}">
                <a16:creationId xmlns:a16="http://schemas.microsoft.com/office/drawing/2014/main" id="{AEDD54C4-EF65-4579-B4B8-D952EC7C8B1F}"/>
              </a:ext>
            </a:extLst>
          </p:cNvPr>
          <p:cNvSpPr>
            <a:spLocks noGrp="1"/>
          </p:cNvSpPr>
          <p:nvPr>
            <p:ph type="pic" sz="quarter" idx="10" hasCustomPrompt="1"/>
          </p:nvPr>
        </p:nvSpPr>
        <p:spPr>
          <a:xfrm>
            <a:off x="1626013" y="1899780"/>
            <a:ext cx="3703686" cy="2285766"/>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defRPr>
            </a:lvl1pPr>
          </a:lstStyle>
          <a:p>
            <a:r>
              <a:rPr lang="en-US" altLang="ko-KR"/>
              <a:t>Place Your Picture Here</a:t>
            </a:r>
            <a:endParaRPr lang="ko-KR" altLang="en-US"/>
          </a:p>
        </p:txBody>
      </p:sp>
      <p:sp>
        <p:nvSpPr>
          <p:cNvPr id="97" name="Text Placeholder 9">
            <a:extLst>
              <a:ext uri="{FF2B5EF4-FFF2-40B4-BE49-F238E27FC236}">
                <a16:creationId xmlns:a16="http://schemas.microsoft.com/office/drawing/2014/main" id="{851354DF-4A21-4109-B8B8-35468B942848}"/>
              </a:ext>
            </a:extLst>
          </p:cNvPr>
          <p:cNvSpPr>
            <a:spLocks noGrp="1"/>
          </p:cNvSpPr>
          <p:nvPr>
            <p:ph type="body" sz="quarter" idx="15"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Calibri" panose="020F0502020204030204" pitchFamily="34" charset="0"/>
              </a:defRPr>
            </a:lvl1pPr>
          </a:lstStyle>
          <a:p>
            <a:pPr lvl="0"/>
            <a:r>
              <a:rPr lang="en-US" altLang="ko-KR" dirty="0"/>
              <a:t>BASIC LAYOUT</a:t>
            </a:r>
          </a:p>
        </p:txBody>
      </p:sp>
      <p:sp>
        <p:nvSpPr>
          <p:cNvPr id="99" name="Rectangle 98">
            <a:extLst>
              <a:ext uri="{FF2B5EF4-FFF2-40B4-BE49-F238E27FC236}">
                <a16:creationId xmlns:a16="http://schemas.microsoft.com/office/drawing/2014/main" id="{C42BCD1B-947D-4365-BA3B-0F1EDC7713CD}"/>
              </a:ext>
            </a:extLst>
          </p:cNvPr>
          <p:cNvSpPr/>
          <p:nvPr userDrawn="1"/>
        </p:nvSpPr>
        <p:spPr>
          <a:xfrm>
            <a:off x="2" y="6526446"/>
            <a:ext cx="12192000" cy="333859"/>
          </a:xfrm>
          <a:prstGeom prst="rect">
            <a:avLst/>
          </a:prstGeom>
          <a:gradFill>
            <a:gsLst>
              <a:gs pos="66000">
                <a:schemeClr val="accent3"/>
              </a:gs>
              <a:gs pos="33000">
                <a:schemeClr val="accent2"/>
              </a:gs>
              <a:gs pos="0">
                <a:schemeClr val="accent1"/>
              </a:gs>
              <a:gs pos="96000">
                <a:schemeClr val="accent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34" charset="-127"/>
              <a:cs typeface="Calibri" panose="020F0502020204030204" pitchFamily="34" charset="0"/>
            </a:endParaRPr>
          </a:p>
        </p:txBody>
      </p:sp>
      <p:sp>
        <p:nvSpPr>
          <p:cNvPr id="100" name="Chỗ dành sẵn cho Số hiệu Bản chiếu 5"/>
          <p:cNvSpPr txBox="1">
            <a:spLocks/>
          </p:cNvSpPr>
          <p:nvPr userDrawn="1"/>
        </p:nvSpPr>
        <p:spPr>
          <a:xfrm>
            <a:off x="9189720" y="6488346"/>
            <a:ext cx="2743200" cy="365125"/>
          </a:xfrm>
          <a:prstGeom prst="rect">
            <a:avLst/>
          </a:prstGeom>
        </p:spPr>
        <p:txBody>
          <a:bodyPr vert="horz" lIns="74295" tIns="37148" rIns="74295" bIns="37148" rtlCol="0" anchor="ctr"/>
          <a:lstStyle>
            <a:defPPr>
              <a:defRPr lang="en-US"/>
            </a:defPPr>
            <a:lvl1pPr marL="0" algn="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vi-VN" sz="1138" b="0" i="0" u="none" strike="noStrike" kern="1200" cap="none" spc="0" normalizeH="0" baseline="0" noProof="0">
                <a:ln>
                  <a:noFill/>
                </a:ln>
                <a:solidFill>
                  <a:prstClr val="white"/>
                </a:solidFill>
                <a:effectLst/>
                <a:uLnTx/>
                <a:uFillTx/>
                <a:latin typeface="Calibri" panose="020F0502020204030204" pitchFamily="34" charset="0"/>
                <a:ea typeface="+mn-ea"/>
                <a:cs typeface="+mn-cs"/>
              </a:rPr>
              <a:t>Trang</a:t>
            </a:r>
            <a:r>
              <a:rPr kumimoji="0" lang="vi-VN" sz="1463" b="0" i="0" u="none" strike="noStrike" kern="1200" cap="none" spc="0" normalizeH="0" baseline="0" noProof="0">
                <a:ln>
                  <a:noFill/>
                </a:ln>
                <a:solidFill>
                  <a:prstClr val="white"/>
                </a:solidFill>
                <a:effectLst/>
                <a:uLnTx/>
                <a:uFillTx/>
                <a:latin typeface="Calibri" panose="020F0502020204030204" pitchFamily="34" charset="0"/>
                <a:ea typeface="+mn-ea"/>
                <a:cs typeface="+mn-cs"/>
              </a:rPr>
              <a:t> | </a:t>
            </a:r>
            <a:fld id="{3B5B8DD0-F9FD-41FD-9093-1E5F23A6DB36}" type="slidenum">
              <a:rPr kumimoji="0" lang="en-US" sz="1463" b="1"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63" b="1"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1" name="Picture 10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82553" y="6496050"/>
            <a:ext cx="748553" cy="393904"/>
          </a:xfrm>
          <a:prstGeom prst="rect">
            <a:avLst/>
          </a:prstGeom>
        </p:spPr>
      </p:pic>
      <p:sp>
        <p:nvSpPr>
          <p:cNvPr id="102" name="그림 개체 틀 2">
            <a:extLst>
              <a:ext uri="{FF2B5EF4-FFF2-40B4-BE49-F238E27FC236}">
                <a16:creationId xmlns:a16="http://schemas.microsoft.com/office/drawing/2014/main" id="{AEDD54C4-EF65-4579-B4B8-D952EC7C8B1F}"/>
              </a:ext>
            </a:extLst>
          </p:cNvPr>
          <p:cNvSpPr>
            <a:spLocks noGrp="1"/>
          </p:cNvSpPr>
          <p:nvPr>
            <p:ph type="pic" sz="quarter" idx="16" hasCustomPrompt="1"/>
          </p:nvPr>
        </p:nvSpPr>
        <p:spPr>
          <a:xfrm>
            <a:off x="6693842" y="1894520"/>
            <a:ext cx="3703686" cy="2285766"/>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defRPr>
            </a:lvl1pPr>
          </a:lstStyle>
          <a:p>
            <a:r>
              <a:rPr lang="en-US" altLang="ko-KR"/>
              <a:t>Place Your Picture Here</a:t>
            </a:r>
            <a:endParaRPr lang="ko-KR" altLang="en-US"/>
          </a:p>
        </p:txBody>
      </p:sp>
    </p:spTree>
    <p:extLst>
      <p:ext uri="{BB962C8B-B14F-4D97-AF65-F5344CB8AC3E}">
        <p14:creationId xmlns:p14="http://schemas.microsoft.com/office/powerpoint/2010/main" val="4245304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139BC-F36A-444C-8FC0-C5B943F9CD10}"/>
              </a:ext>
            </a:extLst>
          </p:cNvPr>
          <p:cNvSpPr>
            <a:spLocks noGrp="1"/>
          </p:cNvSpPr>
          <p:nvPr>
            <p:ph type="title"/>
          </p:nvPr>
        </p:nvSpPr>
        <p:spPr>
          <a:xfrm>
            <a:off x="608641" y="273629"/>
            <a:ext cx="10967040" cy="114204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456EC915-9073-4DEB-8057-B3610D09DC2D}"/>
              </a:ext>
            </a:extLst>
          </p:cNvPr>
          <p:cNvSpPr>
            <a:spLocks noGrp="1"/>
          </p:cNvSpPr>
          <p:nvPr>
            <p:ph sz="half" idx="1"/>
          </p:nvPr>
        </p:nvSpPr>
        <p:spPr>
          <a:xfrm>
            <a:off x="608641" y="1604328"/>
            <a:ext cx="5268480" cy="397625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D7BCFA-344C-458C-A7ED-6BD252C0CED4}"/>
              </a:ext>
            </a:extLst>
          </p:cNvPr>
          <p:cNvSpPr>
            <a:spLocks noGrp="1"/>
          </p:cNvSpPr>
          <p:nvPr>
            <p:ph type="body" sz="half" idx="2"/>
          </p:nvPr>
        </p:nvSpPr>
        <p:spPr>
          <a:xfrm>
            <a:off x="6061441" y="1604328"/>
            <a:ext cx="5270399" cy="397625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23048E7-1230-4821-8667-9254B1063433}"/>
              </a:ext>
            </a:extLst>
          </p:cNvPr>
          <p:cNvSpPr>
            <a:spLocks noGrp="1"/>
          </p:cNvSpPr>
          <p:nvPr>
            <p:ph type="dt" idx="10"/>
          </p:nvPr>
        </p:nvSpPr>
        <p:spPr>
          <a:xfrm>
            <a:off x="608641" y="6247376"/>
            <a:ext cx="2835839" cy="469489"/>
          </a:xfrm>
        </p:spPr>
        <p:txBody>
          <a:bodyPr/>
          <a:lstStyle>
            <a:lvl1pPr>
              <a:defRPr/>
            </a:lvl1pPr>
          </a:lstStyle>
          <a:p>
            <a:fld id="{0A1D981E-E5EC-4F9C-A5C0-ED84166B9AB4}" type="datetime1">
              <a:rPr lang="en-US" altLang="en-US" smtClean="0"/>
              <a:t>4/12/2022</a:t>
            </a:fld>
            <a:endParaRPr lang="en-US" altLang="en-US"/>
          </a:p>
        </p:txBody>
      </p:sp>
      <p:sp>
        <p:nvSpPr>
          <p:cNvPr id="6" name="Footer Placeholder 5">
            <a:extLst>
              <a:ext uri="{FF2B5EF4-FFF2-40B4-BE49-F238E27FC236}">
                <a16:creationId xmlns:a16="http://schemas.microsoft.com/office/drawing/2014/main" id="{7C247A0D-42B5-44AC-AFB4-79DFE8876D2C}"/>
              </a:ext>
            </a:extLst>
          </p:cNvPr>
          <p:cNvSpPr>
            <a:spLocks noGrp="1"/>
          </p:cNvSpPr>
          <p:nvPr>
            <p:ph type="ftr" idx="11"/>
          </p:nvPr>
        </p:nvSpPr>
        <p:spPr>
          <a:xfrm>
            <a:off x="4170240" y="6247376"/>
            <a:ext cx="3861121" cy="469489"/>
          </a:xfrm>
        </p:spPr>
        <p:txBody>
          <a:bodyPr/>
          <a:lstStyle>
            <a:lvl1pPr>
              <a:defRPr/>
            </a:lvl1pPr>
          </a:lstStyle>
          <a:p>
            <a:r>
              <a:rPr lang="vi-VN" altLang="en-US"/>
              <a:t>Bản quyền thuộc Học viện iBPO. Cấm sao chép dưới mọi hình thức</a:t>
            </a:r>
            <a:endParaRPr lang="en-US" altLang="en-US"/>
          </a:p>
        </p:txBody>
      </p:sp>
      <p:sp>
        <p:nvSpPr>
          <p:cNvPr id="7" name="Slide Number Placeholder 6">
            <a:extLst>
              <a:ext uri="{FF2B5EF4-FFF2-40B4-BE49-F238E27FC236}">
                <a16:creationId xmlns:a16="http://schemas.microsoft.com/office/drawing/2014/main" id="{4B506FD8-E7F8-43DF-966A-FF6DAC543D82}"/>
              </a:ext>
            </a:extLst>
          </p:cNvPr>
          <p:cNvSpPr>
            <a:spLocks noGrp="1"/>
          </p:cNvSpPr>
          <p:nvPr>
            <p:ph type="sldNum" idx="12"/>
          </p:nvPr>
        </p:nvSpPr>
        <p:spPr>
          <a:xfrm>
            <a:off x="8741761" y="6247376"/>
            <a:ext cx="2835839" cy="469489"/>
          </a:xfrm>
        </p:spPr>
        <p:txBody>
          <a:bodyPr/>
          <a:lstStyle>
            <a:lvl1pPr>
              <a:defRPr/>
            </a:lvl1pPr>
          </a:lstStyle>
          <a:p>
            <a:fld id="{94E710AB-FD0D-4810-9A16-672E4E7BC497}" type="slidenum">
              <a:rPr lang="en-US" altLang="en-US"/>
              <a:pPr/>
              <a:t>‹#›</a:t>
            </a:fld>
            <a:endParaRPr lang="en-US" altLang="en-US"/>
          </a:p>
        </p:txBody>
      </p:sp>
    </p:spTree>
    <p:extLst>
      <p:ext uri="{BB962C8B-B14F-4D97-AF65-F5344CB8AC3E}">
        <p14:creationId xmlns:p14="http://schemas.microsoft.com/office/powerpoint/2010/main" val="383776551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7"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1"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Calibri Light" panose="020F0302020204030204" pitchFamily="34" charset="0"/>
              </a:defRPr>
            </a:lvl1pPr>
            <a:lvl2pPr marL="457189" indent="0" algn="ctr">
              <a:buNone/>
              <a:defRPr sz="2400"/>
            </a:lvl2pPr>
            <a:lvl3pPr marL="914377" indent="0" algn="ctr">
              <a:buNone/>
              <a:defRPr sz="2400"/>
            </a:lvl3pPr>
            <a:lvl4pPr marL="1371566" indent="0" algn="ctr">
              <a:buNone/>
              <a:defRPr sz="2000"/>
            </a:lvl4pPr>
            <a:lvl5pPr marL="1828754" indent="0" algn="ctr">
              <a:buNone/>
              <a:defRPr sz="2000"/>
            </a:lvl5pPr>
            <a:lvl6pPr marL="2285943" indent="0" algn="ctr">
              <a:buNone/>
              <a:defRPr sz="2000"/>
            </a:lvl6pPr>
            <a:lvl7pPr marL="2743131" indent="0" algn="ctr">
              <a:buNone/>
              <a:defRPr sz="2000"/>
            </a:lvl7pPr>
            <a:lvl8pPr marL="3200320" indent="0" algn="ctr">
              <a:buNone/>
              <a:defRPr sz="2000"/>
            </a:lvl8pPr>
            <a:lvl9pPr marL="3657509" indent="0" algn="ctr">
              <a:buNone/>
              <a:defRPr sz="2000"/>
            </a:lvl9pPr>
          </a:lstStyle>
          <a:p>
            <a:r>
              <a:rPr lang="en-US" dirty="0"/>
              <a:t>Click to edit Master subtitle style</a:t>
            </a:r>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A picture containing drawing&#10;&#10;Description automatically generated">
            <a:extLst>
              <a:ext uri="{FF2B5EF4-FFF2-40B4-BE49-F238E27FC236}">
                <a16:creationId xmlns:a16="http://schemas.microsoft.com/office/drawing/2014/main" id="{C2540FD9-777A-42AE-95AF-D8A336DD49C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1505" y="6393500"/>
            <a:ext cx="934273" cy="464500"/>
          </a:xfrm>
          <a:prstGeom prst="rect">
            <a:avLst/>
          </a:prstGeom>
        </p:spPr>
      </p:pic>
      <p:sp>
        <p:nvSpPr>
          <p:cNvPr id="12" name="Footer Placeholder 4">
            <a:extLst>
              <a:ext uri="{FF2B5EF4-FFF2-40B4-BE49-F238E27FC236}">
                <a16:creationId xmlns:a16="http://schemas.microsoft.com/office/drawing/2014/main" id="{42D757D7-6B95-469C-A52D-B2F3AFC908C9}"/>
              </a:ext>
            </a:extLst>
          </p:cNvPr>
          <p:cNvSpPr>
            <a:spLocks noGrp="1"/>
          </p:cNvSpPr>
          <p:nvPr>
            <p:ph type="ftr" sz="quarter" idx="3"/>
          </p:nvPr>
        </p:nvSpPr>
        <p:spPr>
          <a:xfrm>
            <a:off x="861392" y="6446837"/>
            <a:ext cx="11054376" cy="365125"/>
          </a:xfrm>
          <a:prstGeom prst="rect">
            <a:avLst/>
          </a:prstGeom>
        </p:spPr>
        <p:txBody>
          <a:bodyPr vert="horz" lIns="91440" tIns="45720" rIns="91440" bIns="45720" rtlCol="0" anchor="ctr"/>
          <a:lstStyle>
            <a:lvl1pPr algn="ctr">
              <a:defRPr sz="1800" b="0" cap="none" baseline="0">
                <a:solidFill>
                  <a:srgbClr val="FFFFFF"/>
                </a:solidFill>
                <a:latin typeface="Calibri" panose="020F0502020204030204" pitchFamily="34" charset="0"/>
                <a:cs typeface="Calibri" panose="020F0502020204030204" pitchFamily="34" charset="0"/>
              </a:defRPr>
            </a:lvl1pPr>
          </a:lstStyle>
          <a:p>
            <a:pPr defTabSz="457200">
              <a:defRPr/>
            </a:pPr>
            <a:r>
              <a:rPr lang="vi-VN"/>
              <a:t>Bản quyền thuộc Học viện iBPO. Cấm sao chép dưới mọi hình thức</a:t>
            </a:r>
            <a:endParaRPr lang="en-US"/>
          </a:p>
        </p:txBody>
      </p:sp>
    </p:spTree>
    <p:extLst>
      <p:ext uri="{BB962C8B-B14F-4D97-AF65-F5344CB8AC3E}">
        <p14:creationId xmlns:p14="http://schemas.microsoft.com/office/powerpoint/2010/main" val="203214220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1025362"/>
          </a:xfrm>
        </p:spPr>
        <p:txBody>
          <a:bodyPr/>
          <a:lstStyle/>
          <a:p>
            <a:r>
              <a:rPr lang="en-US"/>
              <a:t>Click to edit Master title style</a:t>
            </a:r>
            <a:endParaRPr lang="en-US" dirty="0"/>
          </a:p>
        </p:txBody>
      </p:sp>
      <p:sp>
        <p:nvSpPr>
          <p:cNvPr id="3" name="Content Placeholder 2"/>
          <p:cNvSpPr>
            <a:spLocks noGrp="1"/>
          </p:cNvSpPr>
          <p:nvPr>
            <p:ph idx="1"/>
          </p:nvPr>
        </p:nvSpPr>
        <p:spPr>
          <a:xfrm>
            <a:off x="1097280" y="1683026"/>
            <a:ext cx="10058400" cy="41860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4">
            <a:extLst>
              <a:ext uri="{FF2B5EF4-FFF2-40B4-BE49-F238E27FC236}">
                <a16:creationId xmlns:a16="http://schemas.microsoft.com/office/drawing/2014/main" id="{38BF1D18-8F1B-455A-A8EA-0721659BED6D}"/>
              </a:ext>
            </a:extLst>
          </p:cNvPr>
          <p:cNvSpPr>
            <a:spLocks noGrp="1"/>
          </p:cNvSpPr>
          <p:nvPr>
            <p:ph type="ftr" sz="quarter" idx="3"/>
          </p:nvPr>
        </p:nvSpPr>
        <p:spPr>
          <a:xfrm>
            <a:off x="861392" y="6446837"/>
            <a:ext cx="11054376" cy="365125"/>
          </a:xfrm>
          <a:prstGeom prst="rect">
            <a:avLst/>
          </a:prstGeom>
        </p:spPr>
        <p:txBody>
          <a:bodyPr vert="horz" lIns="91440" tIns="45720" rIns="91440" bIns="45720" rtlCol="0" anchor="ctr"/>
          <a:lstStyle>
            <a:lvl1pPr algn="ctr">
              <a:defRPr sz="1800" b="0" cap="none" baseline="0">
                <a:solidFill>
                  <a:srgbClr val="FFFFFF"/>
                </a:solidFill>
                <a:latin typeface="Calibri" panose="020F0502020204030204" pitchFamily="34" charset="0"/>
                <a:cs typeface="Calibri" panose="020F0502020204030204" pitchFamily="34" charset="0"/>
              </a:defRPr>
            </a:lvl1pPr>
          </a:lstStyle>
          <a:p>
            <a:pPr defTabSz="457200">
              <a:defRPr/>
            </a:pPr>
            <a:r>
              <a:rPr lang="vi-VN"/>
              <a:t>Bản quyền thuộc Học viện iBPO. Cấm sao chép dưới mọi hình thức</a:t>
            </a:r>
            <a:endParaRPr lang="en-US"/>
          </a:p>
        </p:txBody>
      </p:sp>
    </p:spTree>
    <p:extLst>
      <p:ext uri="{BB962C8B-B14F-4D97-AF65-F5344CB8AC3E}">
        <p14:creationId xmlns:p14="http://schemas.microsoft.com/office/powerpoint/2010/main" val="170084473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51006" y="6353849"/>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Calibri Light" panose="020F0302020204030204" pitchFamily="34" charset="0"/>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dirty="0"/>
              <a:t>Click to edit Master text styles</a:t>
            </a:r>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Footer Placeholder 10">
            <a:extLst>
              <a:ext uri="{FF2B5EF4-FFF2-40B4-BE49-F238E27FC236}">
                <a16:creationId xmlns:a16="http://schemas.microsoft.com/office/drawing/2014/main" id="{CE730B6B-ED01-40EA-A053-A11B0EE761B1}"/>
              </a:ext>
            </a:extLst>
          </p:cNvPr>
          <p:cNvSpPr>
            <a:spLocks noGrp="1"/>
          </p:cNvSpPr>
          <p:nvPr>
            <p:ph type="ftr" sz="quarter" idx="10"/>
          </p:nvPr>
        </p:nvSpPr>
        <p:spPr/>
        <p:txBody>
          <a:bodyPr/>
          <a:lstStyle/>
          <a:p>
            <a:pPr defTabSz="457200">
              <a:defRPr/>
            </a:pPr>
            <a:r>
              <a:rPr lang="vi-VN"/>
              <a:t>Bản quyền thuộc Học viện iBPO. Cấm sao chép dưới mọi hình thức</a:t>
            </a:r>
            <a:endParaRPr lang="en-US"/>
          </a:p>
        </p:txBody>
      </p:sp>
      <p:pic>
        <p:nvPicPr>
          <p:cNvPr id="12" name="Picture 11" descr="A picture containing drawing&#10;&#10;Description automatically generated">
            <a:extLst>
              <a:ext uri="{FF2B5EF4-FFF2-40B4-BE49-F238E27FC236}">
                <a16:creationId xmlns:a16="http://schemas.microsoft.com/office/drawing/2014/main" id="{93F2F062-A8AF-40B4-986E-8EC9E7BEF78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1505" y="6393500"/>
            <a:ext cx="934273" cy="464500"/>
          </a:xfrm>
          <a:prstGeom prst="rect">
            <a:avLst/>
          </a:prstGeom>
        </p:spPr>
      </p:pic>
    </p:spTree>
    <p:extLst>
      <p:ext uri="{BB962C8B-B14F-4D97-AF65-F5344CB8AC3E}">
        <p14:creationId xmlns:p14="http://schemas.microsoft.com/office/powerpoint/2010/main" val="381609487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5"/>
            <a:ext cx="10058400" cy="106511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537252"/>
            <a:ext cx="4937760" cy="43318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537253"/>
            <a:ext cx="4937760" cy="43318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A8093B45-D157-4EF0-829A-8805759BAD80}"/>
              </a:ext>
            </a:extLst>
          </p:cNvPr>
          <p:cNvSpPr>
            <a:spLocks noGrp="1"/>
          </p:cNvSpPr>
          <p:nvPr>
            <p:ph type="ftr" sz="quarter" idx="10"/>
          </p:nvPr>
        </p:nvSpPr>
        <p:spPr/>
        <p:txBody>
          <a:bodyPr/>
          <a:lstStyle/>
          <a:p>
            <a:pPr defTabSz="457200">
              <a:defRPr/>
            </a:pPr>
            <a:r>
              <a:rPr lang="vi-VN"/>
              <a:t>Bản quyền thuộc Học viện iBPO. Cấm sao chép dưới mọi hình thức</a:t>
            </a:r>
            <a:endParaRPr lang="en-US"/>
          </a:p>
        </p:txBody>
      </p:sp>
    </p:spTree>
    <p:extLst>
      <p:ext uri="{BB962C8B-B14F-4D97-AF65-F5344CB8AC3E}">
        <p14:creationId xmlns:p14="http://schemas.microsoft.com/office/powerpoint/2010/main" val="3407837734"/>
      </p:ext>
    </p:extLst>
  </p:cSld>
  <p:clrMapOvr>
    <a:masterClrMapping/>
  </p:clrMapOvr>
  <p:extLst>
    <p:ext uri="{DCECCB84-F9BA-43D5-87BE-67443E8EF086}">
      <p15:sldGuideLst xmlns:p15="http://schemas.microsoft.com/office/powerpoint/2012/main"/>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4"/>
            <a:ext cx="10058400" cy="1060198"/>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31D39E0-9054-4653-898A-997E23610D85}"/>
              </a:ext>
            </a:extLst>
          </p:cNvPr>
          <p:cNvSpPr>
            <a:spLocks noGrp="1"/>
          </p:cNvSpPr>
          <p:nvPr>
            <p:ph type="ftr" sz="quarter" idx="10"/>
          </p:nvPr>
        </p:nvSpPr>
        <p:spPr/>
        <p:txBody>
          <a:bodyPr/>
          <a:lstStyle/>
          <a:p>
            <a:pPr defTabSz="457200">
              <a:defRPr/>
            </a:pPr>
            <a:r>
              <a:rPr lang="vi-VN"/>
              <a:t>Bản quyền thuộc Học viện iBPO. Cấm sao chép dưới mọi hình thức</a:t>
            </a:r>
            <a:endParaRPr lang="en-US"/>
          </a:p>
        </p:txBody>
      </p:sp>
    </p:spTree>
    <p:extLst>
      <p:ext uri="{BB962C8B-B14F-4D97-AF65-F5344CB8AC3E}">
        <p14:creationId xmlns:p14="http://schemas.microsoft.com/office/powerpoint/2010/main" val="2520020486"/>
      </p:ext>
    </p:extLst>
  </p:cSld>
  <p:clrMapOvr>
    <a:masterClrMapping/>
  </p:clrMapOvr>
  <p:extLst>
    <p:ext uri="{DCECCB84-F9BA-43D5-87BE-67443E8EF086}">
      <p15:sldGuideLst xmlns:p15="http://schemas.microsoft.com/office/powerpoint/2012/main"/>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Footer Placeholder 6">
            <a:extLst>
              <a:ext uri="{FF2B5EF4-FFF2-40B4-BE49-F238E27FC236}">
                <a16:creationId xmlns:a16="http://schemas.microsoft.com/office/drawing/2014/main" id="{8CAED951-94CC-473D-8636-4AA6F2C91A5A}"/>
              </a:ext>
            </a:extLst>
          </p:cNvPr>
          <p:cNvSpPr>
            <a:spLocks noGrp="1"/>
          </p:cNvSpPr>
          <p:nvPr>
            <p:ph type="ftr" sz="quarter" idx="10"/>
          </p:nvPr>
        </p:nvSpPr>
        <p:spPr/>
        <p:txBody>
          <a:bodyPr/>
          <a:lstStyle/>
          <a:p>
            <a:pPr defTabSz="457200">
              <a:defRPr/>
            </a:pPr>
            <a:r>
              <a:rPr lang="vi-VN"/>
              <a:t>Bản quyền thuộc Học viện iBPO. Cấm sao chép dưới mọi hình thức</a:t>
            </a:r>
            <a:endParaRPr lang="en-US"/>
          </a:p>
        </p:txBody>
      </p:sp>
    </p:spTree>
    <p:extLst>
      <p:ext uri="{BB962C8B-B14F-4D97-AF65-F5344CB8AC3E}">
        <p14:creationId xmlns:p14="http://schemas.microsoft.com/office/powerpoint/2010/main" val="113841078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7"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descr="A picture containing drawing&#10;&#10;Description automatically generated">
            <a:extLst>
              <a:ext uri="{FF2B5EF4-FFF2-40B4-BE49-F238E27FC236}">
                <a16:creationId xmlns:a16="http://schemas.microsoft.com/office/drawing/2014/main" id="{E256AF56-E351-4449-819E-F705749554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1505" y="6393500"/>
            <a:ext cx="934273" cy="464500"/>
          </a:xfrm>
          <a:prstGeom prst="rect">
            <a:avLst/>
          </a:prstGeom>
        </p:spPr>
      </p:pic>
      <p:sp>
        <p:nvSpPr>
          <p:cNvPr id="2" name="Footer Placeholder 1">
            <a:extLst>
              <a:ext uri="{FF2B5EF4-FFF2-40B4-BE49-F238E27FC236}">
                <a16:creationId xmlns:a16="http://schemas.microsoft.com/office/drawing/2014/main" id="{1EC43777-55FE-4808-BDC0-2A955A97D397}"/>
              </a:ext>
            </a:extLst>
          </p:cNvPr>
          <p:cNvSpPr>
            <a:spLocks noGrp="1"/>
          </p:cNvSpPr>
          <p:nvPr>
            <p:ph type="ftr" sz="quarter" idx="10"/>
          </p:nvPr>
        </p:nvSpPr>
        <p:spPr/>
        <p:txBody>
          <a:bodyPr/>
          <a:lstStyle/>
          <a:p>
            <a:pPr defTabSz="457200">
              <a:defRPr/>
            </a:pPr>
            <a:r>
              <a:rPr lang="vi-VN"/>
              <a:t>Bản quyền thuộc Học viện iBPO. Cấm sao chép dưới mọi hình thức</a:t>
            </a:r>
            <a:endParaRPr lang="en-US"/>
          </a:p>
        </p:txBody>
      </p:sp>
    </p:spTree>
    <p:extLst>
      <p:ext uri="{BB962C8B-B14F-4D97-AF65-F5344CB8AC3E}">
        <p14:creationId xmlns:p14="http://schemas.microsoft.com/office/powerpoint/2010/main" val="24530116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7"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1"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C90716-AECD-4EA3-99CE-0038BDB0DE0D}" type="datetime1">
              <a:rPr lang="en-US" smtClean="0"/>
              <a:t>4/12/2022</a:t>
            </a:fld>
            <a:endParaRPr lang="en-US"/>
          </a:p>
        </p:txBody>
      </p:sp>
      <p:sp>
        <p:nvSpPr>
          <p:cNvPr id="5" name="Footer Placeholder 4"/>
          <p:cNvSpPr>
            <a:spLocks noGrp="1"/>
          </p:cNvSpPr>
          <p:nvPr>
            <p:ph type="ftr" sz="quarter" idx="11"/>
          </p:nvPr>
        </p:nvSpPr>
        <p:spPr/>
        <p:txBody>
          <a:bodyPr/>
          <a:lstStyle/>
          <a:p>
            <a:r>
              <a:rPr lang="vi-VN"/>
              <a:t>Bản quyền thuộc Học viện iBPO. Cấm sao chép dưới mọi hình thức</a:t>
            </a:r>
            <a:endParaRPr lang="en-US"/>
          </a:p>
        </p:txBody>
      </p:sp>
      <p:sp>
        <p:nvSpPr>
          <p:cNvPr id="6" name="Slide Number Placeholder 5"/>
          <p:cNvSpPr>
            <a:spLocks noGrp="1"/>
          </p:cNvSpPr>
          <p:nvPr>
            <p:ph type="sldNum" sz="quarter" idx="12"/>
          </p:nvPr>
        </p:nvSpPr>
        <p:spPr/>
        <p:txBody>
          <a:bodyPr/>
          <a:lstStyle/>
          <a:p>
            <a:fld id="{A97E1A10-8D87-4971-ADF8-BD445DD67AAA}" type="slidenum">
              <a:rPr lang="en-US" smtClean="0"/>
              <a:t>‹#›</a:t>
            </a:fld>
            <a:endParaRPr lang="en-US"/>
          </a:p>
        </p:txBody>
      </p:sp>
    </p:spTree>
    <p:extLst>
      <p:ext uri="{BB962C8B-B14F-4D97-AF65-F5344CB8AC3E}">
        <p14:creationId xmlns:p14="http://schemas.microsoft.com/office/powerpoint/2010/main" val="190973032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0945DE9-E3D5-4878-87F8-0F789D212B69}"/>
              </a:ext>
            </a:extLst>
          </p:cNvPr>
          <p:cNvSpPr/>
          <p:nvPr userDrawn="1"/>
        </p:nvSpPr>
        <p:spPr>
          <a:xfrm>
            <a:off x="2" y="2568742"/>
            <a:ext cx="12191999" cy="1720516"/>
          </a:xfrm>
          <a:prstGeom prst="rect">
            <a:avLst/>
          </a:prstGeom>
          <a:gradFill flip="none" rotWithShape="1">
            <a:gsLst>
              <a:gs pos="65000">
                <a:schemeClr val="bg1">
                  <a:alpha val="75000"/>
                </a:schemeClr>
              </a:gs>
              <a:gs pos="39000">
                <a:schemeClr val="bg1">
                  <a:alpha val="75000"/>
                </a:schemeClr>
              </a:gs>
              <a:gs pos="8000">
                <a:schemeClr val="accent1">
                  <a:alpha val="0"/>
                </a:schemeClr>
              </a:gs>
              <a:gs pos="96000">
                <a:schemeClr val="accent5">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345120132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0945DE9-E3D5-4878-87F8-0F789D212B69}"/>
              </a:ext>
            </a:extLst>
          </p:cNvPr>
          <p:cNvSpPr/>
          <p:nvPr userDrawn="1"/>
        </p:nvSpPr>
        <p:spPr>
          <a:xfrm>
            <a:off x="143222" y="2753604"/>
            <a:ext cx="12191999" cy="1720516"/>
          </a:xfrm>
          <a:prstGeom prst="rect">
            <a:avLst/>
          </a:prstGeom>
          <a:gradFill flip="none" rotWithShape="1">
            <a:gsLst>
              <a:gs pos="65000">
                <a:schemeClr val="bg1">
                  <a:alpha val="75000"/>
                </a:schemeClr>
              </a:gs>
              <a:gs pos="39000">
                <a:schemeClr val="bg1">
                  <a:alpha val="75000"/>
                </a:schemeClr>
              </a:gs>
              <a:gs pos="8000">
                <a:schemeClr val="accent1">
                  <a:alpha val="0"/>
                </a:schemeClr>
              </a:gs>
              <a:gs pos="96000">
                <a:schemeClr val="accent5">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Calibri" panose="020F0502020204030204" pitchFamily="34" charset="0"/>
            </a:endParaRPr>
          </a:p>
        </p:txBody>
      </p:sp>
      <p:sp>
        <p:nvSpPr>
          <p:cNvPr id="4" name="Title 1">
            <a:extLst>
              <a:ext uri="{FF2B5EF4-FFF2-40B4-BE49-F238E27FC236}">
                <a16:creationId xmlns:a16="http://schemas.microsoft.com/office/drawing/2014/main" id="{71CE8499-79D0-4D5D-8FAA-6F78B0E36C82}"/>
              </a:ext>
            </a:extLst>
          </p:cNvPr>
          <p:cNvSpPr>
            <a:spLocks noGrp="1"/>
          </p:cNvSpPr>
          <p:nvPr>
            <p:ph type="ctrTitle"/>
          </p:nvPr>
        </p:nvSpPr>
        <p:spPr>
          <a:xfrm>
            <a:off x="848302" y="2753608"/>
            <a:ext cx="10271391" cy="1350791"/>
          </a:xfrm>
          <a:prstGeom prst="rect">
            <a:avLst/>
          </a:prstGeom>
        </p:spPr>
        <p:txBody>
          <a:bodyPr anchor="b"/>
          <a:lstStyle>
            <a:lvl1pPr algn="ctr">
              <a:defRPr sz="6000">
                <a:solidFill>
                  <a:schemeClr val="tx1"/>
                </a:solidFill>
              </a:defRPr>
            </a:lvl1pPr>
          </a:lstStyle>
          <a:p>
            <a:r>
              <a:rPr lang="en-US"/>
              <a:t>Click to edit Master title style</a:t>
            </a:r>
          </a:p>
        </p:txBody>
      </p:sp>
    </p:spTree>
    <p:extLst>
      <p:ext uri="{BB962C8B-B14F-4D97-AF65-F5344CB8AC3E}">
        <p14:creationId xmlns:p14="http://schemas.microsoft.com/office/powerpoint/2010/main" val="258589095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B75FBCD5-7D0D-3F43-8975-A66B00024365}"/>
              </a:ext>
            </a:extLst>
          </p:cNvPr>
          <p:cNvSpPr>
            <a:spLocks noGrp="1"/>
          </p:cNvSpPr>
          <p:nvPr>
            <p:ph type="body" sz="quarter" idx="11" hasCustomPrompt="1"/>
          </p:nvPr>
        </p:nvSpPr>
        <p:spPr>
          <a:xfrm>
            <a:off x="809369" y="795171"/>
            <a:ext cx="10077979" cy="477817"/>
          </a:xfrm>
          <a:prstGeom prst="rect">
            <a:avLst/>
          </a:prstGeom>
        </p:spPr>
        <p:txBody>
          <a:bodyPr>
            <a:noAutofit/>
          </a:bodyPr>
          <a:lstStyle>
            <a:lvl1pPr marL="0" indent="0" algn="l">
              <a:buNone/>
              <a:defRPr sz="3200" b="1" i="0">
                <a:solidFill>
                  <a:schemeClr val="accent2"/>
                </a:solidFill>
                <a:latin typeface="Calibri" panose="020F0502020204030204" pitchFamily="34" charset="0"/>
                <a:ea typeface="Source Sans Pro Light" panose="020B0403030403020204" pitchFamily="34" charset="0"/>
              </a:defRPr>
            </a:lvl1pPr>
          </a:lstStyle>
          <a:p>
            <a:pPr lvl="0"/>
            <a:r>
              <a:rPr lang="en-US" dirty="0"/>
              <a:t>Put your text here</a:t>
            </a:r>
          </a:p>
        </p:txBody>
      </p:sp>
      <p:cxnSp>
        <p:nvCxnSpPr>
          <p:cNvPr id="17" name="Прямая соединительная линия 8">
            <a:extLst>
              <a:ext uri="{FF2B5EF4-FFF2-40B4-BE49-F238E27FC236}">
                <a16:creationId xmlns:a16="http://schemas.microsoft.com/office/drawing/2014/main" id="{52E9C7B9-3FB0-9D45-9B9A-D9F8C69FBFA0}"/>
              </a:ext>
            </a:extLst>
          </p:cNvPr>
          <p:cNvCxnSpPr/>
          <p:nvPr userDrawn="1"/>
        </p:nvCxnSpPr>
        <p:spPr>
          <a:xfrm flipV="1">
            <a:off x="-2403945" y="-198783"/>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nvGrpSpPr>
          <p:cNvPr id="2" name="Group 30">
            <a:extLst>
              <a:ext uri="{FF2B5EF4-FFF2-40B4-BE49-F238E27FC236}">
                <a16:creationId xmlns:a16="http://schemas.microsoft.com/office/drawing/2014/main" id="{8452AA8A-395A-9640-B8BE-F825CCD799E2}"/>
              </a:ext>
            </a:extLst>
          </p:cNvPr>
          <p:cNvGrpSpPr/>
          <p:nvPr userDrawn="1"/>
        </p:nvGrpSpPr>
        <p:grpSpPr>
          <a:xfrm>
            <a:off x="0" y="1364247"/>
            <a:ext cx="1600200" cy="0"/>
            <a:chOff x="0" y="1364247"/>
            <a:chExt cx="1600200" cy="0"/>
          </a:xfrm>
        </p:grpSpPr>
        <p:cxnSp>
          <p:nvCxnSpPr>
            <p:cNvPr id="32" name="Straight Connector 31">
              <a:extLst>
                <a:ext uri="{FF2B5EF4-FFF2-40B4-BE49-F238E27FC236}">
                  <a16:creationId xmlns:a16="http://schemas.microsoft.com/office/drawing/2014/main" id="{2EB37F2E-35E6-754A-86FD-99521A6C18E8}"/>
                </a:ext>
              </a:extLst>
            </p:cNvPr>
            <p:cNvCxnSpPr>
              <a:cxnSpLocks/>
            </p:cNvCxnSpPr>
            <p:nvPr/>
          </p:nvCxnSpPr>
          <p:spPr>
            <a:xfrm>
              <a:off x="0" y="1364247"/>
              <a:ext cx="1600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C67B41F-82FE-C743-AE12-0522C3DFCB1E}"/>
                </a:ext>
              </a:extLst>
            </p:cNvPr>
            <p:cNvCxnSpPr>
              <a:cxnSpLocks/>
            </p:cNvCxnSpPr>
            <p:nvPr/>
          </p:nvCxnSpPr>
          <p:spPr>
            <a:xfrm>
              <a:off x="808722" y="1364247"/>
              <a:ext cx="79147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18414335"/>
      </p:ext>
    </p:extLst>
  </p:cSld>
  <p:clrMapOvr>
    <a:masterClrMapping/>
  </p:clrMapOvr>
  <mc:AlternateContent xmlns:mc="http://schemas.openxmlformats.org/markup-compatibility/2006" xmlns:p14="http://schemas.microsoft.com/office/powerpoint/2010/main">
    <mc:Choice Requires="p14">
      <p:transition spd="slow" p14:dur="1200" advTm="2000">
        <p14:prism/>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 calcmode="lin" valueType="num">
                                      <p:cBhvr additive="base">
                                        <p:cTn id="7" dur="500"/>
                                        <p:tgtEl>
                                          <p:spTgt spid="20">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20">
                                            <p:txEl>
                                              <p:pRg st="0" end="0"/>
                                            </p:txEl>
                                          </p:spTgt>
                                        </p:tgtEl>
                                      </p:cBhvr>
                                    </p:animEffect>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down)">
                                      <p:cBhvr>
                                        <p:cTn id="12" dur="500"/>
                                        <p:tgtEl>
                                          <p:spTgt spid="17"/>
                                        </p:tgtEl>
                                      </p:cBhvr>
                                    </p:animEffect>
                                  </p:childTnLst>
                                </p:cTn>
                              </p:par>
                            </p:childTnLst>
                          </p:cTn>
                        </p:par>
                        <p:par>
                          <p:cTn id="13" fill="hold">
                            <p:stCondLst>
                              <p:cond delay="1000"/>
                            </p:stCondLst>
                            <p:childTnLst>
                              <p:par>
                                <p:cTn id="14" presetID="12" presetClass="entr" presetSubtype="8"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p:tgtEl>
                                          <p:spTgt spid="2"/>
                                        </p:tgtEl>
                                        <p:attrNameLst>
                                          <p:attrName>ppt_x</p:attrName>
                                        </p:attrNameLst>
                                      </p:cBhvr>
                                      <p:tavLst>
                                        <p:tav tm="0">
                                          <p:val>
                                            <p:strVal val="#ppt_x-#ppt_w*1.125000"/>
                                          </p:val>
                                        </p:tav>
                                        <p:tav tm="100000">
                                          <p:val>
                                            <p:strVal val="#ppt_x"/>
                                          </p:val>
                                        </p:tav>
                                      </p:tavLst>
                                    </p:anim>
                                    <p:animEffect transition="in" filter="wipe(right)">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12" presetClass="entr" presetSubtype="4"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p:tgtEl>
                          <p:spTgt spid="20"/>
                        </p:tgtEl>
                        <p:attrNameLst>
                          <p:attrName>ppt_y</p:attrName>
                        </p:attrNameLst>
                      </p:cBhvr>
                      <p:tavLst>
                        <p:tav tm="0">
                          <p:val>
                            <p:strVal val="#ppt_y+#ppt_h*1.125000"/>
                          </p:val>
                        </p:tav>
                        <p:tav tm="100000">
                          <p:val>
                            <p:strVal val="#ppt_y"/>
                          </p:val>
                        </p:tav>
                      </p:tavLst>
                    </p:anim>
                    <p:animEffect transition="in" filter="wipe(up)">
                      <p:cBhvr>
                        <p:cTn dur="500"/>
                        <p:tgtEl>
                          <p:spTgt spid="20"/>
                        </p:tgtEl>
                      </p:cBhvr>
                    </p:animEffect>
                  </p:childTnLst>
                </p:cTn>
              </p:par>
            </p:tnLst>
          </p:tmpl>
        </p:tmplLst>
      </p:bldP>
    </p:bldLst>
  </p:timing>
  <p:extLst>
    <p:ext uri="{DCECCB84-F9BA-43D5-87BE-67443E8EF086}">
      <p15:sldGuideLst xmlns:p15="http://schemas.microsoft.com/office/powerpoint/2012/main"/>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5902D3-6864-DD43-9146-A1396170495D}"/>
              </a:ext>
            </a:extLst>
          </p:cNvPr>
          <p:cNvSpPr>
            <a:spLocks noGrp="1"/>
          </p:cNvSpPr>
          <p:nvPr>
            <p:ph type="dt" sz="half" idx="10"/>
          </p:nvPr>
        </p:nvSpPr>
        <p:spPr>
          <a:xfrm>
            <a:off x="838200" y="6356354"/>
            <a:ext cx="2743200" cy="365125"/>
          </a:xfrm>
          <a:prstGeom prst="rect">
            <a:avLst/>
          </a:prstGeom>
        </p:spPr>
        <p:txBody>
          <a:bodyPr/>
          <a:lstStyle/>
          <a:p>
            <a:fld id="{B85B1039-1100-4CC0-9E58-5FAB74ED5AE2}" type="datetime1">
              <a:rPr lang="en-US" smtClean="0"/>
              <a:t>4/12/2022</a:t>
            </a:fld>
            <a:endParaRPr lang="en-US"/>
          </a:p>
        </p:txBody>
      </p:sp>
      <p:sp>
        <p:nvSpPr>
          <p:cNvPr id="3" name="Footer Placeholder 2">
            <a:extLst>
              <a:ext uri="{FF2B5EF4-FFF2-40B4-BE49-F238E27FC236}">
                <a16:creationId xmlns:a16="http://schemas.microsoft.com/office/drawing/2014/main" id="{3B021FB6-4171-DE43-AD87-D4B7AF94F527}"/>
              </a:ext>
            </a:extLst>
          </p:cNvPr>
          <p:cNvSpPr>
            <a:spLocks noGrp="1"/>
          </p:cNvSpPr>
          <p:nvPr>
            <p:ph type="ftr" sz="quarter" idx="11"/>
          </p:nvPr>
        </p:nvSpPr>
        <p:spPr>
          <a:xfrm>
            <a:off x="4038600" y="6356354"/>
            <a:ext cx="4114800" cy="365125"/>
          </a:xfrm>
          <a:prstGeom prst="rect">
            <a:avLst/>
          </a:prstGeom>
        </p:spPr>
        <p:txBody>
          <a:bodyPr/>
          <a:lstStyle/>
          <a:p>
            <a:r>
              <a:rPr lang="vi-VN"/>
              <a:t>Bản quyền thuộc Học viện iBPO. Cấm sao chép dưới mọi hình thức</a:t>
            </a:r>
            <a:endParaRPr lang="en-US"/>
          </a:p>
        </p:txBody>
      </p:sp>
      <p:sp>
        <p:nvSpPr>
          <p:cNvPr id="4" name="Slide Number Placeholder 3">
            <a:extLst>
              <a:ext uri="{FF2B5EF4-FFF2-40B4-BE49-F238E27FC236}">
                <a16:creationId xmlns:a16="http://schemas.microsoft.com/office/drawing/2014/main" id="{9327D332-AF58-D14F-8BE5-0B31A6F4C068}"/>
              </a:ext>
            </a:extLst>
          </p:cNvPr>
          <p:cNvSpPr>
            <a:spLocks noGrp="1"/>
          </p:cNvSpPr>
          <p:nvPr>
            <p:ph type="sldNum" sz="quarter" idx="12"/>
          </p:nvPr>
        </p:nvSpPr>
        <p:spPr>
          <a:xfrm>
            <a:off x="8610600" y="6356354"/>
            <a:ext cx="2743200" cy="365125"/>
          </a:xfrm>
          <a:prstGeom prst="rect">
            <a:avLst/>
          </a:prstGeom>
        </p:spPr>
        <p:txBody>
          <a:bodyPr/>
          <a:lstStyle/>
          <a:p>
            <a:fld id="{D7A03E76-C40C-124F-ABDD-6CEB0C65013D}" type="slidenum">
              <a:rPr lang="en-US" smtClean="0"/>
              <a:pPr/>
              <a:t>‹#›</a:t>
            </a:fld>
            <a:endParaRPr lang="en-US"/>
          </a:p>
        </p:txBody>
      </p:sp>
    </p:spTree>
    <p:extLst>
      <p:ext uri="{BB962C8B-B14F-4D97-AF65-F5344CB8AC3E}">
        <p14:creationId xmlns:p14="http://schemas.microsoft.com/office/powerpoint/2010/main" val="2255620121"/>
      </p:ext>
    </p:extLst>
  </p:cSld>
  <p:clrMapOvr>
    <a:masterClrMapping/>
  </p:clrMapOvr>
  <mc:AlternateContent xmlns:mc="http://schemas.openxmlformats.org/markup-compatibility/2006" xmlns:p14="http://schemas.microsoft.com/office/powerpoint/2010/main">
    <mc:Choice Requires="p14">
      <p:transition spd="slow" p14:dur="1200" advTm="2000">
        <p14:prism/>
      </p:transition>
    </mc:Choice>
    <mc:Fallback xmlns="">
      <p:transition spd="slow" advTm="2000">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FFAB2D2-15D6-4959-B777-AB33246DA590}"/>
              </a:ext>
            </a:extLst>
          </p:cNvPr>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endParaRPr lang="en-US"/>
          </a:p>
        </p:txBody>
      </p:sp>
      <p:sp>
        <p:nvSpPr>
          <p:cNvPr id="3" name="Chỗ dành sẵn cho Văn bản 2">
            <a:extLst>
              <a:ext uri="{FF2B5EF4-FFF2-40B4-BE49-F238E27FC236}">
                <a16:creationId xmlns:a16="http://schemas.microsoft.com/office/drawing/2014/main" id="{6F3F70F9-33B3-4811-986A-50596D063E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0FABDD32-B6FA-40D2-8BA4-717450D4114C}"/>
              </a:ext>
            </a:extLst>
          </p:cNvPr>
          <p:cNvSpPr>
            <a:spLocks noGrp="1"/>
          </p:cNvSpPr>
          <p:nvPr>
            <p:ph type="dt" sz="half" idx="10"/>
          </p:nvPr>
        </p:nvSpPr>
        <p:spPr/>
        <p:txBody>
          <a:bodyPr/>
          <a:lstStyle/>
          <a:p>
            <a:fld id="{54CC53F3-CD0E-4026-91E3-86703B116E99}" type="datetime1">
              <a:rPr lang="en-US" smtClean="0"/>
              <a:t>4/12/2022</a:t>
            </a:fld>
            <a:endParaRPr lang="en-US"/>
          </a:p>
        </p:txBody>
      </p:sp>
      <p:sp>
        <p:nvSpPr>
          <p:cNvPr id="5" name="Chỗ dành sẵn cho Chân trang 4">
            <a:extLst>
              <a:ext uri="{FF2B5EF4-FFF2-40B4-BE49-F238E27FC236}">
                <a16:creationId xmlns:a16="http://schemas.microsoft.com/office/drawing/2014/main" id="{4633079E-6607-4A04-B2DB-BE358BBEDE2B}"/>
              </a:ext>
            </a:extLst>
          </p:cNvPr>
          <p:cNvSpPr>
            <a:spLocks noGrp="1"/>
          </p:cNvSpPr>
          <p:nvPr>
            <p:ph type="ftr" sz="quarter" idx="11"/>
          </p:nvPr>
        </p:nvSpPr>
        <p:spPr/>
        <p:txBody>
          <a:bodyPr/>
          <a:lstStyle/>
          <a:p>
            <a:r>
              <a:rPr lang="vi-VN"/>
              <a:t>Bản quyền thuộc Học viện iBPO. Cấm sao chép dưới mọi hình thức</a:t>
            </a:r>
            <a:endParaRPr lang="en-US"/>
          </a:p>
        </p:txBody>
      </p:sp>
      <p:sp>
        <p:nvSpPr>
          <p:cNvPr id="6" name="Chỗ dành sẵn cho Số hiệu Bản chiếu 5">
            <a:extLst>
              <a:ext uri="{FF2B5EF4-FFF2-40B4-BE49-F238E27FC236}">
                <a16:creationId xmlns:a16="http://schemas.microsoft.com/office/drawing/2014/main" id="{B1B6FB95-9CD9-49F4-9848-E62E8568E740}"/>
              </a:ext>
            </a:extLst>
          </p:cNvPr>
          <p:cNvSpPr>
            <a:spLocks noGrp="1"/>
          </p:cNvSpPr>
          <p:nvPr>
            <p:ph type="sldNum" sz="quarter" idx="12"/>
          </p:nvPr>
        </p:nvSpPr>
        <p:spPr/>
        <p:txBody>
          <a:bodyPr/>
          <a:lstStyle/>
          <a:p>
            <a:fld id="{EBCB5BE6-DF2F-4255-B954-7FE6D678281B}" type="slidenum">
              <a:rPr lang="en-US" smtClean="0"/>
              <a:pPr/>
              <a:t>‹#›</a:t>
            </a:fld>
            <a:endParaRPr lang="en-US"/>
          </a:p>
        </p:txBody>
      </p:sp>
    </p:spTree>
    <p:extLst>
      <p:ext uri="{BB962C8B-B14F-4D97-AF65-F5344CB8AC3E}">
        <p14:creationId xmlns:p14="http://schemas.microsoft.com/office/powerpoint/2010/main" val="55366296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539DB79F-3C58-4081-B8FA-5AE2E4EF88D8}"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t>4/12/2022</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vi-VN" sz="900" b="0" i="0" u="none" strike="noStrike" kern="1200" cap="all" spc="0" normalizeH="0" baseline="0" noProof="0">
                <a:ln>
                  <a:noFill/>
                </a:ln>
                <a:solidFill>
                  <a:srgbClr val="FFFFFF"/>
                </a:solidFill>
                <a:effectLst/>
                <a:uLnTx/>
                <a:uFillTx/>
                <a:latin typeface="Calibri" panose="020F0502020204030204"/>
                <a:ea typeface="+mn-ea"/>
                <a:cs typeface="+mn-cs"/>
              </a:rPr>
              <a:t>Bản quyền thuộc Học viện iBPO. Cấm sao chép dưới mọi hình thức</a:t>
            </a: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97E1A10-8D87-4971-ADF8-BD445DD67AAA}"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04103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1025362"/>
          </a:xfrm>
        </p:spPr>
        <p:txBody>
          <a:bodyPr/>
          <a:lstStyle/>
          <a:p>
            <a:r>
              <a:rPr lang="en-US"/>
              <a:t>Click to edit Master title style</a:t>
            </a:r>
            <a:endParaRPr lang="en-US" dirty="0"/>
          </a:p>
        </p:txBody>
      </p:sp>
      <p:sp>
        <p:nvSpPr>
          <p:cNvPr id="3" name="Content Placeholder 2"/>
          <p:cNvSpPr>
            <a:spLocks noGrp="1"/>
          </p:cNvSpPr>
          <p:nvPr>
            <p:ph idx="1"/>
          </p:nvPr>
        </p:nvSpPr>
        <p:spPr>
          <a:xfrm>
            <a:off x="1097280" y="1683026"/>
            <a:ext cx="10058400" cy="4186068"/>
          </a:xfrm>
        </p:spPr>
        <p:txBody>
          <a:bodyPr/>
          <a:lstStyle>
            <a:lvl1pPr>
              <a:lnSpc>
                <a:spcPct val="150000"/>
              </a:lnSpc>
              <a:spcBef>
                <a:spcPts val="0"/>
              </a:spcBef>
              <a:spcAft>
                <a:spcPts val="0"/>
              </a:spcAft>
              <a:defRPr baseline="0">
                <a:latin typeface="Calibri" panose="020F0502020204030204" pitchFamily="34" charset="0"/>
              </a:defRPr>
            </a:lvl1pPr>
            <a:lvl2pPr>
              <a:lnSpc>
                <a:spcPct val="150000"/>
              </a:lnSpc>
              <a:spcBef>
                <a:spcPts val="0"/>
              </a:spcBef>
              <a:spcAft>
                <a:spcPts val="0"/>
              </a:spcAft>
              <a:defRPr baseline="0">
                <a:latin typeface="Calibri" panose="020F0502020204030204" pitchFamily="34" charset="0"/>
              </a:defRPr>
            </a:lvl2pPr>
            <a:lvl3pPr>
              <a:lnSpc>
                <a:spcPct val="150000"/>
              </a:lnSpc>
              <a:spcBef>
                <a:spcPts val="0"/>
              </a:spcBef>
              <a:spcAft>
                <a:spcPts val="0"/>
              </a:spcAft>
              <a:defRPr baseline="0">
                <a:latin typeface="Calibri" panose="020F0502020204030204" pitchFamily="34" charset="0"/>
              </a:defRPr>
            </a:lvl3pPr>
            <a:lvl4pPr>
              <a:lnSpc>
                <a:spcPct val="150000"/>
              </a:lnSpc>
              <a:spcBef>
                <a:spcPts val="0"/>
              </a:spcBef>
              <a:spcAft>
                <a:spcPts val="0"/>
              </a:spcAft>
              <a:defRPr baseline="0">
                <a:latin typeface="Calibri" panose="020F0502020204030204" pitchFamily="34" charset="0"/>
              </a:defRPr>
            </a:lvl4pPr>
            <a:lvl5pPr>
              <a:lnSpc>
                <a:spcPct val="150000"/>
              </a:lnSpc>
              <a:spcBef>
                <a:spcPts val="0"/>
              </a:spcBef>
              <a:spcAft>
                <a:spcPts val="0"/>
              </a:spcAft>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1C391642-5771-4B1C-881F-DAE39D53B299}"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t>4/12/2022</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vi-VN" sz="900" b="0" i="0" u="none" strike="noStrike" kern="1200" cap="all" spc="0" normalizeH="0" baseline="0" noProof="0">
                <a:ln>
                  <a:noFill/>
                </a:ln>
                <a:solidFill>
                  <a:srgbClr val="FFFFFF"/>
                </a:solidFill>
                <a:effectLst/>
                <a:uLnTx/>
                <a:uFillTx/>
                <a:latin typeface="Calibri" panose="020F0502020204030204"/>
                <a:ea typeface="+mn-ea"/>
                <a:cs typeface="+mn-cs"/>
              </a:rPr>
              <a:t>Bản quyền thuộc Học viện iBPO. Cấm sao chép dưới mọi hình thức</a:t>
            </a: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97E1A10-8D87-4971-ADF8-BD445DD67AAA}"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10657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Images &amp; Contents Layout">
    <p:spTree>
      <p:nvGrpSpPr>
        <p:cNvPr id="1" name=""/>
        <p:cNvGrpSpPr/>
        <p:nvPr/>
      </p:nvGrpSpPr>
      <p:grpSpPr>
        <a:xfrm>
          <a:off x="0" y="0"/>
          <a:ext cx="0" cy="0"/>
          <a:chOff x="0" y="0"/>
          <a:chExt cx="0" cy="0"/>
        </a:xfrm>
      </p:grpSpPr>
      <p:sp>
        <p:nvSpPr>
          <p:cNvPr id="67" name="Rectangle 66"/>
          <p:cNvSpPr/>
          <p:nvPr userDrawn="1"/>
        </p:nvSpPr>
        <p:spPr>
          <a:xfrm flipV="1">
            <a:off x="0" y="0"/>
            <a:ext cx="12192000" cy="3789040"/>
          </a:xfrm>
          <a:prstGeom prst="rect">
            <a:avLst/>
          </a:prstGeom>
          <a:gradFill>
            <a:gsLst>
              <a:gs pos="66000">
                <a:schemeClr val="accent3"/>
              </a:gs>
              <a:gs pos="33000">
                <a:schemeClr val="accent2"/>
              </a:gs>
              <a:gs pos="0">
                <a:schemeClr val="accent1"/>
              </a:gs>
              <a:gs pos="96000">
                <a:schemeClr val="accent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1800">
              <a:cs typeface="Calibri" panose="020F0502020204030204" pitchFamily="34" charset="0"/>
            </a:endParaRPr>
          </a:p>
        </p:txBody>
      </p:sp>
      <p:sp>
        <p:nvSpPr>
          <p:cNvPr id="94" name="Oval 20">
            <a:extLst>
              <a:ext uri="{FF2B5EF4-FFF2-40B4-BE49-F238E27FC236}">
                <a16:creationId xmlns:a16="http://schemas.microsoft.com/office/drawing/2014/main" id="{3D355D5A-608F-4392-8874-10EA0BBB127C}"/>
              </a:ext>
            </a:extLst>
          </p:cNvPr>
          <p:cNvSpPr/>
          <p:nvPr userDrawn="1"/>
        </p:nvSpPr>
        <p:spPr>
          <a:xfrm>
            <a:off x="5735327" y="3961966"/>
            <a:ext cx="5906469" cy="523358"/>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5" name="Oval 21">
            <a:extLst>
              <a:ext uri="{FF2B5EF4-FFF2-40B4-BE49-F238E27FC236}">
                <a16:creationId xmlns:a16="http://schemas.microsoft.com/office/drawing/2014/main" id="{BFFE63E3-6EF2-4D85-A7E9-D6CA3DA1D889}"/>
              </a:ext>
            </a:extLst>
          </p:cNvPr>
          <p:cNvSpPr/>
          <p:nvPr userDrawn="1"/>
        </p:nvSpPr>
        <p:spPr>
          <a:xfrm>
            <a:off x="519551" y="3961966"/>
            <a:ext cx="5906469" cy="523358"/>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6" name="그림 개체 틀 2">
            <a:extLst>
              <a:ext uri="{FF2B5EF4-FFF2-40B4-BE49-F238E27FC236}">
                <a16:creationId xmlns:a16="http://schemas.microsoft.com/office/drawing/2014/main" id="{AEDD54C4-EF65-4579-B4B8-D952EC7C8B1F}"/>
              </a:ext>
            </a:extLst>
          </p:cNvPr>
          <p:cNvSpPr>
            <a:spLocks noGrp="1"/>
          </p:cNvSpPr>
          <p:nvPr>
            <p:ph type="pic" sz="quarter" idx="10" hasCustomPrompt="1"/>
          </p:nvPr>
        </p:nvSpPr>
        <p:spPr>
          <a:xfrm>
            <a:off x="1626015" y="1899780"/>
            <a:ext cx="3703687" cy="2285766"/>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defRPr>
            </a:lvl1pPr>
          </a:lstStyle>
          <a:p>
            <a:r>
              <a:rPr lang="en-US" altLang="ko-KR"/>
              <a:t>Place Your Picture Here</a:t>
            </a:r>
            <a:endParaRPr lang="ko-KR" altLang="en-US"/>
          </a:p>
        </p:txBody>
      </p:sp>
      <p:sp>
        <p:nvSpPr>
          <p:cNvPr id="97" name="Text Placeholder 9">
            <a:extLst>
              <a:ext uri="{FF2B5EF4-FFF2-40B4-BE49-F238E27FC236}">
                <a16:creationId xmlns:a16="http://schemas.microsoft.com/office/drawing/2014/main" id="{851354DF-4A21-4109-B8B8-35468B942848}"/>
              </a:ext>
            </a:extLst>
          </p:cNvPr>
          <p:cNvSpPr>
            <a:spLocks noGrp="1"/>
          </p:cNvSpPr>
          <p:nvPr>
            <p:ph type="body" sz="quarter" idx="15" hasCustomPrompt="1"/>
          </p:nvPr>
        </p:nvSpPr>
        <p:spPr>
          <a:xfrm>
            <a:off x="323531" y="339513"/>
            <a:ext cx="11573197" cy="724247"/>
          </a:xfrm>
          <a:prstGeom prst="rect">
            <a:avLst/>
          </a:prstGeom>
        </p:spPr>
        <p:txBody>
          <a:bodyPr anchor="ctr"/>
          <a:lstStyle>
            <a:lvl1pPr marL="0" indent="0" algn="ctr">
              <a:buNone/>
              <a:defRPr sz="5400" b="0" baseline="0">
                <a:solidFill>
                  <a:schemeClr val="bg1"/>
                </a:solidFill>
                <a:latin typeface="Calibri Light" panose="020F0302020204030204" pitchFamily="34" charset="0"/>
                <a:cs typeface="Calibri" panose="020F0502020204030204" pitchFamily="34" charset="0"/>
              </a:defRPr>
            </a:lvl1pPr>
          </a:lstStyle>
          <a:p>
            <a:pPr lvl="0"/>
            <a:r>
              <a:rPr lang="en-US" altLang="ko-KR" dirty="0"/>
              <a:t>BASIC LAYOUT</a:t>
            </a:r>
          </a:p>
        </p:txBody>
      </p:sp>
      <p:sp>
        <p:nvSpPr>
          <p:cNvPr id="99" name="Rectangle 98">
            <a:extLst>
              <a:ext uri="{FF2B5EF4-FFF2-40B4-BE49-F238E27FC236}">
                <a16:creationId xmlns:a16="http://schemas.microsoft.com/office/drawing/2014/main" id="{C42BCD1B-947D-4365-BA3B-0F1EDC7713CD}"/>
              </a:ext>
            </a:extLst>
          </p:cNvPr>
          <p:cNvSpPr/>
          <p:nvPr userDrawn="1"/>
        </p:nvSpPr>
        <p:spPr>
          <a:xfrm>
            <a:off x="3" y="6526450"/>
            <a:ext cx="12192000" cy="333859"/>
          </a:xfrm>
          <a:prstGeom prst="rect">
            <a:avLst/>
          </a:prstGeom>
          <a:gradFill>
            <a:gsLst>
              <a:gs pos="66000">
                <a:schemeClr val="accent3"/>
              </a:gs>
              <a:gs pos="33000">
                <a:schemeClr val="accent2"/>
              </a:gs>
              <a:gs pos="0">
                <a:schemeClr val="accent1"/>
              </a:gs>
              <a:gs pos="96000">
                <a:schemeClr val="accent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1800">
              <a:cs typeface="Calibri" panose="020F0502020204030204" pitchFamily="34" charset="0"/>
            </a:endParaRPr>
          </a:p>
        </p:txBody>
      </p:sp>
      <p:sp>
        <p:nvSpPr>
          <p:cNvPr id="100" name="Chỗ dành sẵn cho Số hiệu Bản chiếu 5"/>
          <p:cNvSpPr txBox="1">
            <a:spLocks/>
          </p:cNvSpPr>
          <p:nvPr userDrawn="1"/>
        </p:nvSpPr>
        <p:spPr>
          <a:xfrm>
            <a:off x="9189720" y="6488350"/>
            <a:ext cx="2743200" cy="365125"/>
          </a:xfrm>
          <a:prstGeom prst="rect">
            <a:avLst/>
          </a:prstGeom>
        </p:spPr>
        <p:txBody>
          <a:bodyPr vert="horz" lIns="74295" tIns="37148" rIns="74295" bIns="37148" rtlCol="0" anchor="ctr"/>
          <a:lstStyle>
            <a:defPPr>
              <a:defRPr lang="en-US"/>
            </a:defPPr>
            <a:lvl1pPr marL="0" algn="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vi-VN" sz="1139">
                <a:latin typeface="Calibri" panose="020F0502020204030204" pitchFamily="34" charset="0"/>
              </a:rPr>
              <a:t>Trang</a:t>
            </a:r>
            <a:r>
              <a:rPr lang="vi-VN" sz="1463">
                <a:latin typeface="Calibri" panose="020F0502020204030204" pitchFamily="34" charset="0"/>
              </a:rPr>
              <a:t> | </a:t>
            </a:r>
            <a:fld id="{3B5B8DD0-F9FD-41FD-9093-1E5F23A6DB36}" type="slidenum">
              <a:rPr lang="en-US" sz="1463" b="1" smtClean="0"/>
              <a:pPr/>
              <a:t>‹#›</a:t>
            </a:fld>
            <a:endParaRPr lang="en-US" sz="1463" b="1"/>
          </a:p>
        </p:txBody>
      </p:sp>
      <p:pic>
        <p:nvPicPr>
          <p:cNvPr id="101" name="Picture 10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82556" y="6496050"/>
            <a:ext cx="748553" cy="393904"/>
          </a:xfrm>
          <a:prstGeom prst="rect">
            <a:avLst/>
          </a:prstGeom>
        </p:spPr>
      </p:pic>
      <p:sp>
        <p:nvSpPr>
          <p:cNvPr id="102" name="그림 개체 틀 2">
            <a:extLst>
              <a:ext uri="{FF2B5EF4-FFF2-40B4-BE49-F238E27FC236}">
                <a16:creationId xmlns:a16="http://schemas.microsoft.com/office/drawing/2014/main" id="{AEDD54C4-EF65-4579-B4B8-D952EC7C8B1F}"/>
              </a:ext>
            </a:extLst>
          </p:cNvPr>
          <p:cNvSpPr>
            <a:spLocks noGrp="1"/>
          </p:cNvSpPr>
          <p:nvPr>
            <p:ph type="pic" sz="quarter" idx="16" hasCustomPrompt="1"/>
          </p:nvPr>
        </p:nvSpPr>
        <p:spPr>
          <a:xfrm>
            <a:off x="6693843" y="1894520"/>
            <a:ext cx="3703687" cy="2285766"/>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defRPr>
            </a:lvl1pPr>
          </a:lstStyle>
          <a:p>
            <a:r>
              <a:rPr lang="en-US" altLang="ko-KR"/>
              <a:t>Place Your Picture Here</a:t>
            </a:r>
            <a:endParaRPr lang="ko-KR" altLang="en-US"/>
          </a:p>
        </p:txBody>
      </p:sp>
    </p:spTree>
    <p:extLst>
      <p:ext uri="{BB962C8B-B14F-4D97-AF65-F5344CB8AC3E}">
        <p14:creationId xmlns:p14="http://schemas.microsoft.com/office/powerpoint/2010/main" val="157791722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tyle slide layou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4472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0945DE9-E3D5-4878-87F8-0F789D212B69}"/>
              </a:ext>
            </a:extLst>
          </p:cNvPr>
          <p:cNvSpPr/>
          <p:nvPr userDrawn="1"/>
        </p:nvSpPr>
        <p:spPr>
          <a:xfrm>
            <a:off x="143221" y="2753604"/>
            <a:ext cx="12191999" cy="1720516"/>
          </a:xfrm>
          <a:prstGeom prst="rect">
            <a:avLst/>
          </a:prstGeom>
          <a:gradFill flip="none" rotWithShape="1">
            <a:gsLst>
              <a:gs pos="65000">
                <a:schemeClr val="bg1">
                  <a:alpha val="75000"/>
                </a:schemeClr>
              </a:gs>
              <a:gs pos="39000">
                <a:schemeClr val="bg1">
                  <a:alpha val="75000"/>
                </a:schemeClr>
              </a:gs>
              <a:gs pos="8000">
                <a:schemeClr val="accent1">
                  <a:alpha val="0"/>
                </a:schemeClr>
              </a:gs>
              <a:gs pos="96000">
                <a:schemeClr val="accent5">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 name="Title 1">
            <a:extLst>
              <a:ext uri="{FF2B5EF4-FFF2-40B4-BE49-F238E27FC236}">
                <a16:creationId xmlns:a16="http://schemas.microsoft.com/office/drawing/2014/main" id="{71CE8499-79D0-4D5D-8FAA-6F78B0E36C82}"/>
              </a:ext>
            </a:extLst>
          </p:cNvPr>
          <p:cNvSpPr>
            <a:spLocks noGrp="1"/>
          </p:cNvSpPr>
          <p:nvPr>
            <p:ph type="ctrTitle"/>
          </p:nvPr>
        </p:nvSpPr>
        <p:spPr>
          <a:xfrm>
            <a:off x="848301" y="2753606"/>
            <a:ext cx="10271391" cy="1350791"/>
          </a:xfrm>
          <a:prstGeom prst="rect">
            <a:avLst/>
          </a:prstGeom>
        </p:spPr>
        <p:txBody>
          <a:bodyPr anchor="b"/>
          <a:lstStyle>
            <a:lvl1pPr algn="ctr">
              <a:defRPr sz="6000">
                <a:solidFill>
                  <a:schemeClr val="tx1"/>
                </a:solidFill>
              </a:defRPr>
            </a:lvl1pPr>
          </a:lstStyle>
          <a:p>
            <a:r>
              <a:rPr lang="en-US"/>
              <a:t>Click to edit Master title style</a:t>
            </a:r>
          </a:p>
        </p:txBody>
      </p:sp>
    </p:spTree>
    <p:extLst>
      <p:ext uri="{BB962C8B-B14F-4D97-AF65-F5344CB8AC3E}">
        <p14:creationId xmlns:p14="http://schemas.microsoft.com/office/powerpoint/2010/main" val="30641243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Agenda layou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2BCD1B-947D-4365-BA3B-0F1EDC7713CD}"/>
              </a:ext>
            </a:extLst>
          </p:cNvPr>
          <p:cNvSpPr/>
          <p:nvPr userDrawn="1"/>
        </p:nvSpPr>
        <p:spPr>
          <a:xfrm>
            <a:off x="3" y="6526450"/>
            <a:ext cx="12192000" cy="333859"/>
          </a:xfrm>
          <a:prstGeom prst="rect">
            <a:avLst/>
          </a:prstGeom>
          <a:gradFill>
            <a:gsLst>
              <a:gs pos="66000">
                <a:schemeClr val="accent3"/>
              </a:gs>
              <a:gs pos="33000">
                <a:schemeClr val="accent2"/>
              </a:gs>
              <a:gs pos="0">
                <a:schemeClr val="accent1"/>
              </a:gs>
              <a:gs pos="96000">
                <a:schemeClr val="accent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1800">
              <a:cs typeface="Calibri" panose="020F0502020204030204" pitchFamily="34" charset="0"/>
            </a:endParaRPr>
          </a:p>
        </p:txBody>
      </p:sp>
      <p:sp>
        <p:nvSpPr>
          <p:cNvPr id="3" name="Chỗ dành sẵn cho Số hiệu Bản chiếu 5"/>
          <p:cNvSpPr txBox="1">
            <a:spLocks/>
          </p:cNvSpPr>
          <p:nvPr userDrawn="1"/>
        </p:nvSpPr>
        <p:spPr>
          <a:xfrm>
            <a:off x="9189720" y="6488350"/>
            <a:ext cx="2743200" cy="365125"/>
          </a:xfrm>
          <a:prstGeom prst="rect">
            <a:avLst/>
          </a:prstGeom>
        </p:spPr>
        <p:txBody>
          <a:bodyPr vert="horz" lIns="74295" tIns="37148" rIns="74295" bIns="37148" rtlCol="0" anchor="ctr"/>
          <a:lstStyle>
            <a:defPPr>
              <a:defRPr lang="en-US"/>
            </a:defPPr>
            <a:lvl1pPr marL="0" algn="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vi-VN" sz="1139">
                <a:latin typeface="Calibri" panose="020F0502020204030204" pitchFamily="34" charset="0"/>
              </a:rPr>
              <a:t>Trang</a:t>
            </a:r>
            <a:r>
              <a:rPr lang="vi-VN" sz="1463">
                <a:latin typeface="Calibri" panose="020F0502020204030204" pitchFamily="34" charset="0"/>
              </a:rPr>
              <a:t> | </a:t>
            </a:r>
            <a:fld id="{3B5B8DD0-F9FD-41FD-9093-1E5F23A6DB36}" type="slidenum">
              <a:rPr lang="en-US" sz="1463" b="1" smtClean="0"/>
              <a:pPr/>
              <a:t>‹#›</a:t>
            </a:fld>
            <a:endParaRPr lang="en-US" sz="1463" b="1"/>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82556" y="6496050"/>
            <a:ext cx="748553" cy="393904"/>
          </a:xfrm>
          <a:prstGeom prst="rect">
            <a:avLst/>
          </a:prstGeom>
        </p:spPr>
      </p:pic>
    </p:spTree>
    <p:extLst>
      <p:ext uri="{BB962C8B-B14F-4D97-AF65-F5344CB8AC3E}">
        <p14:creationId xmlns:p14="http://schemas.microsoft.com/office/powerpoint/2010/main" val="19369119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B75FBCD5-7D0D-3F43-8975-A66B00024365}"/>
              </a:ext>
            </a:extLst>
          </p:cNvPr>
          <p:cNvSpPr>
            <a:spLocks noGrp="1"/>
          </p:cNvSpPr>
          <p:nvPr>
            <p:ph type="body" sz="quarter" idx="11" hasCustomPrompt="1"/>
          </p:nvPr>
        </p:nvSpPr>
        <p:spPr>
          <a:xfrm>
            <a:off x="809369" y="795171"/>
            <a:ext cx="10077979" cy="477817"/>
          </a:xfrm>
          <a:prstGeom prst="rect">
            <a:avLst/>
          </a:prstGeom>
        </p:spPr>
        <p:txBody>
          <a:bodyPr>
            <a:noAutofit/>
          </a:bodyPr>
          <a:lstStyle>
            <a:lvl1pPr marL="0" indent="0" algn="l">
              <a:buNone/>
              <a:defRPr sz="3200" b="1" i="0">
                <a:solidFill>
                  <a:schemeClr val="accent2"/>
                </a:solidFill>
                <a:latin typeface="+mj-lt"/>
                <a:ea typeface="Source Sans Pro Light" panose="020B0403030403020204" pitchFamily="34" charset="0"/>
              </a:defRPr>
            </a:lvl1pPr>
          </a:lstStyle>
          <a:p>
            <a:pPr lvl="0"/>
            <a:r>
              <a:rPr lang="en-US" dirty="0"/>
              <a:t>Put your text here</a:t>
            </a:r>
          </a:p>
        </p:txBody>
      </p:sp>
      <p:cxnSp>
        <p:nvCxnSpPr>
          <p:cNvPr id="17" name="Прямая соединительная линия 8">
            <a:extLst>
              <a:ext uri="{FF2B5EF4-FFF2-40B4-BE49-F238E27FC236}">
                <a16:creationId xmlns:a16="http://schemas.microsoft.com/office/drawing/2014/main" id="{52E9C7B9-3FB0-9D45-9B9A-D9F8C69FBFA0}"/>
              </a:ext>
            </a:extLst>
          </p:cNvPr>
          <p:cNvCxnSpPr/>
          <p:nvPr userDrawn="1"/>
        </p:nvCxnSpPr>
        <p:spPr>
          <a:xfrm flipV="1">
            <a:off x="-2403945" y="-198783"/>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nvGrpSpPr>
          <p:cNvPr id="2" name="Group 30">
            <a:extLst>
              <a:ext uri="{FF2B5EF4-FFF2-40B4-BE49-F238E27FC236}">
                <a16:creationId xmlns:a16="http://schemas.microsoft.com/office/drawing/2014/main" id="{8452AA8A-395A-9640-B8BE-F825CCD799E2}"/>
              </a:ext>
            </a:extLst>
          </p:cNvPr>
          <p:cNvGrpSpPr/>
          <p:nvPr userDrawn="1"/>
        </p:nvGrpSpPr>
        <p:grpSpPr>
          <a:xfrm>
            <a:off x="0" y="1364247"/>
            <a:ext cx="1600200" cy="0"/>
            <a:chOff x="0" y="1364247"/>
            <a:chExt cx="1600200" cy="0"/>
          </a:xfrm>
        </p:grpSpPr>
        <p:cxnSp>
          <p:nvCxnSpPr>
            <p:cNvPr id="32" name="Straight Connector 31">
              <a:extLst>
                <a:ext uri="{FF2B5EF4-FFF2-40B4-BE49-F238E27FC236}">
                  <a16:creationId xmlns:a16="http://schemas.microsoft.com/office/drawing/2014/main" id="{2EB37F2E-35E6-754A-86FD-99521A6C18E8}"/>
                </a:ext>
              </a:extLst>
            </p:cNvPr>
            <p:cNvCxnSpPr>
              <a:cxnSpLocks/>
            </p:cNvCxnSpPr>
            <p:nvPr/>
          </p:nvCxnSpPr>
          <p:spPr>
            <a:xfrm>
              <a:off x="0" y="1364247"/>
              <a:ext cx="1600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C67B41F-82FE-C743-AE12-0522C3DFCB1E}"/>
                </a:ext>
              </a:extLst>
            </p:cNvPr>
            <p:cNvCxnSpPr>
              <a:cxnSpLocks/>
            </p:cNvCxnSpPr>
            <p:nvPr/>
          </p:nvCxnSpPr>
          <p:spPr>
            <a:xfrm>
              <a:off x="808722" y="1364247"/>
              <a:ext cx="79147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C42BCD1B-947D-4365-BA3B-0F1EDC7713CD}"/>
              </a:ext>
            </a:extLst>
          </p:cNvPr>
          <p:cNvSpPr/>
          <p:nvPr userDrawn="1"/>
        </p:nvSpPr>
        <p:spPr>
          <a:xfrm>
            <a:off x="3" y="6526450"/>
            <a:ext cx="12192000" cy="333859"/>
          </a:xfrm>
          <a:prstGeom prst="rect">
            <a:avLst/>
          </a:prstGeom>
          <a:gradFill>
            <a:gsLst>
              <a:gs pos="66000">
                <a:schemeClr val="accent3"/>
              </a:gs>
              <a:gs pos="33000">
                <a:schemeClr val="accent2"/>
              </a:gs>
              <a:gs pos="0">
                <a:schemeClr val="accent1"/>
              </a:gs>
              <a:gs pos="96000">
                <a:schemeClr val="accent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1800">
              <a:cs typeface="Arial" pitchFamily="34" charset="0"/>
            </a:endParaRPr>
          </a:p>
        </p:txBody>
      </p:sp>
      <p:sp>
        <p:nvSpPr>
          <p:cNvPr id="8" name="Chỗ dành sẵn cho Số hiệu Bản chiếu 5"/>
          <p:cNvSpPr txBox="1">
            <a:spLocks/>
          </p:cNvSpPr>
          <p:nvPr userDrawn="1"/>
        </p:nvSpPr>
        <p:spPr>
          <a:xfrm>
            <a:off x="9189720" y="6488350"/>
            <a:ext cx="2743200" cy="365125"/>
          </a:xfrm>
          <a:prstGeom prst="rect">
            <a:avLst/>
          </a:prstGeom>
        </p:spPr>
        <p:txBody>
          <a:bodyPr vert="horz" lIns="74295" tIns="37148" rIns="74295" bIns="37148" rtlCol="0" anchor="ctr"/>
          <a:lstStyle>
            <a:defPPr>
              <a:defRPr lang="en-US"/>
            </a:defPPr>
            <a:lvl1pPr marL="0" algn="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vi-VN" sz="1139"/>
              <a:t>Trang</a:t>
            </a:r>
            <a:r>
              <a:rPr lang="vi-VN" sz="1463"/>
              <a:t> | </a:t>
            </a:r>
            <a:fld id="{3B5B8DD0-F9FD-41FD-9093-1E5F23A6DB36}" type="slidenum">
              <a:rPr lang="en-US" sz="1463" b="1" smtClean="0"/>
              <a:pPr/>
              <a:t>‹#›</a:t>
            </a:fld>
            <a:endParaRPr lang="en-US" sz="1463" b="1"/>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82556" y="6496050"/>
            <a:ext cx="748553" cy="393904"/>
          </a:xfrm>
          <a:prstGeom prst="rect">
            <a:avLst/>
          </a:prstGeom>
        </p:spPr>
      </p:pic>
    </p:spTree>
    <p:extLst>
      <p:ext uri="{BB962C8B-B14F-4D97-AF65-F5344CB8AC3E}">
        <p14:creationId xmlns:p14="http://schemas.microsoft.com/office/powerpoint/2010/main" val="970268371"/>
      </p:ext>
    </p:extLst>
  </p:cSld>
  <p:clrMapOvr>
    <a:masterClrMapping/>
  </p:clrMapOvr>
  <p:transition spd="slow"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 calcmode="lin" valueType="num">
                                      <p:cBhvr additive="base">
                                        <p:cTn id="7" dur="500"/>
                                        <p:tgtEl>
                                          <p:spTgt spid="20">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20">
                                            <p:txEl>
                                              <p:pRg st="0" end="0"/>
                                            </p:txEl>
                                          </p:spTgt>
                                        </p:tgtEl>
                                      </p:cBhvr>
                                    </p:animEffect>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down)">
                                      <p:cBhvr>
                                        <p:cTn id="12" dur="500"/>
                                        <p:tgtEl>
                                          <p:spTgt spid="17"/>
                                        </p:tgtEl>
                                      </p:cBhvr>
                                    </p:animEffect>
                                  </p:childTnLst>
                                </p:cTn>
                              </p:par>
                            </p:childTnLst>
                          </p:cTn>
                        </p:par>
                        <p:par>
                          <p:cTn id="13" fill="hold">
                            <p:stCondLst>
                              <p:cond delay="1000"/>
                            </p:stCondLst>
                            <p:childTnLst>
                              <p:par>
                                <p:cTn id="14" presetID="12" presetClass="entr" presetSubtype="8"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p:tgtEl>
                                          <p:spTgt spid="2"/>
                                        </p:tgtEl>
                                        <p:attrNameLst>
                                          <p:attrName>ppt_x</p:attrName>
                                        </p:attrNameLst>
                                      </p:cBhvr>
                                      <p:tavLst>
                                        <p:tav tm="0">
                                          <p:val>
                                            <p:strVal val="#ppt_x-#ppt_w*1.125000"/>
                                          </p:val>
                                        </p:tav>
                                        <p:tav tm="100000">
                                          <p:val>
                                            <p:strVal val="#ppt_x"/>
                                          </p:val>
                                        </p:tav>
                                      </p:tavLst>
                                    </p:anim>
                                    <p:animEffect transition="in" filter="wipe(right)">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12" presetClass="entr" presetSubtype="4"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p:tgtEl>
                          <p:spTgt spid="20"/>
                        </p:tgtEl>
                        <p:attrNameLst>
                          <p:attrName>ppt_y</p:attrName>
                        </p:attrNameLst>
                      </p:cBhvr>
                      <p:tavLst>
                        <p:tav tm="0">
                          <p:val>
                            <p:strVal val="#ppt_y+#ppt_h*1.125000"/>
                          </p:val>
                        </p:tav>
                        <p:tav tm="100000">
                          <p:val>
                            <p:strVal val="#ppt_y"/>
                          </p:val>
                        </p:tav>
                      </p:tavLst>
                    </p:anim>
                    <p:animEffect transition="in" filter="wipe(up)">
                      <p:cBhvr>
                        <p:cTn dur="500"/>
                        <p:tgtEl>
                          <p:spTgt spid="20"/>
                        </p:tgtEl>
                      </p:cBhvr>
                    </p:animEffect>
                  </p:childTnLst>
                </p:cTn>
              </p:par>
            </p:tnLst>
          </p:tmpl>
        </p:tmplLst>
      </p:bldP>
    </p:bldLst>
  </p:timing>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cSld name="1_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4"/>
            <a:ext cx="10058400" cy="1060198"/>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571732"/>
            <a:ext cx="4937760" cy="736282"/>
          </a:xfrm>
        </p:spPr>
        <p:style>
          <a:lnRef idx="1">
            <a:schemeClr val="accent1"/>
          </a:lnRef>
          <a:fillRef idx="2">
            <a:schemeClr val="accent1"/>
          </a:fillRef>
          <a:effectRef idx="1">
            <a:schemeClr val="accent1"/>
          </a:effectRef>
          <a:fontRef idx="minor">
            <a:schemeClr val="dk1"/>
          </a:fontRef>
        </p:style>
        <p:txBody>
          <a:bodyPr lIns="91440" rIns="91440" anchor="ctr">
            <a:normAutofit/>
          </a:bodyPr>
          <a:lstStyle>
            <a:lvl1pPr marL="0" indent="0">
              <a:buNone/>
              <a:defRPr sz="24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454318"/>
            <a:ext cx="4937760" cy="37636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571732"/>
            <a:ext cx="4937760" cy="736282"/>
          </a:xfrm>
        </p:spPr>
        <p:style>
          <a:lnRef idx="1">
            <a:schemeClr val="accent1"/>
          </a:lnRef>
          <a:fillRef idx="2">
            <a:schemeClr val="accent1"/>
          </a:fillRef>
          <a:effectRef idx="1">
            <a:schemeClr val="accent1"/>
          </a:effectRef>
          <a:fontRef idx="minor">
            <a:schemeClr val="dk1"/>
          </a:fontRef>
        </p:style>
        <p:txBody>
          <a:bodyPr lIns="91440" rIns="91440" anchor="ctr">
            <a:normAutofit/>
          </a:bodyPr>
          <a:lstStyle>
            <a:lvl1pPr marL="0" indent="0">
              <a:buNone/>
              <a:defRPr sz="24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454318"/>
            <a:ext cx="4937760" cy="37636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D799A53-6D5C-4005-8544-A32FCF9F5A3F}" type="datetime1">
              <a:rPr lang="en-US" smtClean="0"/>
              <a:t>4/12/2022</a:t>
            </a:fld>
            <a:endParaRPr lang="en-US"/>
          </a:p>
        </p:txBody>
      </p:sp>
      <p:sp>
        <p:nvSpPr>
          <p:cNvPr id="8" name="Footer Placeholder 7"/>
          <p:cNvSpPr>
            <a:spLocks noGrp="1"/>
          </p:cNvSpPr>
          <p:nvPr>
            <p:ph type="ftr" sz="quarter" idx="11"/>
          </p:nvPr>
        </p:nvSpPr>
        <p:spPr/>
        <p:txBody>
          <a:bodyPr/>
          <a:lstStyle/>
          <a:p>
            <a:r>
              <a:rPr lang="vi-VN"/>
              <a:t>Bản quyền thuộc Học viện iBPO. Cấm sao chép dưới mọi hình thức</a:t>
            </a:r>
            <a:endParaRPr lang="en-US"/>
          </a:p>
        </p:txBody>
      </p:sp>
      <p:sp>
        <p:nvSpPr>
          <p:cNvPr id="9" name="Slide Number Placeholder 8"/>
          <p:cNvSpPr>
            <a:spLocks noGrp="1"/>
          </p:cNvSpPr>
          <p:nvPr>
            <p:ph type="sldNum" sz="quarter" idx="12"/>
          </p:nvPr>
        </p:nvSpPr>
        <p:spPr/>
        <p:txBody>
          <a:bodyPr/>
          <a:lstStyle/>
          <a:p>
            <a:fld id="{A97E1A10-8D87-4971-ADF8-BD445DD67AAA}" type="slidenum">
              <a:rPr lang="en-US" smtClean="0"/>
              <a:t>‹#›</a:t>
            </a:fld>
            <a:endParaRPr lang="en-US"/>
          </a:p>
        </p:txBody>
      </p:sp>
    </p:spTree>
    <p:extLst>
      <p:ext uri="{BB962C8B-B14F-4D97-AF65-F5344CB8AC3E}">
        <p14:creationId xmlns:p14="http://schemas.microsoft.com/office/powerpoint/2010/main" val="34838423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0945DE9-E3D5-4878-87F8-0F789D212B69}"/>
              </a:ext>
            </a:extLst>
          </p:cNvPr>
          <p:cNvSpPr/>
          <p:nvPr userDrawn="1"/>
        </p:nvSpPr>
        <p:spPr>
          <a:xfrm>
            <a:off x="143222" y="2753604"/>
            <a:ext cx="12191999" cy="1720516"/>
          </a:xfrm>
          <a:prstGeom prst="rect">
            <a:avLst/>
          </a:prstGeom>
          <a:gradFill flip="none" rotWithShape="1">
            <a:gsLst>
              <a:gs pos="65000">
                <a:schemeClr val="bg1">
                  <a:alpha val="75000"/>
                </a:schemeClr>
              </a:gs>
              <a:gs pos="39000">
                <a:schemeClr val="bg1">
                  <a:alpha val="75000"/>
                </a:schemeClr>
              </a:gs>
              <a:gs pos="8000">
                <a:schemeClr val="accent1">
                  <a:alpha val="0"/>
                </a:schemeClr>
              </a:gs>
              <a:gs pos="96000">
                <a:schemeClr val="accent5">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Calibri" panose="020F0502020204030204" pitchFamily="34" charset="0"/>
            </a:endParaRPr>
          </a:p>
        </p:txBody>
      </p:sp>
      <p:sp>
        <p:nvSpPr>
          <p:cNvPr id="4" name="Title 1">
            <a:extLst>
              <a:ext uri="{FF2B5EF4-FFF2-40B4-BE49-F238E27FC236}">
                <a16:creationId xmlns:a16="http://schemas.microsoft.com/office/drawing/2014/main" id="{71CE8499-79D0-4D5D-8FAA-6F78B0E36C82}"/>
              </a:ext>
            </a:extLst>
          </p:cNvPr>
          <p:cNvSpPr>
            <a:spLocks noGrp="1"/>
          </p:cNvSpPr>
          <p:nvPr>
            <p:ph type="ctrTitle"/>
          </p:nvPr>
        </p:nvSpPr>
        <p:spPr>
          <a:xfrm>
            <a:off x="848302" y="2753608"/>
            <a:ext cx="10271391" cy="1350791"/>
          </a:xfrm>
          <a:prstGeom prst="rect">
            <a:avLst/>
          </a:prstGeom>
        </p:spPr>
        <p:txBody>
          <a:bodyPr anchor="b"/>
          <a:lstStyle>
            <a:lvl1pPr algn="ctr">
              <a:defRPr sz="6000">
                <a:solidFill>
                  <a:schemeClr val="tx1"/>
                </a:solidFill>
              </a:defRPr>
            </a:lvl1pPr>
          </a:lstStyle>
          <a:p>
            <a:r>
              <a:rPr lang="en-US"/>
              <a:t>Click to edit Master title style</a:t>
            </a:r>
          </a:p>
        </p:txBody>
      </p:sp>
    </p:spTree>
    <p:extLst>
      <p:ext uri="{BB962C8B-B14F-4D97-AF65-F5344CB8AC3E}">
        <p14:creationId xmlns:p14="http://schemas.microsoft.com/office/powerpoint/2010/main" val="35200871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B75FBCD5-7D0D-3F43-8975-A66B00024365}"/>
              </a:ext>
            </a:extLst>
          </p:cNvPr>
          <p:cNvSpPr>
            <a:spLocks noGrp="1"/>
          </p:cNvSpPr>
          <p:nvPr>
            <p:ph type="body" sz="quarter" idx="11" hasCustomPrompt="1"/>
          </p:nvPr>
        </p:nvSpPr>
        <p:spPr>
          <a:xfrm>
            <a:off x="809369" y="795171"/>
            <a:ext cx="10077979" cy="477817"/>
          </a:xfrm>
          <a:prstGeom prst="rect">
            <a:avLst/>
          </a:prstGeom>
        </p:spPr>
        <p:txBody>
          <a:bodyPr>
            <a:noAutofit/>
          </a:bodyPr>
          <a:lstStyle>
            <a:lvl1pPr marL="0" indent="0" algn="l">
              <a:buNone/>
              <a:defRPr sz="3200" b="1" i="0">
                <a:solidFill>
                  <a:schemeClr val="accent2"/>
                </a:solidFill>
                <a:latin typeface="Calibri" panose="020F0502020204030204" pitchFamily="34" charset="0"/>
                <a:ea typeface="Source Sans Pro Light" panose="020B0403030403020204" pitchFamily="34" charset="0"/>
              </a:defRPr>
            </a:lvl1pPr>
          </a:lstStyle>
          <a:p>
            <a:pPr lvl="0"/>
            <a:r>
              <a:rPr lang="en-US" dirty="0"/>
              <a:t>Put your text here</a:t>
            </a:r>
          </a:p>
        </p:txBody>
      </p:sp>
      <p:cxnSp>
        <p:nvCxnSpPr>
          <p:cNvPr id="17" name="Прямая соединительная линия 8">
            <a:extLst>
              <a:ext uri="{FF2B5EF4-FFF2-40B4-BE49-F238E27FC236}">
                <a16:creationId xmlns:a16="http://schemas.microsoft.com/office/drawing/2014/main" id="{52E9C7B9-3FB0-9D45-9B9A-D9F8C69FBFA0}"/>
              </a:ext>
            </a:extLst>
          </p:cNvPr>
          <p:cNvCxnSpPr/>
          <p:nvPr userDrawn="1"/>
        </p:nvCxnSpPr>
        <p:spPr>
          <a:xfrm flipV="1">
            <a:off x="-2403945" y="-198783"/>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nvGrpSpPr>
          <p:cNvPr id="2" name="Group 30">
            <a:extLst>
              <a:ext uri="{FF2B5EF4-FFF2-40B4-BE49-F238E27FC236}">
                <a16:creationId xmlns:a16="http://schemas.microsoft.com/office/drawing/2014/main" id="{8452AA8A-395A-9640-B8BE-F825CCD799E2}"/>
              </a:ext>
            </a:extLst>
          </p:cNvPr>
          <p:cNvGrpSpPr/>
          <p:nvPr userDrawn="1"/>
        </p:nvGrpSpPr>
        <p:grpSpPr>
          <a:xfrm>
            <a:off x="0" y="1364247"/>
            <a:ext cx="1600200" cy="0"/>
            <a:chOff x="0" y="1364247"/>
            <a:chExt cx="1600200" cy="0"/>
          </a:xfrm>
        </p:grpSpPr>
        <p:cxnSp>
          <p:nvCxnSpPr>
            <p:cNvPr id="32" name="Straight Connector 31">
              <a:extLst>
                <a:ext uri="{FF2B5EF4-FFF2-40B4-BE49-F238E27FC236}">
                  <a16:creationId xmlns:a16="http://schemas.microsoft.com/office/drawing/2014/main" id="{2EB37F2E-35E6-754A-86FD-99521A6C18E8}"/>
                </a:ext>
              </a:extLst>
            </p:cNvPr>
            <p:cNvCxnSpPr>
              <a:cxnSpLocks/>
            </p:cNvCxnSpPr>
            <p:nvPr/>
          </p:nvCxnSpPr>
          <p:spPr>
            <a:xfrm>
              <a:off x="0" y="1364247"/>
              <a:ext cx="1600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C67B41F-82FE-C743-AE12-0522C3DFCB1E}"/>
                </a:ext>
              </a:extLst>
            </p:cNvPr>
            <p:cNvCxnSpPr>
              <a:cxnSpLocks/>
            </p:cNvCxnSpPr>
            <p:nvPr/>
          </p:nvCxnSpPr>
          <p:spPr>
            <a:xfrm>
              <a:off x="808722" y="1364247"/>
              <a:ext cx="79147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55943780"/>
      </p:ext>
    </p:extLst>
  </p:cSld>
  <p:clrMapOvr>
    <a:masterClrMapping/>
  </p:clrMapOvr>
  <mc:AlternateContent xmlns:mc="http://schemas.openxmlformats.org/markup-compatibility/2006" xmlns:p14="http://schemas.microsoft.com/office/powerpoint/2010/main">
    <mc:Choice Requires="p14">
      <p:transition spd="slow" p14:dur="1200" advTm="2000">
        <p14:prism/>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 calcmode="lin" valueType="num">
                                      <p:cBhvr additive="base">
                                        <p:cTn id="7" dur="500"/>
                                        <p:tgtEl>
                                          <p:spTgt spid="20">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20">
                                            <p:txEl>
                                              <p:pRg st="0" end="0"/>
                                            </p:txEl>
                                          </p:spTgt>
                                        </p:tgtEl>
                                      </p:cBhvr>
                                    </p:animEffect>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down)">
                                      <p:cBhvr>
                                        <p:cTn id="12" dur="500"/>
                                        <p:tgtEl>
                                          <p:spTgt spid="17"/>
                                        </p:tgtEl>
                                      </p:cBhvr>
                                    </p:animEffect>
                                  </p:childTnLst>
                                </p:cTn>
                              </p:par>
                            </p:childTnLst>
                          </p:cTn>
                        </p:par>
                        <p:par>
                          <p:cTn id="13" fill="hold">
                            <p:stCondLst>
                              <p:cond delay="1000"/>
                            </p:stCondLst>
                            <p:childTnLst>
                              <p:par>
                                <p:cTn id="14" presetID="12" presetClass="entr" presetSubtype="8"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p:tgtEl>
                                          <p:spTgt spid="2"/>
                                        </p:tgtEl>
                                        <p:attrNameLst>
                                          <p:attrName>ppt_x</p:attrName>
                                        </p:attrNameLst>
                                      </p:cBhvr>
                                      <p:tavLst>
                                        <p:tav tm="0">
                                          <p:val>
                                            <p:strVal val="#ppt_x-#ppt_w*1.125000"/>
                                          </p:val>
                                        </p:tav>
                                        <p:tav tm="100000">
                                          <p:val>
                                            <p:strVal val="#ppt_x"/>
                                          </p:val>
                                        </p:tav>
                                      </p:tavLst>
                                    </p:anim>
                                    <p:animEffect transition="in" filter="wipe(right)">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12" presetClass="entr" presetSubtype="4"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p:tgtEl>
                          <p:spTgt spid="20"/>
                        </p:tgtEl>
                        <p:attrNameLst>
                          <p:attrName>ppt_y</p:attrName>
                        </p:attrNameLst>
                      </p:cBhvr>
                      <p:tavLst>
                        <p:tav tm="0">
                          <p:val>
                            <p:strVal val="#ppt_y+#ppt_h*1.125000"/>
                          </p:val>
                        </p:tav>
                        <p:tav tm="100000">
                          <p:val>
                            <p:strVal val="#ppt_y"/>
                          </p:val>
                        </p:tav>
                      </p:tavLst>
                    </p:anim>
                    <p:animEffect transition="in" filter="wipe(up)">
                      <p:cBhvr>
                        <p:cTn dur="500"/>
                        <p:tgtEl>
                          <p:spTgt spid="20"/>
                        </p:tgtEl>
                      </p:cBhvr>
                    </p:animEffect>
                  </p:childTnLst>
                </p:cTn>
              </p:par>
            </p:tnLst>
          </p:tmpl>
        </p:tmplLst>
      </p:bldP>
    </p:bldLst>
  </p:timing>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1025362"/>
          </a:xfrm>
        </p:spPr>
        <p:txBody>
          <a:bodyPr/>
          <a:lstStyle/>
          <a:p>
            <a:r>
              <a:rPr lang="en-US"/>
              <a:t>Click to edit Master title style</a:t>
            </a:r>
            <a:endParaRPr lang="en-US" dirty="0"/>
          </a:p>
        </p:txBody>
      </p:sp>
      <p:sp>
        <p:nvSpPr>
          <p:cNvPr id="3" name="Content Placeholder 2"/>
          <p:cNvSpPr>
            <a:spLocks noGrp="1"/>
          </p:cNvSpPr>
          <p:nvPr>
            <p:ph idx="1"/>
          </p:nvPr>
        </p:nvSpPr>
        <p:spPr>
          <a:xfrm>
            <a:off x="1097280" y="1683026"/>
            <a:ext cx="10058400" cy="41860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E8E798-DF1F-4B14-B6B6-70DA1DBF6C5C}" type="datetime1">
              <a:rPr lang="en-US" smtClean="0"/>
              <a:t>4/12/2022</a:t>
            </a:fld>
            <a:endParaRPr lang="en-US"/>
          </a:p>
        </p:txBody>
      </p:sp>
      <p:sp>
        <p:nvSpPr>
          <p:cNvPr id="5" name="Footer Placeholder 4"/>
          <p:cNvSpPr>
            <a:spLocks noGrp="1"/>
          </p:cNvSpPr>
          <p:nvPr>
            <p:ph type="ftr" sz="quarter" idx="11"/>
          </p:nvPr>
        </p:nvSpPr>
        <p:spPr/>
        <p:txBody>
          <a:bodyPr/>
          <a:lstStyle/>
          <a:p>
            <a:r>
              <a:rPr lang="vi-VN"/>
              <a:t>Bản quyền thuộc Học viện iBPO. Cấm sao chép dưới mọi hình thức</a:t>
            </a:r>
            <a:endParaRPr lang="en-US"/>
          </a:p>
        </p:txBody>
      </p:sp>
      <p:sp>
        <p:nvSpPr>
          <p:cNvPr id="6" name="Slide Number Placeholder 5"/>
          <p:cNvSpPr>
            <a:spLocks noGrp="1"/>
          </p:cNvSpPr>
          <p:nvPr>
            <p:ph type="sldNum" sz="quarter" idx="12"/>
          </p:nvPr>
        </p:nvSpPr>
        <p:spPr/>
        <p:txBody>
          <a:bodyPr/>
          <a:lstStyle/>
          <a:p>
            <a:fld id="{A97E1A10-8D87-4971-ADF8-BD445DD67AAA}" type="slidenum">
              <a:rPr lang="en-US" smtClean="0"/>
              <a:t>‹#›</a:t>
            </a:fld>
            <a:endParaRPr lang="en-US"/>
          </a:p>
        </p:txBody>
      </p:sp>
    </p:spTree>
    <p:extLst>
      <p:ext uri="{BB962C8B-B14F-4D97-AF65-F5344CB8AC3E}">
        <p14:creationId xmlns:p14="http://schemas.microsoft.com/office/powerpoint/2010/main" val="17805276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5902D3-6864-DD43-9146-A1396170495D}"/>
              </a:ext>
            </a:extLst>
          </p:cNvPr>
          <p:cNvSpPr>
            <a:spLocks noGrp="1"/>
          </p:cNvSpPr>
          <p:nvPr>
            <p:ph type="dt" sz="half" idx="10"/>
          </p:nvPr>
        </p:nvSpPr>
        <p:spPr>
          <a:xfrm>
            <a:off x="838200" y="6356354"/>
            <a:ext cx="2743200" cy="365125"/>
          </a:xfrm>
          <a:prstGeom prst="rect">
            <a:avLst/>
          </a:prstGeom>
        </p:spPr>
        <p:txBody>
          <a:bodyPr/>
          <a:lstStyle/>
          <a:p>
            <a:fld id="{753A2D41-D47A-4238-B153-0475C4B01D25}" type="datetime1">
              <a:rPr lang="en-US" smtClean="0"/>
              <a:t>4/12/2022</a:t>
            </a:fld>
            <a:endParaRPr lang="en-US"/>
          </a:p>
        </p:txBody>
      </p:sp>
      <p:sp>
        <p:nvSpPr>
          <p:cNvPr id="3" name="Footer Placeholder 2">
            <a:extLst>
              <a:ext uri="{FF2B5EF4-FFF2-40B4-BE49-F238E27FC236}">
                <a16:creationId xmlns:a16="http://schemas.microsoft.com/office/drawing/2014/main" id="{3B021FB6-4171-DE43-AD87-D4B7AF94F527}"/>
              </a:ext>
            </a:extLst>
          </p:cNvPr>
          <p:cNvSpPr>
            <a:spLocks noGrp="1"/>
          </p:cNvSpPr>
          <p:nvPr>
            <p:ph type="ftr" sz="quarter" idx="11"/>
          </p:nvPr>
        </p:nvSpPr>
        <p:spPr>
          <a:xfrm>
            <a:off x="4038600" y="6356354"/>
            <a:ext cx="4114800" cy="365125"/>
          </a:xfrm>
          <a:prstGeom prst="rect">
            <a:avLst/>
          </a:prstGeom>
        </p:spPr>
        <p:txBody>
          <a:bodyPr/>
          <a:lstStyle/>
          <a:p>
            <a:r>
              <a:rPr lang="vi-VN"/>
              <a:t>Bản quyền thuộc Học viện iBPO. Cấm sao chép dưới mọi hình thức</a:t>
            </a:r>
            <a:endParaRPr lang="en-US"/>
          </a:p>
        </p:txBody>
      </p:sp>
      <p:sp>
        <p:nvSpPr>
          <p:cNvPr id="4" name="Slide Number Placeholder 3">
            <a:extLst>
              <a:ext uri="{FF2B5EF4-FFF2-40B4-BE49-F238E27FC236}">
                <a16:creationId xmlns:a16="http://schemas.microsoft.com/office/drawing/2014/main" id="{9327D332-AF58-D14F-8BE5-0B31A6F4C068}"/>
              </a:ext>
            </a:extLst>
          </p:cNvPr>
          <p:cNvSpPr>
            <a:spLocks noGrp="1"/>
          </p:cNvSpPr>
          <p:nvPr>
            <p:ph type="sldNum" sz="quarter" idx="12"/>
          </p:nvPr>
        </p:nvSpPr>
        <p:spPr>
          <a:xfrm>
            <a:off x="8610600" y="6356354"/>
            <a:ext cx="2743200" cy="365125"/>
          </a:xfrm>
          <a:prstGeom prst="rect">
            <a:avLst/>
          </a:prstGeom>
        </p:spPr>
        <p:txBody>
          <a:bodyPr/>
          <a:lstStyle/>
          <a:p>
            <a:fld id="{D7A03E76-C40C-124F-ABDD-6CEB0C65013D}" type="slidenum">
              <a:rPr lang="en-US" smtClean="0"/>
              <a:pPr/>
              <a:t>‹#›</a:t>
            </a:fld>
            <a:endParaRPr lang="en-US"/>
          </a:p>
        </p:txBody>
      </p:sp>
    </p:spTree>
    <p:extLst>
      <p:ext uri="{BB962C8B-B14F-4D97-AF65-F5344CB8AC3E}">
        <p14:creationId xmlns:p14="http://schemas.microsoft.com/office/powerpoint/2010/main" val="1521694235"/>
      </p:ext>
    </p:extLst>
  </p:cSld>
  <p:clrMapOvr>
    <a:masterClrMapping/>
  </p:clrMapOvr>
  <mc:AlternateContent xmlns:mc="http://schemas.openxmlformats.org/markup-compatibility/2006" xmlns:p14="http://schemas.microsoft.com/office/powerpoint/2010/main">
    <mc:Choice Requires="p14">
      <p:transition spd="slow" p14:dur="1200" advTm="2000">
        <p14:prism/>
      </p:transition>
    </mc:Choice>
    <mc:Fallback xmlns="">
      <p:transition spd="slow" advTm="2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FFAB2D2-15D6-4959-B777-AB33246DA590}"/>
              </a:ext>
            </a:extLst>
          </p:cNvPr>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endParaRPr lang="en-US"/>
          </a:p>
        </p:txBody>
      </p:sp>
      <p:sp>
        <p:nvSpPr>
          <p:cNvPr id="3" name="Chỗ dành sẵn cho Văn bản 2">
            <a:extLst>
              <a:ext uri="{FF2B5EF4-FFF2-40B4-BE49-F238E27FC236}">
                <a16:creationId xmlns:a16="http://schemas.microsoft.com/office/drawing/2014/main" id="{6F3F70F9-33B3-4811-986A-50596D063E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0FABDD32-B6FA-40D2-8BA4-717450D4114C}"/>
              </a:ext>
            </a:extLst>
          </p:cNvPr>
          <p:cNvSpPr>
            <a:spLocks noGrp="1"/>
          </p:cNvSpPr>
          <p:nvPr>
            <p:ph type="dt" sz="half" idx="10"/>
          </p:nvPr>
        </p:nvSpPr>
        <p:spPr/>
        <p:txBody>
          <a:bodyPr/>
          <a:lstStyle/>
          <a:p>
            <a:fld id="{3FA0AEDC-066E-4648-8736-7B8A86D0C559}" type="datetime1">
              <a:rPr lang="en-US" smtClean="0"/>
              <a:t>4/12/2022</a:t>
            </a:fld>
            <a:endParaRPr lang="en-US"/>
          </a:p>
        </p:txBody>
      </p:sp>
      <p:sp>
        <p:nvSpPr>
          <p:cNvPr id="5" name="Chỗ dành sẵn cho Chân trang 4">
            <a:extLst>
              <a:ext uri="{FF2B5EF4-FFF2-40B4-BE49-F238E27FC236}">
                <a16:creationId xmlns:a16="http://schemas.microsoft.com/office/drawing/2014/main" id="{4633079E-6607-4A04-B2DB-BE358BBEDE2B}"/>
              </a:ext>
            </a:extLst>
          </p:cNvPr>
          <p:cNvSpPr>
            <a:spLocks noGrp="1"/>
          </p:cNvSpPr>
          <p:nvPr>
            <p:ph type="ftr" sz="quarter" idx="11"/>
          </p:nvPr>
        </p:nvSpPr>
        <p:spPr/>
        <p:txBody>
          <a:bodyPr/>
          <a:lstStyle/>
          <a:p>
            <a:r>
              <a:rPr lang="vi-VN"/>
              <a:t>Bản quyền thuộc Học viện iBPO. Cấm sao chép dưới mọi hình thức</a:t>
            </a:r>
            <a:endParaRPr lang="en-US"/>
          </a:p>
        </p:txBody>
      </p:sp>
      <p:sp>
        <p:nvSpPr>
          <p:cNvPr id="6" name="Chỗ dành sẵn cho Số hiệu Bản chiếu 5">
            <a:extLst>
              <a:ext uri="{FF2B5EF4-FFF2-40B4-BE49-F238E27FC236}">
                <a16:creationId xmlns:a16="http://schemas.microsoft.com/office/drawing/2014/main" id="{B1B6FB95-9CD9-49F4-9848-E62E8568E740}"/>
              </a:ext>
            </a:extLst>
          </p:cNvPr>
          <p:cNvSpPr>
            <a:spLocks noGrp="1"/>
          </p:cNvSpPr>
          <p:nvPr>
            <p:ph type="sldNum" sz="quarter" idx="12"/>
          </p:nvPr>
        </p:nvSpPr>
        <p:spPr/>
        <p:txBody>
          <a:bodyPr/>
          <a:lstStyle/>
          <a:p>
            <a:fld id="{EBCB5BE6-DF2F-4255-B954-7FE6D678281B}" type="slidenum">
              <a:rPr lang="en-US" smtClean="0"/>
              <a:pPr/>
              <a:t>‹#›</a:t>
            </a:fld>
            <a:endParaRPr lang="en-US"/>
          </a:p>
        </p:txBody>
      </p:sp>
    </p:spTree>
    <p:extLst>
      <p:ext uri="{BB962C8B-B14F-4D97-AF65-F5344CB8AC3E}">
        <p14:creationId xmlns:p14="http://schemas.microsoft.com/office/powerpoint/2010/main" val="10024545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CF7D290-4045-4AEC-ABE8-992FCEBE56FD}"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t>4/12/2022</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vi-VN" sz="900" b="0" i="0" u="none" strike="noStrike" kern="1200" cap="all" spc="0" normalizeH="0" baseline="0" noProof="0">
                <a:ln>
                  <a:noFill/>
                </a:ln>
                <a:solidFill>
                  <a:srgbClr val="FFFFFF"/>
                </a:solidFill>
                <a:effectLst/>
                <a:uLnTx/>
                <a:uFillTx/>
                <a:latin typeface="Calibri" panose="020F0502020204030204"/>
                <a:ea typeface="+mn-ea"/>
                <a:cs typeface="+mn-cs"/>
              </a:rPr>
              <a:t>Bản quyền thuộc Học viện iBPO. Cấm sao chép dưới mọi hình thức</a:t>
            </a: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97E1A10-8D87-4971-ADF8-BD445DD67AAA}"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54287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1025362"/>
          </a:xfrm>
        </p:spPr>
        <p:txBody>
          <a:bodyPr/>
          <a:lstStyle/>
          <a:p>
            <a:r>
              <a:rPr lang="en-US"/>
              <a:t>Click to edit Master title style</a:t>
            </a:r>
            <a:endParaRPr lang="en-US" dirty="0"/>
          </a:p>
        </p:txBody>
      </p:sp>
      <p:sp>
        <p:nvSpPr>
          <p:cNvPr id="3" name="Content Placeholder 2"/>
          <p:cNvSpPr>
            <a:spLocks noGrp="1"/>
          </p:cNvSpPr>
          <p:nvPr>
            <p:ph idx="1"/>
          </p:nvPr>
        </p:nvSpPr>
        <p:spPr>
          <a:xfrm>
            <a:off x="1097280" y="1683026"/>
            <a:ext cx="10058400" cy="4186068"/>
          </a:xfrm>
        </p:spPr>
        <p:txBody>
          <a:bodyPr/>
          <a:lstStyle>
            <a:lvl1pPr>
              <a:lnSpc>
                <a:spcPct val="150000"/>
              </a:lnSpc>
              <a:spcBef>
                <a:spcPts val="0"/>
              </a:spcBef>
              <a:spcAft>
                <a:spcPts val="0"/>
              </a:spcAft>
              <a:defRPr baseline="0">
                <a:latin typeface="Calibri" panose="020F0502020204030204" pitchFamily="34" charset="0"/>
              </a:defRPr>
            </a:lvl1pPr>
            <a:lvl2pPr>
              <a:lnSpc>
                <a:spcPct val="150000"/>
              </a:lnSpc>
              <a:spcBef>
                <a:spcPts val="0"/>
              </a:spcBef>
              <a:spcAft>
                <a:spcPts val="0"/>
              </a:spcAft>
              <a:defRPr baseline="0">
                <a:latin typeface="Calibri" panose="020F0502020204030204" pitchFamily="34" charset="0"/>
              </a:defRPr>
            </a:lvl2pPr>
            <a:lvl3pPr>
              <a:lnSpc>
                <a:spcPct val="150000"/>
              </a:lnSpc>
              <a:spcBef>
                <a:spcPts val="0"/>
              </a:spcBef>
              <a:spcAft>
                <a:spcPts val="0"/>
              </a:spcAft>
              <a:defRPr baseline="0">
                <a:latin typeface="Calibri" panose="020F0502020204030204" pitchFamily="34" charset="0"/>
              </a:defRPr>
            </a:lvl3pPr>
            <a:lvl4pPr>
              <a:lnSpc>
                <a:spcPct val="150000"/>
              </a:lnSpc>
              <a:spcBef>
                <a:spcPts val="0"/>
              </a:spcBef>
              <a:spcAft>
                <a:spcPts val="0"/>
              </a:spcAft>
              <a:defRPr baseline="0">
                <a:latin typeface="Calibri" panose="020F0502020204030204" pitchFamily="34" charset="0"/>
              </a:defRPr>
            </a:lvl4pPr>
            <a:lvl5pPr>
              <a:lnSpc>
                <a:spcPct val="150000"/>
              </a:lnSpc>
              <a:spcBef>
                <a:spcPts val="0"/>
              </a:spcBef>
              <a:spcAft>
                <a:spcPts val="0"/>
              </a:spcAft>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B2C47CD-01D5-4915-B5DD-52D3659553F9}"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t>4/12/2022</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vi-VN" sz="900" b="0" i="0" u="none" strike="noStrike" kern="1200" cap="all" spc="0" normalizeH="0" baseline="0" noProof="0">
                <a:ln>
                  <a:noFill/>
                </a:ln>
                <a:solidFill>
                  <a:srgbClr val="FFFFFF"/>
                </a:solidFill>
                <a:effectLst/>
                <a:uLnTx/>
                <a:uFillTx/>
                <a:latin typeface="Calibri" panose="020F0502020204030204"/>
                <a:ea typeface="+mn-ea"/>
                <a:cs typeface="+mn-cs"/>
              </a:rPr>
              <a:t>Bản quyền thuộc Học viện iBPO. Cấm sao chép dưới mọi hình thức</a:t>
            </a: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97E1A10-8D87-4971-ADF8-BD445DD67AAA}"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853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42BCD1B-947D-4365-BA3B-0F1EDC7713CD}"/>
              </a:ext>
            </a:extLst>
          </p:cNvPr>
          <p:cNvSpPr/>
          <p:nvPr userDrawn="1"/>
        </p:nvSpPr>
        <p:spPr>
          <a:xfrm>
            <a:off x="3" y="6526450"/>
            <a:ext cx="12192000" cy="333859"/>
          </a:xfrm>
          <a:prstGeom prst="rect">
            <a:avLst/>
          </a:prstGeom>
          <a:gradFill>
            <a:gsLst>
              <a:gs pos="66000">
                <a:schemeClr val="accent3"/>
              </a:gs>
              <a:gs pos="33000">
                <a:schemeClr val="accent2"/>
              </a:gs>
              <a:gs pos="0">
                <a:schemeClr val="accent1"/>
              </a:gs>
              <a:gs pos="96000">
                <a:schemeClr val="accent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1800">
              <a:latin typeface="Calibri" panose="020F0502020204030204" pitchFamily="34" charset="0"/>
              <a:cs typeface="Calibri" panose="020F0502020204030204" pitchFamily="34" charset="0"/>
            </a:endParaRPr>
          </a:p>
        </p:txBody>
      </p:sp>
      <p:sp>
        <p:nvSpPr>
          <p:cNvPr id="14" name="Chỗ dành sẵn cho Số hiệu Bản chiếu 5"/>
          <p:cNvSpPr txBox="1">
            <a:spLocks/>
          </p:cNvSpPr>
          <p:nvPr userDrawn="1"/>
        </p:nvSpPr>
        <p:spPr>
          <a:xfrm>
            <a:off x="9189720" y="6488350"/>
            <a:ext cx="2743200" cy="365125"/>
          </a:xfrm>
          <a:prstGeom prst="rect">
            <a:avLst/>
          </a:prstGeom>
        </p:spPr>
        <p:txBody>
          <a:bodyPr vert="horz" lIns="74295" tIns="37148" rIns="74295" bIns="37148" rtlCol="0" anchor="ctr"/>
          <a:lstStyle>
            <a:defPPr>
              <a:defRPr lang="en-US"/>
            </a:defPPr>
            <a:lvl1pPr marL="0" algn="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vi-VN" sz="1139">
                <a:latin typeface="Calibri" panose="020F0502020204030204" pitchFamily="34" charset="0"/>
              </a:rPr>
              <a:t>Trang</a:t>
            </a:r>
            <a:r>
              <a:rPr lang="vi-VN" sz="1463">
                <a:latin typeface="Calibri" panose="020F0502020204030204" pitchFamily="34" charset="0"/>
              </a:rPr>
              <a:t> | </a:t>
            </a:r>
            <a:fld id="{3B5B8DD0-F9FD-41FD-9093-1E5F23A6DB36}" type="slidenum">
              <a:rPr lang="en-US" sz="1463" b="1" smtClean="0">
                <a:latin typeface="Calibri" panose="020F0502020204030204" pitchFamily="34" charset="0"/>
              </a:rPr>
              <a:pPr/>
              <a:t>‹#›</a:t>
            </a:fld>
            <a:endParaRPr lang="en-US" sz="1463" b="1">
              <a:latin typeface="Calibri" panose="020F0502020204030204" pitchFamily="34" charset="0"/>
            </a:endParaRPr>
          </a:p>
        </p:txBody>
      </p:sp>
      <p:pic>
        <p:nvPicPr>
          <p:cNvPr id="15" name="Picture 1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82556" y="6496050"/>
            <a:ext cx="748553" cy="393904"/>
          </a:xfrm>
          <a:prstGeom prst="rect">
            <a:avLst/>
          </a:prstGeom>
        </p:spPr>
      </p:pic>
    </p:spTree>
    <p:extLst>
      <p:ext uri="{BB962C8B-B14F-4D97-AF65-F5344CB8AC3E}">
        <p14:creationId xmlns:p14="http://schemas.microsoft.com/office/powerpoint/2010/main" val="14686728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31" y="339513"/>
            <a:ext cx="11573197" cy="724247"/>
          </a:xfrm>
          <a:prstGeom prst="rect">
            <a:avLst/>
          </a:prstGeom>
        </p:spPr>
        <p:txBody>
          <a:bodyPr anchor="ctr"/>
          <a:lstStyle>
            <a:lvl1pPr marL="0" indent="0" algn="ctr">
              <a:buNone/>
              <a:defRPr sz="5400" b="0" baseline="0">
                <a:solidFill>
                  <a:schemeClr val="tx1">
                    <a:lumMod val="85000"/>
                    <a:lumOff val="15000"/>
                  </a:schemeClr>
                </a:solidFill>
                <a:latin typeface="Calibri" panose="020F0502020204030204" pitchFamily="34" charset="0"/>
                <a:cs typeface="Calibri" panose="020F0502020204030204" pitchFamily="34" charset="0"/>
              </a:defRPr>
            </a:lvl1pPr>
          </a:lstStyle>
          <a:p>
            <a:pPr lvl="0"/>
            <a:r>
              <a:rPr lang="en-US" altLang="ko-KR" dirty="0"/>
              <a:t>BASIC LAYOUT</a:t>
            </a:r>
          </a:p>
        </p:txBody>
      </p:sp>
      <p:sp>
        <p:nvSpPr>
          <p:cNvPr id="9" name="Rectangle 8">
            <a:extLst>
              <a:ext uri="{FF2B5EF4-FFF2-40B4-BE49-F238E27FC236}">
                <a16:creationId xmlns:a16="http://schemas.microsoft.com/office/drawing/2014/main" id="{BC8EC325-CE62-415E-834A-7F70F7855117}"/>
              </a:ext>
            </a:extLst>
          </p:cNvPr>
          <p:cNvSpPr/>
          <p:nvPr userDrawn="1"/>
        </p:nvSpPr>
        <p:spPr>
          <a:xfrm flipV="1">
            <a:off x="3719595" y="1014509"/>
            <a:ext cx="4750231"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Calibri" panose="020F0502020204030204" pitchFamily="34" charset="0"/>
            </a:endParaRPr>
          </a:p>
        </p:txBody>
      </p:sp>
      <p:sp>
        <p:nvSpPr>
          <p:cNvPr id="10" name="Rectangle 9">
            <a:extLst>
              <a:ext uri="{FF2B5EF4-FFF2-40B4-BE49-F238E27FC236}">
                <a16:creationId xmlns:a16="http://schemas.microsoft.com/office/drawing/2014/main" id="{C42BCD1B-947D-4365-BA3B-0F1EDC7713CD}"/>
              </a:ext>
            </a:extLst>
          </p:cNvPr>
          <p:cNvSpPr/>
          <p:nvPr userDrawn="1"/>
        </p:nvSpPr>
        <p:spPr>
          <a:xfrm>
            <a:off x="3" y="6526450"/>
            <a:ext cx="12192000" cy="333859"/>
          </a:xfrm>
          <a:prstGeom prst="rect">
            <a:avLst/>
          </a:prstGeom>
          <a:gradFill>
            <a:gsLst>
              <a:gs pos="66000">
                <a:schemeClr val="accent3"/>
              </a:gs>
              <a:gs pos="33000">
                <a:schemeClr val="accent2"/>
              </a:gs>
              <a:gs pos="0">
                <a:schemeClr val="accent1"/>
              </a:gs>
              <a:gs pos="96000">
                <a:schemeClr val="accent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1800">
              <a:latin typeface="Calibri" panose="020F0502020204030204" pitchFamily="34" charset="0"/>
              <a:cs typeface="Calibri" panose="020F0502020204030204" pitchFamily="34" charset="0"/>
            </a:endParaRPr>
          </a:p>
        </p:txBody>
      </p:sp>
      <p:sp>
        <p:nvSpPr>
          <p:cNvPr id="6" name="Chỗ dành sẵn cho Số hiệu Bản chiếu 5"/>
          <p:cNvSpPr txBox="1">
            <a:spLocks/>
          </p:cNvSpPr>
          <p:nvPr userDrawn="1"/>
        </p:nvSpPr>
        <p:spPr>
          <a:xfrm>
            <a:off x="9189720" y="6488350"/>
            <a:ext cx="2743200" cy="365125"/>
          </a:xfrm>
          <a:prstGeom prst="rect">
            <a:avLst/>
          </a:prstGeom>
        </p:spPr>
        <p:txBody>
          <a:bodyPr vert="horz" lIns="74295" tIns="37148" rIns="74295" bIns="37148" rtlCol="0" anchor="ctr"/>
          <a:lstStyle>
            <a:defPPr>
              <a:defRPr lang="en-US"/>
            </a:defPPr>
            <a:lvl1pPr marL="0" algn="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vi-VN" sz="1139">
                <a:latin typeface="Calibri" panose="020F0502020204030204" pitchFamily="34" charset="0"/>
              </a:rPr>
              <a:t>Trang</a:t>
            </a:r>
            <a:r>
              <a:rPr lang="vi-VN" sz="1463">
                <a:latin typeface="Calibri" panose="020F0502020204030204" pitchFamily="34" charset="0"/>
              </a:rPr>
              <a:t> | </a:t>
            </a:r>
            <a:fld id="{3B5B8DD0-F9FD-41FD-9093-1E5F23A6DB36}" type="slidenum">
              <a:rPr lang="en-US" sz="1463" b="1" smtClean="0">
                <a:latin typeface="Calibri" panose="020F0502020204030204" pitchFamily="34" charset="0"/>
              </a:rPr>
              <a:pPr/>
              <a:t>‹#›</a:t>
            </a:fld>
            <a:endParaRPr lang="en-US" sz="1463" b="1">
              <a:latin typeface="Calibri" panose="020F0502020204030204" pitchFamily="34" charset="0"/>
            </a:endParaRP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82556" y="6496050"/>
            <a:ext cx="748553" cy="393904"/>
          </a:xfrm>
          <a:prstGeom prst="rect">
            <a:avLst/>
          </a:prstGeom>
        </p:spPr>
      </p:pic>
    </p:spTree>
    <p:extLst>
      <p:ext uri="{BB962C8B-B14F-4D97-AF65-F5344CB8AC3E}">
        <p14:creationId xmlns:p14="http://schemas.microsoft.com/office/powerpoint/2010/main" val="7808149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Agenda layou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2BCD1B-947D-4365-BA3B-0F1EDC7713CD}"/>
              </a:ext>
            </a:extLst>
          </p:cNvPr>
          <p:cNvSpPr/>
          <p:nvPr userDrawn="1"/>
        </p:nvSpPr>
        <p:spPr>
          <a:xfrm>
            <a:off x="3" y="6526450"/>
            <a:ext cx="12192000" cy="333859"/>
          </a:xfrm>
          <a:prstGeom prst="rect">
            <a:avLst/>
          </a:prstGeom>
          <a:gradFill>
            <a:gsLst>
              <a:gs pos="66000">
                <a:schemeClr val="accent3"/>
              </a:gs>
              <a:gs pos="33000">
                <a:schemeClr val="accent2"/>
              </a:gs>
              <a:gs pos="0">
                <a:schemeClr val="accent1"/>
              </a:gs>
              <a:gs pos="96000">
                <a:schemeClr val="accent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1800">
              <a:latin typeface="Calibri" panose="020F0502020204030204" pitchFamily="34" charset="0"/>
              <a:cs typeface="Calibri" panose="020F0502020204030204" pitchFamily="34" charset="0"/>
            </a:endParaRPr>
          </a:p>
        </p:txBody>
      </p:sp>
      <p:sp>
        <p:nvSpPr>
          <p:cNvPr id="3" name="Chỗ dành sẵn cho Số hiệu Bản chiếu 5"/>
          <p:cNvSpPr txBox="1">
            <a:spLocks/>
          </p:cNvSpPr>
          <p:nvPr userDrawn="1"/>
        </p:nvSpPr>
        <p:spPr>
          <a:xfrm>
            <a:off x="9189720" y="6488350"/>
            <a:ext cx="2743200" cy="365125"/>
          </a:xfrm>
          <a:prstGeom prst="rect">
            <a:avLst/>
          </a:prstGeom>
        </p:spPr>
        <p:txBody>
          <a:bodyPr vert="horz" lIns="74295" tIns="37148" rIns="74295" bIns="37148" rtlCol="0" anchor="ctr"/>
          <a:lstStyle>
            <a:defPPr>
              <a:defRPr lang="en-US"/>
            </a:defPPr>
            <a:lvl1pPr marL="0" algn="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vi-VN" sz="1139">
                <a:latin typeface="Calibri" panose="020F0502020204030204" pitchFamily="34" charset="0"/>
              </a:rPr>
              <a:t>Trang</a:t>
            </a:r>
            <a:r>
              <a:rPr lang="vi-VN" sz="1463">
                <a:latin typeface="Calibri" panose="020F0502020204030204" pitchFamily="34" charset="0"/>
              </a:rPr>
              <a:t> | </a:t>
            </a:r>
            <a:fld id="{3B5B8DD0-F9FD-41FD-9093-1E5F23A6DB36}" type="slidenum">
              <a:rPr lang="en-US" sz="1463" b="1" smtClean="0">
                <a:latin typeface="Calibri" panose="020F0502020204030204" pitchFamily="34" charset="0"/>
              </a:rPr>
              <a:pPr/>
              <a:t>‹#›</a:t>
            </a:fld>
            <a:endParaRPr lang="en-US" sz="1463" b="1">
              <a:latin typeface="Calibri" panose="020F0502020204030204" pitchFamily="34" charset="0"/>
            </a:endParaRPr>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82556" y="6496050"/>
            <a:ext cx="748553" cy="393904"/>
          </a:xfrm>
          <a:prstGeom prst="rect">
            <a:avLst/>
          </a:prstGeom>
        </p:spPr>
      </p:pic>
    </p:spTree>
    <p:extLst>
      <p:ext uri="{BB962C8B-B14F-4D97-AF65-F5344CB8AC3E}">
        <p14:creationId xmlns:p14="http://schemas.microsoft.com/office/powerpoint/2010/main" val="36315983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621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D12A631-1449-458D-8F7A-DD74ACB1BF08}"/>
              </a:ext>
            </a:extLst>
          </p:cNvPr>
          <p:cNvSpPr/>
          <p:nvPr userDrawn="1"/>
        </p:nvSpPr>
        <p:spPr>
          <a:xfrm>
            <a:off x="3" y="2858807"/>
            <a:ext cx="12191999" cy="2204134"/>
          </a:xfrm>
          <a:prstGeom prst="rect">
            <a:avLst/>
          </a:prstGeom>
          <a:gradFill flip="none" rotWithShape="1">
            <a:gsLst>
              <a:gs pos="74000">
                <a:schemeClr val="accent6">
                  <a:alpha val="70000"/>
                </a:schemeClr>
              </a:gs>
              <a:gs pos="45000">
                <a:schemeClr val="accent6">
                  <a:alpha val="75000"/>
                </a:schemeClr>
              </a:gs>
              <a:gs pos="8000">
                <a:schemeClr val="accent1">
                  <a:alpha val="0"/>
                </a:schemeClr>
              </a:gs>
              <a:gs pos="96000">
                <a:schemeClr val="accent5">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Calibri" panose="020F0502020204030204" pitchFamily="34" charset="0"/>
            </a:endParaRPr>
          </a:p>
        </p:txBody>
      </p:sp>
      <p:sp>
        <p:nvSpPr>
          <p:cNvPr id="11" name="Picture Placeholder 2">
            <a:extLst>
              <a:ext uri="{FF2B5EF4-FFF2-40B4-BE49-F238E27FC236}">
                <a16:creationId xmlns:a16="http://schemas.microsoft.com/office/drawing/2014/main" id="{D01CFF7D-B6F4-4B1B-9C6A-AB93A7AA88C1}"/>
              </a:ext>
            </a:extLst>
          </p:cNvPr>
          <p:cNvSpPr>
            <a:spLocks noGrp="1"/>
          </p:cNvSpPr>
          <p:nvPr>
            <p:ph type="pic" idx="10" hasCustomPrompt="1"/>
          </p:nvPr>
        </p:nvSpPr>
        <p:spPr>
          <a:xfrm>
            <a:off x="930752" y="2858807"/>
            <a:ext cx="3907112" cy="2186648"/>
          </a:xfrm>
          <a:prstGeom prst="rect">
            <a:avLst/>
          </a:prstGeom>
          <a:solidFill>
            <a:schemeClr val="bg1">
              <a:lumMod val="95000"/>
            </a:schemeClr>
          </a:solidFill>
          <a:ln w="12700">
            <a:noFill/>
          </a:ln>
        </p:spPr>
        <p:txBody>
          <a:bodyPr anchor="ctr"/>
          <a:lstStyle>
            <a:lvl1pPr marL="0" indent="0" algn="ctr">
              <a:buNone/>
              <a:defRPr sz="1800">
                <a:solidFill>
                  <a:schemeClr val="tx1">
                    <a:lumMod val="75000"/>
                    <a:lumOff val="25000"/>
                  </a:schemeClr>
                </a:solidFill>
                <a:latin typeface="Calibri" panose="020F0502020204030204" pitchFamily="34" charset="0"/>
                <a:cs typeface="Calibri" panose="020F0502020204030204" pitchFamily="34" charset="0"/>
              </a:defRPr>
            </a:lvl1pPr>
            <a:lvl2pPr marL="457211" indent="0">
              <a:buNone/>
              <a:defRPr sz="2800"/>
            </a:lvl2pPr>
            <a:lvl3pPr marL="914424" indent="0">
              <a:buNone/>
              <a:defRPr sz="2400"/>
            </a:lvl3pPr>
            <a:lvl4pPr marL="1371635" indent="0">
              <a:buNone/>
              <a:defRPr sz="2000"/>
            </a:lvl4pPr>
            <a:lvl5pPr marL="1828845" indent="0">
              <a:buNone/>
              <a:defRPr sz="2000"/>
            </a:lvl5pPr>
            <a:lvl6pPr marL="2286058" indent="0">
              <a:buNone/>
              <a:defRPr sz="2000"/>
            </a:lvl6pPr>
            <a:lvl7pPr marL="2743269" indent="0">
              <a:buNone/>
              <a:defRPr sz="2000"/>
            </a:lvl7pPr>
            <a:lvl8pPr marL="3200480" indent="0">
              <a:buNone/>
              <a:defRPr sz="2000"/>
            </a:lvl8pPr>
            <a:lvl9pPr marL="3657691" indent="0">
              <a:buNone/>
              <a:defRPr sz="2000"/>
            </a:lvl9pPr>
          </a:lstStyle>
          <a:p>
            <a:r>
              <a:rPr lang="en-US" altLang="ko-KR"/>
              <a:t>Your Picture Here </a:t>
            </a:r>
            <a:endParaRPr lang="ko-KR" altLang="en-US"/>
          </a:p>
        </p:txBody>
      </p:sp>
    </p:spTree>
    <p:extLst>
      <p:ext uri="{BB962C8B-B14F-4D97-AF65-F5344CB8AC3E}">
        <p14:creationId xmlns:p14="http://schemas.microsoft.com/office/powerpoint/2010/main" val="33636651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2C54D7FD-BDA4-445B-8877-80F2FB48F04C}"/>
              </a:ext>
            </a:extLst>
          </p:cNvPr>
          <p:cNvSpPr/>
          <p:nvPr userDrawn="1"/>
        </p:nvSpPr>
        <p:spPr>
          <a:xfrm>
            <a:off x="292771" y="312821"/>
            <a:ext cx="7503695" cy="6304547"/>
          </a:xfrm>
          <a:custGeom>
            <a:avLst/>
            <a:gdLst>
              <a:gd name="connsiteX0" fmla="*/ 0 w 8066763"/>
              <a:gd name="connsiteY0" fmla="*/ 0 h 6304547"/>
              <a:gd name="connsiteX1" fmla="*/ 8066763 w 8066763"/>
              <a:gd name="connsiteY1" fmla="*/ 0 h 6304547"/>
              <a:gd name="connsiteX2" fmla="*/ 5597407 w 8066763"/>
              <a:gd name="connsiteY2" fmla="*/ 6304547 h 6304547"/>
              <a:gd name="connsiteX3" fmla="*/ 0 w 8066763"/>
              <a:gd name="connsiteY3" fmla="*/ 6304547 h 6304547"/>
            </a:gdLst>
            <a:ahLst/>
            <a:cxnLst>
              <a:cxn ang="0">
                <a:pos x="connsiteX0" y="connsiteY0"/>
              </a:cxn>
              <a:cxn ang="0">
                <a:pos x="connsiteX1" y="connsiteY1"/>
              </a:cxn>
              <a:cxn ang="0">
                <a:pos x="connsiteX2" y="connsiteY2"/>
              </a:cxn>
              <a:cxn ang="0">
                <a:pos x="connsiteX3" y="connsiteY3"/>
              </a:cxn>
            </a:cxnLst>
            <a:rect l="l" t="t" r="r" b="b"/>
            <a:pathLst>
              <a:path w="8066763" h="6304547">
                <a:moveTo>
                  <a:pt x="0" y="0"/>
                </a:moveTo>
                <a:lnTo>
                  <a:pt x="8066763" y="0"/>
                </a:lnTo>
                <a:lnTo>
                  <a:pt x="5597407" y="6304547"/>
                </a:lnTo>
                <a:lnTo>
                  <a:pt x="0" y="6304547"/>
                </a:ln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latin typeface="Calibri" panose="020F0502020204030204" pitchFamily="34" charset="0"/>
            </a:endParaRPr>
          </a:p>
        </p:txBody>
      </p:sp>
    </p:spTree>
    <p:extLst>
      <p:ext uri="{BB962C8B-B14F-4D97-AF65-F5344CB8AC3E}">
        <p14:creationId xmlns:p14="http://schemas.microsoft.com/office/powerpoint/2010/main" val="1862579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7"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Calibri Light" panose="020F0302020204030204" pitchFamily="34" charset="0"/>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245F80F-E3C9-408E-A55F-928E0C9DB161}" type="datetime1">
              <a:rPr lang="en-US" smtClean="0"/>
              <a:t>4/12/2022</a:t>
            </a:fld>
            <a:endParaRPr lang="en-US"/>
          </a:p>
        </p:txBody>
      </p:sp>
      <p:sp>
        <p:nvSpPr>
          <p:cNvPr id="5" name="Footer Placeholder 4"/>
          <p:cNvSpPr>
            <a:spLocks noGrp="1"/>
          </p:cNvSpPr>
          <p:nvPr>
            <p:ph type="ftr" sz="quarter" idx="11"/>
          </p:nvPr>
        </p:nvSpPr>
        <p:spPr/>
        <p:txBody>
          <a:bodyPr/>
          <a:lstStyle/>
          <a:p>
            <a:r>
              <a:rPr lang="vi-VN"/>
              <a:t>Bản quyền thuộc Học viện iBPO. Cấm sao chép dưới mọi hình thức</a:t>
            </a:r>
            <a:endParaRPr lang="en-US"/>
          </a:p>
        </p:txBody>
      </p:sp>
      <p:sp>
        <p:nvSpPr>
          <p:cNvPr id="6" name="Slide Number Placeholder 5"/>
          <p:cNvSpPr>
            <a:spLocks noGrp="1"/>
          </p:cNvSpPr>
          <p:nvPr>
            <p:ph type="sldNum" sz="quarter" idx="12"/>
          </p:nvPr>
        </p:nvSpPr>
        <p:spPr/>
        <p:txBody>
          <a:bodyPr/>
          <a:lstStyle/>
          <a:p>
            <a:fld id="{A97E1A10-8D87-4971-ADF8-BD445DD67AAA}" type="slidenum">
              <a:rPr lang="en-US" smtClean="0"/>
              <a:t>‹#›</a:t>
            </a:fld>
            <a:endParaRPr lang="en-US"/>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A picture containing drawing&#10;&#10;Description automatically generated">
            <a:extLst>
              <a:ext uri="{FF2B5EF4-FFF2-40B4-BE49-F238E27FC236}">
                <a16:creationId xmlns:a16="http://schemas.microsoft.com/office/drawing/2014/main" id="{F9EFF9A1-6032-4926-838D-4529FED6EA2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1505" y="6393500"/>
            <a:ext cx="934273" cy="464500"/>
          </a:xfrm>
          <a:prstGeom prst="rect">
            <a:avLst/>
          </a:prstGeom>
        </p:spPr>
      </p:pic>
    </p:spTree>
    <p:extLst>
      <p:ext uri="{BB962C8B-B14F-4D97-AF65-F5344CB8AC3E}">
        <p14:creationId xmlns:p14="http://schemas.microsoft.com/office/powerpoint/2010/main" val="39859506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Images &amp; Contents Layout">
    <p:spTree>
      <p:nvGrpSpPr>
        <p:cNvPr id="1" name=""/>
        <p:cNvGrpSpPr/>
        <p:nvPr/>
      </p:nvGrpSpPr>
      <p:grpSpPr>
        <a:xfrm>
          <a:off x="0" y="0"/>
          <a:ext cx="0" cy="0"/>
          <a:chOff x="0" y="0"/>
          <a:chExt cx="0" cy="0"/>
        </a:xfrm>
      </p:grpSpPr>
      <p:sp>
        <p:nvSpPr>
          <p:cNvPr id="67" name="Rectangle 66"/>
          <p:cNvSpPr/>
          <p:nvPr userDrawn="1"/>
        </p:nvSpPr>
        <p:spPr>
          <a:xfrm flipV="1">
            <a:off x="0" y="0"/>
            <a:ext cx="12192000" cy="3789040"/>
          </a:xfrm>
          <a:prstGeom prst="rect">
            <a:avLst/>
          </a:prstGeom>
          <a:gradFill>
            <a:gsLst>
              <a:gs pos="66000">
                <a:schemeClr val="accent3"/>
              </a:gs>
              <a:gs pos="33000">
                <a:schemeClr val="accent2"/>
              </a:gs>
              <a:gs pos="0">
                <a:schemeClr val="accent1"/>
              </a:gs>
              <a:gs pos="96000">
                <a:schemeClr val="accent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1800">
              <a:latin typeface="Calibri" panose="020F0502020204030204" pitchFamily="34" charset="0"/>
              <a:cs typeface="Calibri" panose="020F0502020204030204" pitchFamily="34" charset="0"/>
            </a:endParaRPr>
          </a:p>
        </p:txBody>
      </p:sp>
      <p:sp>
        <p:nvSpPr>
          <p:cNvPr id="94" name="Oval 20">
            <a:extLst>
              <a:ext uri="{FF2B5EF4-FFF2-40B4-BE49-F238E27FC236}">
                <a16:creationId xmlns:a16="http://schemas.microsoft.com/office/drawing/2014/main" id="{3D355D5A-608F-4392-8874-10EA0BBB127C}"/>
              </a:ext>
            </a:extLst>
          </p:cNvPr>
          <p:cNvSpPr/>
          <p:nvPr userDrawn="1"/>
        </p:nvSpPr>
        <p:spPr>
          <a:xfrm>
            <a:off x="5735327" y="3961966"/>
            <a:ext cx="5906469" cy="523358"/>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Calibri" panose="020F0502020204030204" pitchFamily="34" charset="0"/>
            </a:endParaRPr>
          </a:p>
        </p:txBody>
      </p:sp>
      <p:sp>
        <p:nvSpPr>
          <p:cNvPr id="95" name="Oval 21">
            <a:extLst>
              <a:ext uri="{FF2B5EF4-FFF2-40B4-BE49-F238E27FC236}">
                <a16:creationId xmlns:a16="http://schemas.microsoft.com/office/drawing/2014/main" id="{BFFE63E3-6EF2-4D85-A7E9-D6CA3DA1D889}"/>
              </a:ext>
            </a:extLst>
          </p:cNvPr>
          <p:cNvSpPr/>
          <p:nvPr userDrawn="1"/>
        </p:nvSpPr>
        <p:spPr>
          <a:xfrm>
            <a:off x="519551" y="3961966"/>
            <a:ext cx="5906469" cy="523358"/>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Calibri" panose="020F0502020204030204" pitchFamily="34" charset="0"/>
            </a:endParaRPr>
          </a:p>
        </p:txBody>
      </p:sp>
      <p:sp>
        <p:nvSpPr>
          <p:cNvPr id="96" name="그림 개체 틀 2">
            <a:extLst>
              <a:ext uri="{FF2B5EF4-FFF2-40B4-BE49-F238E27FC236}">
                <a16:creationId xmlns:a16="http://schemas.microsoft.com/office/drawing/2014/main" id="{AEDD54C4-EF65-4579-B4B8-D952EC7C8B1F}"/>
              </a:ext>
            </a:extLst>
          </p:cNvPr>
          <p:cNvSpPr>
            <a:spLocks noGrp="1"/>
          </p:cNvSpPr>
          <p:nvPr>
            <p:ph type="pic" sz="quarter" idx="10" hasCustomPrompt="1"/>
          </p:nvPr>
        </p:nvSpPr>
        <p:spPr>
          <a:xfrm>
            <a:off x="1626015" y="1899780"/>
            <a:ext cx="3703687" cy="2285766"/>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Calibri" panose="020F0502020204030204" pitchFamily="34" charset="0"/>
              </a:defRPr>
            </a:lvl1pPr>
          </a:lstStyle>
          <a:p>
            <a:r>
              <a:rPr lang="en-US" altLang="ko-KR"/>
              <a:t>Place Your Picture Here</a:t>
            </a:r>
            <a:endParaRPr lang="ko-KR" altLang="en-US"/>
          </a:p>
        </p:txBody>
      </p:sp>
      <p:sp>
        <p:nvSpPr>
          <p:cNvPr id="97" name="Text Placeholder 9">
            <a:extLst>
              <a:ext uri="{FF2B5EF4-FFF2-40B4-BE49-F238E27FC236}">
                <a16:creationId xmlns:a16="http://schemas.microsoft.com/office/drawing/2014/main" id="{851354DF-4A21-4109-B8B8-35468B942848}"/>
              </a:ext>
            </a:extLst>
          </p:cNvPr>
          <p:cNvSpPr>
            <a:spLocks noGrp="1"/>
          </p:cNvSpPr>
          <p:nvPr>
            <p:ph type="body" sz="quarter" idx="15" hasCustomPrompt="1"/>
          </p:nvPr>
        </p:nvSpPr>
        <p:spPr>
          <a:xfrm>
            <a:off x="323531" y="339513"/>
            <a:ext cx="11573197" cy="724247"/>
          </a:xfrm>
          <a:prstGeom prst="rect">
            <a:avLst/>
          </a:prstGeom>
        </p:spPr>
        <p:txBody>
          <a:bodyPr anchor="ctr"/>
          <a:lstStyle>
            <a:lvl1pPr marL="0" indent="0" algn="ctr">
              <a:buNone/>
              <a:defRPr sz="5400" b="0" baseline="0">
                <a:solidFill>
                  <a:schemeClr val="bg1"/>
                </a:solidFill>
                <a:latin typeface="Calibri" panose="020F0502020204030204" pitchFamily="34" charset="0"/>
                <a:cs typeface="Calibri" panose="020F0502020204030204" pitchFamily="34" charset="0"/>
              </a:defRPr>
            </a:lvl1pPr>
          </a:lstStyle>
          <a:p>
            <a:pPr lvl="0"/>
            <a:r>
              <a:rPr lang="en-US" altLang="ko-KR" dirty="0"/>
              <a:t>BASIC LAYOUT</a:t>
            </a:r>
          </a:p>
        </p:txBody>
      </p:sp>
      <p:sp>
        <p:nvSpPr>
          <p:cNvPr id="99" name="Rectangle 98">
            <a:extLst>
              <a:ext uri="{FF2B5EF4-FFF2-40B4-BE49-F238E27FC236}">
                <a16:creationId xmlns:a16="http://schemas.microsoft.com/office/drawing/2014/main" id="{C42BCD1B-947D-4365-BA3B-0F1EDC7713CD}"/>
              </a:ext>
            </a:extLst>
          </p:cNvPr>
          <p:cNvSpPr/>
          <p:nvPr userDrawn="1"/>
        </p:nvSpPr>
        <p:spPr>
          <a:xfrm>
            <a:off x="3" y="6526450"/>
            <a:ext cx="12192000" cy="333859"/>
          </a:xfrm>
          <a:prstGeom prst="rect">
            <a:avLst/>
          </a:prstGeom>
          <a:gradFill>
            <a:gsLst>
              <a:gs pos="66000">
                <a:schemeClr val="accent3"/>
              </a:gs>
              <a:gs pos="33000">
                <a:schemeClr val="accent2"/>
              </a:gs>
              <a:gs pos="0">
                <a:schemeClr val="accent1"/>
              </a:gs>
              <a:gs pos="96000">
                <a:schemeClr val="accent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1800">
              <a:latin typeface="Calibri" panose="020F0502020204030204" pitchFamily="34" charset="0"/>
              <a:cs typeface="Calibri" panose="020F0502020204030204" pitchFamily="34" charset="0"/>
            </a:endParaRPr>
          </a:p>
        </p:txBody>
      </p:sp>
      <p:sp>
        <p:nvSpPr>
          <p:cNvPr id="100" name="Chỗ dành sẵn cho Số hiệu Bản chiếu 5"/>
          <p:cNvSpPr txBox="1">
            <a:spLocks/>
          </p:cNvSpPr>
          <p:nvPr userDrawn="1"/>
        </p:nvSpPr>
        <p:spPr>
          <a:xfrm>
            <a:off x="9189720" y="6488350"/>
            <a:ext cx="2743200" cy="365125"/>
          </a:xfrm>
          <a:prstGeom prst="rect">
            <a:avLst/>
          </a:prstGeom>
        </p:spPr>
        <p:txBody>
          <a:bodyPr vert="horz" lIns="74295" tIns="37148" rIns="74295" bIns="37148" rtlCol="0" anchor="ctr"/>
          <a:lstStyle>
            <a:defPPr>
              <a:defRPr lang="en-US"/>
            </a:defPPr>
            <a:lvl1pPr marL="0" algn="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vi-VN" sz="1139">
                <a:latin typeface="Calibri" panose="020F0502020204030204" pitchFamily="34" charset="0"/>
              </a:rPr>
              <a:t>Trang</a:t>
            </a:r>
            <a:r>
              <a:rPr lang="vi-VN" sz="1463">
                <a:latin typeface="Calibri" panose="020F0502020204030204" pitchFamily="34" charset="0"/>
              </a:rPr>
              <a:t> | </a:t>
            </a:r>
            <a:fld id="{3B5B8DD0-F9FD-41FD-9093-1E5F23A6DB36}" type="slidenum">
              <a:rPr lang="en-US" sz="1463" b="1" smtClean="0">
                <a:latin typeface="Calibri" panose="020F0502020204030204" pitchFamily="34" charset="0"/>
              </a:rPr>
              <a:pPr/>
              <a:t>‹#›</a:t>
            </a:fld>
            <a:endParaRPr lang="en-US" sz="1463" b="1">
              <a:latin typeface="Calibri" panose="020F0502020204030204" pitchFamily="34" charset="0"/>
            </a:endParaRPr>
          </a:p>
        </p:txBody>
      </p:sp>
      <p:pic>
        <p:nvPicPr>
          <p:cNvPr id="101" name="Picture 10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82556" y="6496050"/>
            <a:ext cx="748553" cy="393904"/>
          </a:xfrm>
          <a:prstGeom prst="rect">
            <a:avLst/>
          </a:prstGeom>
        </p:spPr>
      </p:pic>
      <p:sp>
        <p:nvSpPr>
          <p:cNvPr id="102" name="그림 개체 틀 2">
            <a:extLst>
              <a:ext uri="{FF2B5EF4-FFF2-40B4-BE49-F238E27FC236}">
                <a16:creationId xmlns:a16="http://schemas.microsoft.com/office/drawing/2014/main" id="{AEDD54C4-EF65-4579-B4B8-D952EC7C8B1F}"/>
              </a:ext>
            </a:extLst>
          </p:cNvPr>
          <p:cNvSpPr>
            <a:spLocks noGrp="1"/>
          </p:cNvSpPr>
          <p:nvPr>
            <p:ph type="pic" sz="quarter" idx="16" hasCustomPrompt="1"/>
          </p:nvPr>
        </p:nvSpPr>
        <p:spPr>
          <a:xfrm>
            <a:off x="6693843" y="1894520"/>
            <a:ext cx="3703687" cy="2285766"/>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Calibri" panose="020F0502020204030204" pitchFamily="34" charset="0"/>
              </a:defRPr>
            </a:lvl1pPr>
          </a:lstStyle>
          <a:p>
            <a:r>
              <a:rPr lang="en-US" altLang="ko-KR"/>
              <a:t>Place Your Picture Here</a:t>
            </a:r>
            <a:endParaRPr lang="ko-KR" altLang="en-US"/>
          </a:p>
        </p:txBody>
      </p:sp>
    </p:spTree>
    <p:extLst>
      <p:ext uri="{BB962C8B-B14F-4D97-AF65-F5344CB8AC3E}">
        <p14:creationId xmlns:p14="http://schemas.microsoft.com/office/powerpoint/2010/main" val="223910376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Section Break Slide layou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42BCD1B-947D-4365-BA3B-0F1EDC7713CD}"/>
              </a:ext>
            </a:extLst>
          </p:cNvPr>
          <p:cNvSpPr/>
          <p:nvPr userDrawn="1"/>
        </p:nvSpPr>
        <p:spPr>
          <a:xfrm>
            <a:off x="0" y="3929228"/>
            <a:ext cx="12192000" cy="1467852"/>
          </a:xfrm>
          <a:prstGeom prst="rect">
            <a:avLst/>
          </a:prstGeom>
          <a:gradFill>
            <a:gsLst>
              <a:gs pos="66000">
                <a:schemeClr val="accent3"/>
              </a:gs>
              <a:gs pos="33000">
                <a:schemeClr val="accent2"/>
              </a:gs>
              <a:gs pos="0">
                <a:schemeClr val="accent1"/>
              </a:gs>
              <a:gs pos="96000">
                <a:schemeClr val="accent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18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462498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B75FBCD5-7D0D-3F43-8975-A66B00024365}"/>
              </a:ext>
            </a:extLst>
          </p:cNvPr>
          <p:cNvSpPr>
            <a:spLocks noGrp="1"/>
          </p:cNvSpPr>
          <p:nvPr>
            <p:ph type="body" sz="quarter" idx="11" hasCustomPrompt="1"/>
          </p:nvPr>
        </p:nvSpPr>
        <p:spPr>
          <a:xfrm>
            <a:off x="809369" y="795171"/>
            <a:ext cx="10077979" cy="477817"/>
          </a:xfrm>
          <a:prstGeom prst="rect">
            <a:avLst/>
          </a:prstGeom>
        </p:spPr>
        <p:txBody>
          <a:bodyPr>
            <a:noAutofit/>
          </a:bodyPr>
          <a:lstStyle>
            <a:lvl1pPr marL="0" indent="0" algn="l">
              <a:buNone/>
              <a:defRPr sz="3200" b="1" i="0">
                <a:solidFill>
                  <a:schemeClr val="accent2"/>
                </a:solidFill>
                <a:latin typeface="Calibri" panose="020F0502020204030204" pitchFamily="34" charset="0"/>
                <a:ea typeface="Source Sans Pro Light" panose="020B0403030403020204" pitchFamily="34" charset="0"/>
              </a:defRPr>
            </a:lvl1pPr>
          </a:lstStyle>
          <a:p>
            <a:pPr lvl="0"/>
            <a:r>
              <a:rPr lang="en-US" dirty="0"/>
              <a:t>Put your text here</a:t>
            </a:r>
          </a:p>
        </p:txBody>
      </p:sp>
      <p:cxnSp>
        <p:nvCxnSpPr>
          <p:cNvPr id="17" name="Прямая соединительная линия 8">
            <a:extLst>
              <a:ext uri="{FF2B5EF4-FFF2-40B4-BE49-F238E27FC236}">
                <a16:creationId xmlns:a16="http://schemas.microsoft.com/office/drawing/2014/main" id="{52E9C7B9-3FB0-9D45-9B9A-D9F8C69FBFA0}"/>
              </a:ext>
            </a:extLst>
          </p:cNvPr>
          <p:cNvCxnSpPr/>
          <p:nvPr userDrawn="1"/>
        </p:nvCxnSpPr>
        <p:spPr>
          <a:xfrm flipV="1">
            <a:off x="-2403945" y="-198783"/>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nvGrpSpPr>
          <p:cNvPr id="2" name="Group 30">
            <a:extLst>
              <a:ext uri="{FF2B5EF4-FFF2-40B4-BE49-F238E27FC236}">
                <a16:creationId xmlns:a16="http://schemas.microsoft.com/office/drawing/2014/main" id="{8452AA8A-395A-9640-B8BE-F825CCD799E2}"/>
              </a:ext>
            </a:extLst>
          </p:cNvPr>
          <p:cNvGrpSpPr/>
          <p:nvPr userDrawn="1"/>
        </p:nvGrpSpPr>
        <p:grpSpPr>
          <a:xfrm>
            <a:off x="0" y="1364247"/>
            <a:ext cx="1600200" cy="0"/>
            <a:chOff x="0" y="1364247"/>
            <a:chExt cx="1600200" cy="0"/>
          </a:xfrm>
        </p:grpSpPr>
        <p:cxnSp>
          <p:nvCxnSpPr>
            <p:cNvPr id="32" name="Straight Connector 31">
              <a:extLst>
                <a:ext uri="{FF2B5EF4-FFF2-40B4-BE49-F238E27FC236}">
                  <a16:creationId xmlns:a16="http://schemas.microsoft.com/office/drawing/2014/main" id="{2EB37F2E-35E6-754A-86FD-99521A6C18E8}"/>
                </a:ext>
              </a:extLst>
            </p:cNvPr>
            <p:cNvCxnSpPr>
              <a:cxnSpLocks/>
            </p:cNvCxnSpPr>
            <p:nvPr/>
          </p:nvCxnSpPr>
          <p:spPr>
            <a:xfrm>
              <a:off x="0" y="1364247"/>
              <a:ext cx="1600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C67B41F-82FE-C743-AE12-0522C3DFCB1E}"/>
                </a:ext>
              </a:extLst>
            </p:cNvPr>
            <p:cNvCxnSpPr>
              <a:cxnSpLocks/>
            </p:cNvCxnSpPr>
            <p:nvPr/>
          </p:nvCxnSpPr>
          <p:spPr>
            <a:xfrm>
              <a:off x="808722" y="1364247"/>
              <a:ext cx="79147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35863564"/>
      </p:ext>
    </p:extLst>
  </p:cSld>
  <p:clrMapOvr>
    <a:masterClrMapping/>
  </p:clrMapOvr>
  <mc:AlternateContent xmlns:mc="http://schemas.openxmlformats.org/markup-compatibility/2006" xmlns:p14="http://schemas.microsoft.com/office/powerpoint/2010/main">
    <mc:Choice Requires="p14">
      <p:transition spd="slow" p14:dur="1200" advTm="2000">
        <p14:prism/>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 calcmode="lin" valueType="num">
                                      <p:cBhvr additive="base">
                                        <p:cTn id="7" dur="500"/>
                                        <p:tgtEl>
                                          <p:spTgt spid="20">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20">
                                            <p:txEl>
                                              <p:pRg st="0" end="0"/>
                                            </p:txEl>
                                          </p:spTgt>
                                        </p:tgtEl>
                                      </p:cBhvr>
                                    </p:animEffect>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down)">
                                      <p:cBhvr>
                                        <p:cTn id="12" dur="500"/>
                                        <p:tgtEl>
                                          <p:spTgt spid="17"/>
                                        </p:tgtEl>
                                      </p:cBhvr>
                                    </p:animEffect>
                                  </p:childTnLst>
                                </p:cTn>
                              </p:par>
                            </p:childTnLst>
                          </p:cTn>
                        </p:par>
                        <p:par>
                          <p:cTn id="13" fill="hold">
                            <p:stCondLst>
                              <p:cond delay="1000"/>
                            </p:stCondLst>
                            <p:childTnLst>
                              <p:par>
                                <p:cTn id="14" presetID="12" presetClass="entr" presetSubtype="8"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p:tgtEl>
                                          <p:spTgt spid="2"/>
                                        </p:tgtEl>
                                        <p:attrNameLst>
                                          <p:attrName>ppt_x</p:attrName>
                                        </p:attrNameLst>
                                      </p:cBhvr>
                                      <p:tavLst>
                                        <p:tav tm="0">
                                          <p:val>
                                            <p:strVal val="#ppt_x-#ppt_w*1.125000"/>
                                          </p:val>
                                        </p:tav>
                                        <p:tav tm="100000">
                                          <p:val>
                                            <p:strVal val="#ppt_x"/>
                                          </p:val>
                                        </p:tav>
                                      </p:tavLst>
                                    </p:anim>
                                    <p:animEffect transition="in" filter="wipe(right)">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12" presetClass="entr" presetSubtype="4"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p:tgtEl>
                          <p:spTgt spid="20"/>
                        </p:tgtEl>
                        <p:attrNameLst>
                          <p:attrName>ppt_y</p:attrName>
                        </p:attrNameLst>
                      </p:cBhvr>
                      <p:tavLst>
                        <p:tav tm="0">
                          <p:val>
                            <p:strVal val="#ppt_y+#ppt_h*1.125000"/>
                          </p:val>
                        </p:tav>
                        <p:tav tm="100000">
                          <p:val>
                            <p:strVal val="#ppt_y"/>
                          </p:val>
                        </p:tav>
                      </p:tavLst>
                    </p:anim>
                    <p:animEffect transition="in" filter="wipe(up)">
                      <p:cBhvr>
                        <p:cTn dur="500"/>
                        <p:tgtEl>
                          <p:spTgt spid="20"/>
                        </p:tgtEl>
                      </p:cBhvr>
                    </p:animEffect>
                  </p:childTnLst>
                </p:cTn>
              </p:par>
            </p:tnLst>
          </p:tmpl>
        </p:tmplLst>
      </p:bldP>
    </p:bldLst>
  </p:timing>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0945DE9-E3D5-4878-87F8-0F789D212B69}"/>
              </a:ext>
            </a:extLst>
          </p:cNvPr>
          <p:cNvSpPr/>
          <p:nvPr userDrawn="1"/>
        </p:nvSpPr>
        <p:spPr>
          <a:xfrm>
            <a:off x="3" y="2568742"/>
            <a:ext cx="12191999" cy="1720516"/>
          </a:xfrm>
          <a:prstGeom prst="rect">
            <a:avLst/>
          </a:prstGeom>
          <a:gradFill flip="none" rotWithShape="1">
            <a:gsLst>
              <a:gs pos="65000">
                <a:schemeClr val="bg1">
                  <a:alpha val="75000"/>
                </a:schemeClr>
              </a:gs>
              <a:gs pos="39000">
                <a:schemeClr val="bg1">
                  <a:alpha val="75000"/>
                </a:schemeClr>
              </a:gs>
              <a:gs pos="8000">
                <a:schemeClr val="accent1">
                  <a:alpha val="0"/>
                </a:schemeClr>
              </a:gs>
              <a:gs pos="96000">
                <a:schemeClr val="accent5">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Calibri" panose="020F0502020204030204" pitchFamily="34" charset="0"/>
            </a:endParaRPr>
          </a:p>
        </p:txBody>
      </p:sp>
    </p:spTree>
    <p:extLst>
      <p:ext uri="{BB962C8B-B14F-4D97-AF65-F5344CB8AC3E}">
        <p14:creationId xmlns:p14="http://schemas.microsoft.com/office/powerpoint/2010/main" val="42400592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D80B3E5-C604-4547-97DC-54D64345ACED}"/>
              </a:ext>
            </a:extLst>
          </p:cNvPr>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endParaRPr lang="en-US"/>
          </a:p>
        </p:txBody>
      </p:sp>
      <p:sp>
        <p:nvSpPr>
          <p:cNvPr id="3" name="Tiêu đề phụ 2">
            <a:extLst>
              <a:ext uri="{FF2B5EF4-FFF2-40B4-BE49-F238E27FC236}">
                <a16:creationId xmlns:a16="http://schemas.microsoft.com/office/drawing/2014/main" id="{CC3026A6-DC1B-41D6-9316-C4C761BFD52B}"/>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vi-VN"/>
              <a:t>Bấm để chỉnh sửa kiểu tiêu đề phụ của Bản cái</a:t>
            </a:r>
            <a:endParaRPr lang="en-US"/>
          </a:p>
        </p:txBody>
      </p:sp>
      <p:sp>
        <p:nvSpPr>
          <p:cNvPr id="4" name="Chỗ dành sẵn cho Ngày tháng 3">
            <a:extLst>
              <a:ext uri="{FF2B5EF4-FFF2-40B4-BE49-F238E27FC236}">
                <a16:creationId xmlns:a16="http://schemas.microsoft.com/office/drawing/2014/main" id="{F06B0655-6535-40A8-B23E-5324D1AEE41B}"/>
              </a:ext>
            </a:extLst>
          </p:cNvPr>
          <p:cNvSpPr>
            <a:spLocks noGrp="1"/>
          </p:cNvSpPr>
          <p:nvPr>
            <p:ph type="dt" sz="half" idx="10"/>
          </p:nvPr>
        </p:nvSpPr>
        <p:spPr/>
        <p:txBody>
          <a:bodyPr/>
          <a:lstStyle/>
          <a:p>
            <a:fld id="{70E528B8-1E02-4965-9EE1-97ED50570AE8}" type="datetime1">
              <a:rPr lang="en-US" smtClean="0"/>
              <a:t>4/12/2022</a:t>
            </a:fld>
            <a:endParaRPr lang="en-US"/>
          </a:p>
        </p:txBody>
      </p:sp>
      <p:sp>
        <p:nvSpPr>
          <p:cNvPr id="5" name="Chỗ dành sẵn cho Chân trang 4">
            <a:extLst>
              <a:ext uri="{FF2B5EF4-FFF2-40B4-BE49-F238E27FC236}">
                <a16:creationId xmlns:a16="http://schemas.microsoft.com/office/drawing/2014/main" id="{0825D149-5F13-4A66-AF8D-451BFAF49016}"/>
              </a:ext>
            </a:extLst>
          </p:cNvPr>
          <p:cNvSpPr>
            <a:spLocks noGrp="1"/>
          </p:cNvSpPr>
          <p:nvPr>
            <p:ph type="ftr" sz="quarter" idx="11"/>
          </p:nvPr>
        </p:nvSpPr>
        <p:spPr/>
        <p:txBody>
          <a:bodyPr/>
          <a:lstStyle/>
          <a:p>
            <a:r>
              <a:rPr lang="vi-VN"/>
              <a:t>Bản quyền thuộc Học viện iBPO. Cấm sao chép dưới mọi hình thức</a:t>
            </a:r>
            <a:endParaRPr lang="en-US"/>
          </a:p>
        </p:txBody>
      </p:sp>
      <p:sp>
        <p:nvSpPr>
          <p:cNvPr id="6" name="Chỗ dành sẵn cho Số hiệu Bản chiếu 5">
            <a:extLst>
              <a:ext uri="{FF2B5EF4-FFF2-40B4-BE49-F238E27FC236}">
                <a16:creationId xmlns:a16="http://schemas.microsoft.com/office/drawing/2014/main" id="{CC6FCF99-9596-4B2F-A8B2-05D6B10C2E3C}"/>
              </a:ext>
            </a:extLst>
          </p:cNvPr>
          <p:cNvSpPr>
            <a:spLocks noGrp="1"/>
          </p:cNvSpPr>
          <p:nvPr>
            <p:ph type="sldNum" sz="quarter" idx="12"/>
          </p:nvPr>
        </p:nvSpPr>
        <p:spPr/>
        <p:txBody>
          <a:bodyPr/>
          <a:lstStyle/>
          <a:p>
            <a:fld id="{EBCB5BE6-DF2F-4255-B954-7FE6D678281B}" type="slidenum">
              <a:rPr lang="en-US" smtClean="0"/>
              <a:t>‹#›</a:t>
            </a:fld>
            <a:endParaRPr lang="en-US"/>
          </a:p>
        </p:txBody>
      </p:sp>
    </p:spTree>
    <p:extLst>
      <p:ext uri="{BB962C8B-B14F-4D97-AF65-F5344CB8AC3E}">
        <p14:creationId xmlns:p14="http://schemas.microsoft.com/office/powerpoint/2010/main" val="6424687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C5660B8-97E0-44D2-A5EB-312544FD853E}"/>
              </a:ext>
            </a:extLst>
          </p:cNvPr>
          <p:cNvSpPr>
            <a:spLocks noGrp="1"/>
          </p:cNvSpPr>
          <p:nvPr>
            <p:ph type="title"/>
          </p:nvPr>
        </p:nvSpPr>
        <p:spPr/>
        <p:txBody>
          <a:body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E2BF3B61-2026-4011-9826-7624E258C8C6}"/>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3E327D54-BE05-4920-90C2-D25CE0ABE5A0}"/>
              </a:ext>
            </a:extLst>
          </p:cNvPr>
          <p:cNvSpPr>
            <a:spLocks noGrp="1"/>
          </p:cNvSpPr>
          <p:nvPr>
            <p:ph type="dt" sz="half" idx="10"/>
          </p:nvPr>
        </p:nvSpPr>
        <p:spPr/>
        <p:txBody>
          <a:bodyPr/>
          <a:lstStyle/>
          <a:p>
            <a:fld id="{5052DE52-6D2B-490A-AFCB-921584D00169}" type="datetime1">
              <a:rPr lang="en-US" smtClean="0"/>
              <a:t>4/12/2022</a:t>
            </a:fld>
            <a:endParaRPr lang="en-US"/>
          </a:p>
        </p:txBody>
      </p:sp>
      <p:sp>
        <p:nvSpPr>
          <p:cNvPr id="5" name="Chỗ dành sẵn cho Chân trang 4">
            <a:extLst>
              <a:ext uri="{FF2B5EF4-FFF2-40B4-BE49-F238E27FC236}">
                <a16:creationId xmlns:a16="http://schemas.microsoft.com/office/drawing/2014/main" id="{AA53B0C8-698C-4B1D-B3A9-9932CE8A3A85}"/>
              </a:ext>
            </a:extLst>
          </p:cNvPr>
          <p:cNvSpPr>
            <a:spLocks noGrp="1"/>
          </p:cNvSpPr>
          <p:nvPr>
            <p:ph type="ftr" sz="quarter" idx="11"/>
          </p:nvPr>
        </p:nvSpPr>
        <p:spPr/>
        <p:txBody>
          <a:bodyPr/>
          <a:lstStyle/>
          <a:p>
            <a:r>
              <a:rPr lang="vi-VN"/>
              <a:t>Bản quyền thuộc Học viện iBPO. Cấm sao chép dưới mọi hình thức</a:t>
            </a:r>
            <a:endParaRPr lang="en-US"/>
          </a:p>
        </p:txBody>
      </p:sp>
      <p:sp>
        <p:nvSpPr>
          <p:cNvPr id="6" name="Chỗ dành sẵn cho Số hiệu Bản chiếu 5">
            <a:extLst>
              <a:ext uri="{FF2B5EF4-FFF2-40B4-BE49-F238E27FC236}">
                <a16:creationId xmlns:a16="http://schemas.microsoft.com/office/drawing/2014/main" id="{C8E9B28B-5DF7-4FDB-9A95-1D59AAC64C79}"/>
              </a:ext>
            </a:extLst>
          </p:cNvPr>
          <p:cNvSpPr>
            <a:spLocks noGrp="1"/>
          </p:cNvSpPr>
          <p:nvPr>
            <p:ph type="sldNum" sz="quarter" idx="12"/>
          </p:nvPr>
        </p:nvSpPr>
        <p:spPr/>
        <p:txBody>
          <a:bodyPr/>
          <a:lstStyle/>
          <a:p>
            <a:fld id="{EBCB5BE6-DF2F-4255-B954-7FE6D678281B}" type="slidenum">
              <a:rPr lang="en-US" smtClean="0"/>
              <a:t>‹#›</a:t>
            </a:fld>
            <a:endParaRPr lang="en-US"/>
          </a:p>
        </p:txBody>
      </p:sp>
    </p:spTree>
    <p:extLst>
      <p:ext uri="{BB962C8B-B14F-4D97-AF65-F5344CB8AC3E}">
        <p14:creationId xmlns:p14="http://schemas.microsoft.com/office/powerpoint/2010/main" val="358224054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FFAB2D2-15D6-4959-B777-AB33246DA590}"/>
              </a:ext>
            </a:extLst>
          </p:cNvPr>
          <p:cNvSpPr>
            <a:spLocks noGrp="1"/>
          </p:cNvSpPr>
          <p:nvPr>
            <p:ph type="title"/>
          </p:nvPr>
        </p:nvSpPr>
        <p:spPr>
          <a:xfrm>
            <a:off x="831851" y="1709740"/>
            <a:ext cx="10515600" cy="2852737"/>
          </a:xfrm>
        </p:spPr>
        <p:txBody>
          <a:bodyPr anchor="b"/>
          <a:lstStyle>
            <a:lvl1pPr>
              <a:defRPr sz="6000"/>
            </a:lvl1pPr>
          </a:lstStyle>
          <a:p>
            <a:r>
              <a:rPr lang="vi-VN"/>
              <a:t>Bấm để sửa kiểu tiêu đề Bản cái</a:t>
            </a:r>
            <a:endParaRPr lang="en-US"/>
          </a:p>
        </p:txBody>
      </p:sp>
      <p:sp>
        <p:nvSpPr>
          <p:cNvPr id="3" name="Chỗ dành sẵn cho Văn bản 2">
            <a:extLst>
              <a:ext uri="{FF2B5EF4-FFF2-40B4-BE49-F238E27FC236}">
                <a16:creationId xmlns:a16="http://schemas.microsoft.com/office/drawing/2014/main" id="{6F3F70F9-33B3-4811-986A-50596D063EFE}"/>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0FABDD32-B6FA-40D2-8BA4-717450D4114C}"/>
              </a:ext>
            </a:extLst>
          </p:cNvPr>
          <p:cNvSpPr>
            <a:spLocks noGrp="1"/>
          </p:cNvSpPr>
          <p:nvPr>
            <p:ph type="dt" sz="half" idx="10"/>
          </p:nvPr>
        </p:nvSpPr>
        <p:spPr/>
        <p:txBody>
          <a:bodyPr/>
          <a:lstStyle/>
          <a:p>
            <a:fld id="{B343F8E2-4D9F-45FA-852C-DEB84D805E48}" type="datetime1">
              <a:rPr lang="en-US" smtClean="0"/>
              <a:t>4/12/2022</a:t>
            </a:fld>
            <a:endParaRPr lang="en-US"/>
          </a:p>
        </p:txBody>
      </p:sp>
      <p:sp>
        <p:nvSpPr>
          <p:cNvPr id="5" name="Chỗ dành sẵn cho Chân trang 4">
            <a:extLst>
              <a:ext uri="{FF2B5EF4-FFF2-40B4-BE49-F238E27FC236}">
                <a16:creationId xmlns:a16="http://schemas.microsoft.com/office/drawing/2014/main" id="{4633079E-6607-4A04-B2DB-BE358BBEDE2B}"/>
              </a:ext>
            </a:extLst>
          </p:cNvPr>
          <p:cNvSpPr>
            <a:spLocks noGrp="1"/>
          </p:cNvSpPr>
          <p:nvPr>
            <p:ph type="ftr" sz="quarter" idx="11"/>
          </p:nvPr>
        </p:nvSpPr>
        <p:spPr/>
        <p:txBody>
          <a:bodyPr/>
          <a:lstStyle/>
          <a:p>
            <a:r>
              <a:rPr lang="vi-VN"/>
              <a:t>Bản quyền thuộc Học viện iBPO. Cấm sao chép dưới mọi hình thức</a:t>
            </a:r>
            <a:endParaRPr lang="en-US"/>
          </a:p>
        </p:txBody>
      </p:sp>
      <p:sp>
        <p:nvSpPr>
          <p:cNvPr id="6" name="Chỗ dành sẵn cho Số hiệu Bản chiếu 5">
            <a:extLst>
              <a:ext uri="{FF2B5EF4-FFF2-40B4-BE49-F238E27FC236}">
                <a16:creationId xmlns:a16="http://schemas.microsoft.com/office/drawing/2014/main" id="{B1B6FB95-9CD9-49F4-9848-E62E8568E740}"/>
              </a:ext>
            </a:extLst>
          </p:cNvPr>
          <p:cNvSpPr>
            <a:spLocks noGrp="1"/>
          </p:cNvSpPr>
          <p:nvPr>
            <p:ph type="sldNum" sz="quarter" idx="12"/>
          </p:nvPr>
        </p:nvSpPr>
        <p:spPr/>
        <p:txBody>
          <a:bodyPr/>
          <a:lstStyle/>
          <a:p>
            <a:fld id="{EBCB5BE6-DF2F-4255-B954-7FE6D678281B}" type="slidenum">
              <a:rPr lang="en-US" smtClean="0"/>
              <a:t>‹#›</a:t>
            </a:fld>
            <a:endParaRPr lang="en-US"/>
          </a:p>
        </p:txBody>
      </p:sp>
    </p:spTree>
    <p:extLst>
      <p:ext uri="{BB962C8B-B14F-4D97-AF65-F5344CB8AC3E}">
        <p14:creationId xmlns:p14="http://schemas.microsoft.com/office/powerpoint/2010/main" val="226711912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3CE4FB4-B2F3-4461-B2A8-1C47BCC19A43}"/>
              </a:ext>
            </a:extLst>
          </p:cNvPr>
          <p:cNvSpPr>
            <a:spLocks noGrp="1"/>
          </p:cNvSpPr>
          <p:nvPr>
            <p:ph type="title"/>
          </p:nvPr>
        </p:nvSpPr>
        <p:spPr/>
        <p:txBody>
          <a:body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00F37DE4-AEB1-4B47-9F23-DBEF9A5298C5}"/>
              </a:ext>
            </a:extLst>
          </p:cNvPr>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ội dung 3">
            <a:extLst>
              <a:ext uri="{FF2B5EF4-FFF2-40B4-BE49-F238E27FC236}">
                <a16:creationId xmlns:a16="http://schemas.microsoft.com/office/drawing/2014/main" id="{BFED4090-7AE3-4613-9575-1B25A9C64F49}"/>
              </a:ext>
            </a:extLst>
          </p:cNvPr>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5" name="Chỗ dành sẵn cho Ngày tháng 4">
            <a:extLst>
              <a:ext uri="{FF2B5EF4-FFF2-40B4-BE49-F238E27FC236}">
                <a16:creationId xmlns:a16="http://schemas.microsoft.com/office/drawing/2014/main" id="{E78975BF-FDED-4E05-A880-0F2CFB71B9AA}"/>
              </a:ext>
            </a:extLst>
          </p:cNvPr>
          <p:cNvSpPr>
            <a:spLocks noGrp="1"/>
          </p:cNvSpPr>
          <p:nvPr>
            <p:ph type="dt" sz="half" idx="10"/>
          </p:nvPr>
        </p:nvSpPr>
        <p:spPr/>
        <p:txBody>
          <a:bodyPr/>
          <a:lstStyle/>
          <a:p>
            <a:fld id="{1133EF4A-3C1E-4A4A-B4A0-EBA962A335DB}" type="datetime1">
              <a:rPr lang="en-US" smtClean="0"/>
              <a:t>4/12/2022</a:t>
            </a:fld>
            <a:endParaRPr lang="en-US"/>
          </a:p>
        </p:txBody>
      </p:sp>
      <p:sp>
        <p:nvSpPr>
          <p:cNvPr id="6" name="Chỗ dành sẵn cho Chân trang 5">
            <a:extLst>
              <a:ext uri="{FF2B5EF4-FFF2-40B4-BE49-F238E27FC236}">
                <a16:creationId xmlns:a16="http://schemas.microsoft.com/office/drawing/2014/main" id="{26B28C41-410B-4344-9CDF-82925FAF5AF9}"/>
              </a:ext>
            </a:extLst>
          </p:cNvPr>
          <p:cNvSpPr>
            <a:spLocks noGrp="1"/>
          </p:cNvSpPr>
          <p:nvPr>
            <p:ph type="ftr" sz="quarter" idx="11"/>
          </p:nvPr>
        </p:nvSpPr>
        <p:spPr/>
        <p:txBody>
          <a:bodyPr/>
          <a:lstStyle/>
          <a:p>
            <a:r>
              <a:rPr lang="vi-VN"/>
              <a:t>Bản quyền thuộc Học viện iBPO. Cấm sao chép dưới mọi hình thức</a:t>
            </a:r>
            <a:endParaRPr lang="en-US"/>
          </a:p>
        </p:txBody>
      </p:sp>
      <p:sp>
        <p:nvSpPr>
          <p:cNvPr id="7" name="Chỗ dành sẵn cho Số hiệu Bản chiếu 6">
            <a:extLst>
              <a:ext uri="{FF2B5EF4-FFF2-40B4-BE49-F238E27FC236}">
                <a16:creationId xmlns:a16="http://schemas.microsoft.com/office/drawing/2014/main" id="{317536C2-4F48-400E-BD50-91350589A836}"/>
              </a:ext>
            </a:extLst>
          </p:cNvPr>
          <p:cNvSpPr>
            <a:spLocks noGrp="1"/>
          </p:cNvSpPr>
          <p:nvPr>
            <p:ph type="sldNum" sz="quarter" idx="12"/>
          </p:nvPr>
        </p:nvSpPr>
        <p:spPr/>
        <p:txBody>
          <a:bodyPr/>
          <a:lstStyle/>
          <a:p>
            <a:fld id="{EBCB5BE6-DF2F-4255-B954-7FE6D678281B}" type="slidenum">
              <a:rPr lang="en-US" smtClean="0"/>
              <a:t>‹#›</a:t>
            </a:fld>
            <a:endParaRPr lang="en-US"/>
          </a:p>
        </p:txBody>
      </p:sp>
    </p:spTree>
    <p:extLst>
      <p:ext uri="{BB962C8B-B14F-4D97-AF65-F5344CB8AC3E}">
        <p14:creationId xmlns:p14="http://schemas.microsoft.com/office/powerpoint/2010/main" val="42525524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4A136E3-8334-4D83-9BDC-5F08B4F3CCEC}"/>
              </a:ext>
            </a:extLst>
          </p:cNvPr>
          <p:cNvSpPr>
            <a:spLocks noGrp="1"/>
          </p:cNvSpPr>
          <p:nvPr>
            <p:ph type="title"/>
          </p:nvPr>
        </p:nvSpPr>
        <p:spPr>
          <a:xfrm>
            <a:off x="839788" y="365127"/>
            <a:ext cx="10515600" cy="1325563"/>
          </a:xfrm>
        </p:spPr>
        <p:txBody>
          <a:bodyPr/>
          <a:lstStyle/>
          <a:p>
            <a:r>
              <a:rPr lang="vi-VN"/>
              <a:t>Bấm để sửa kiểu tiêu đề Bản cái</a:t>
            </a:r>
            <a:endParaRPr lang="en-US"/>
          </a:p>
        </p:txBody>
      </p:sp>
      <p:sp>
        <p:nvSpPr>
          <p:cNvPr id="3" name="Chỗ dành sẵn cho Văn bản 2">
            <a:extLst>
              <a:ext uri="{FF2B5EF4-FFF2-40B4-BE49-F238E27FC236}">
                <a16:creationId xmlns:a16="http://schemas.microsoft.com/office/drawing/2014/main" id="{7D99AFCE-3E41-4A57-8681-1A3D2B785FF9}"/>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27A9AEDD-C7AA-42C4-90FB-3773FBC793AB}"/>
              </a:ext>
            </a:extLst>
          </p:cNvPr>
          <p:cNvSpPr>
            <a:spLocks noGrp="1"/>
          </p:cNvSpPr>
          <p:nvPr>
            <p:ph sz="half" idx="2"/>
          </p:nvPr>
        </p:nvSpPr>
        <p:spPr>
          <a:xfrm>
            <a:off x="839789"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5" name="Chỗ dành sẵn cho Văn bản 4">
            <a:extLst>
              <a:ext uri="{FF2B5EF4-FFF2-40B4-BE49-F238E27FC236}">
                <a16:creationId xmlns:a16="http://schemas.microsoft.com/office/drawing/2014/main" id="{D0C29160-5123-47E8-891E-9F152E64C9EC}"/>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343B5557-67F1-4650-A03B-F55E42A26399}"/>
              </a:ext>
            </a:extLst>
          </p:cNvPr>
          <p:cNvSpPr>
            <a:spLocks noGrp="1"/>
          </p:cNvSpPr>
          <p:nvPr>
            <p:ph sz="quarter" idx="4"/>
          </p:nvPr>
        </p:nvSpPr>
        <p:spPr>
          <a:xfrm>
            <a:off x="6172201"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7" name="Chỗ dành sẵn cho Ngày tháng 6">
            <a:extLst>
              <a:ext uri="{FF2B5EF4-FFF2-40B4-BE49-F238E27FC236}">
                <a16:creationId xmlns:a16="http://schemas.microsoft.com/office/drawing/2014/main" id="{499404EE-3663-4A1F-9466-693931474477}"/>
              </a:ext>
            </a:extLst>
          </p:cNvPr>
          <p:cNvSpPr>
            <a:spLocks noGrp="1"/>
          </p:cNvSpPr>
          <p:nvPr>
            <p:ph type="dt" sz="half" idx="10"/>
          </p:nvPr>
        </p:nvSpPr>
        <p:spPr/>
        <p:txBody>
          <a:bodyPr/>
          <a:lstStyle/>
          <a:p>
            <a:fld id="{CC23FB1F-19C5-495B-AF9B-D70CF5E05F75}" type="datetime1">
              <a:rPr lang="en-US" smtClean="0"/>
              <a:t>4/12/2022</a:t>
            </a:fld>
            <a:endParaRPr lang="en-US"/>
          </a:p>
        </p:txBody>
      </p:sp>
      <p:sp>
        <p:nvSpPr>
          <p:cNvPr id="8" name="Chỗ dành sẵn cho Chân trang 7">
            <a:extLst>
              <a:ext uri="{FF2B5EF4-FFF2-40B4-BE49-F238E27FC236}">
                <a16:creationId xmlns:a16="http://schemas.microsoft.com/office/drawing/2014/main" id="{F77A468A-87F9-4647-87B3-3879977168DC}"/>
              </a:ext>
            </a:extLst>
          </p:cNvPr>
          <p:cNvSpPr>
            <a:spLocks noGrp="1"/>
          </p:cNvSpPr>
          <p:nvPr>
            <p:ph type="ftr" sz="quarter" idx="11"/>
          </p:nvPr>
        </p:nvSpPr>
        <p:spPr/>
        <p:txBody>
          <a:bodyPr/>
          <a:lstStyle/>
          <a:p>
            <a:r>
              <a:rPr lang="vi-VN"/>
              <a:t>Bản quyền thuộc Học viện iBPO. Cấm sao chép dưới mọi hình thức</a:t>
            </a:r>
            <a:endParaRPr lang="en-US"/>
          </a:p>
        </p:txBody>
      </p:sp>
      <p:sp>
        <p:nvSpPr>
          <p:cNvPr id="9" name="Chỗ dành sẵn cho Số hiệu Bản chiếu 8">
            <a:extLst>
              <a:ext uri="{FF2B5EF4-FFF2-40B4-BE49-F238E27FC236}">
                <a16:creationId xmlns:a16="http://schemas.microsoft.com/office/drawing/2014/main" id="{A6A6C4C4-AFBC-49DB-8B64-C5BEF2007050}"/>
              </a:ext>
            </a:extLst>
          </p:cNvPr>
          <p:cNvSpPr>
            <a:spLocks noGrp="1"/>
          </p:cNvSpPr>
          <p:nvPr>
            <p:ph type="sldNum" sz="quarter" idx="12"/>
          </p:nvPr>
        </p:nvSpPr>
        <p:spPr/>
        <p:txBody>
          <a:bodyPr/>
          <a:lstStyle/>
          <a:p>
            <a:fld id="{EBCB5BE6-DF2F-4255-B954-7FE6D678281B}" type="slidenum">
              <a:rPr lang="en-US" smtClean="0"/>
              <a:t>‹#›</a:t>
            </a:fld>
            <a:endParaRPr lang="en-US"/>
          </a:p>
        </p:txBody>
      </p:sp>
    </p:spTree>
    <p:extLst>
      <p:ext uri="{BB962C8B-B14F-4D97-AF65-F5344CB8AC3E}">
        <p14:creationId xmlns:p14="http://schemas.microsoft.com/office/powerpoint/2010/main" val="42601365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DD9BC19-4A3B-4AE2-B2BD-840A761D1CB2}"/>
              </a:ext>
            </a:extLst>
          </p:cNvPr>
          <p:cNvSpPr>
            <a:spLocks noGrp="1"/>
          </p:cNvSpPr>
          <p:nvPr>
            <p:ph type="title"/>
          </p:nvPr>
        </p:nvSpPr>
        <p:spPr/>
        <p:txBody>
          <a:bodyPr/>
          <a:lstStyle/>
          <a:p>
            <a:r>
              <a:rPr lang="vi-VN"/>
              <a:t>Bấm để sửa kiểu tiêu đề Bản cái</a:t>
            </a:r>
            <a:endParaRPr lang="en-US"/>
          </a:p>
        </p:txBody>
      </p:sp>
      <p:sp>
        <p:nvSpPr>
          <p:cNvPr id="3" name="Chỗ dành sẵn cho Ngày tháng 2">
            <a:extLst>
              <a:ext uri="{FF2B5EF4-FFF2-40B4-BE49-F238E27FC236}">
                <a16:creationId xmlns:a16="http://schemas.microsoft.com/office/drawing/2014/main" id="{9A61560D-5F13-4033-9316-97588EDF76AD}"/>
              </a:ext>
            </a:extLst>
          </p:cNvPr>
          <p:cNvSpPr>
            <a:spLocks noGrp="1"/>
          </p:cNvSpPr>
          <p:nvPr>
            <p:ph type="dt" sz="half" idx="10"/>
          </p:nvPr>
        </p:nvSpPr>
        <p:spPr/>
        <p:txBody>
          <a:bodyPr/>
          <a:lstStyle/>
          <a:p>
            <a:fld id="{FDA54451-749F-4B14-A077-771D8C99913B}" type="datetime1">
              <a:rPr lang="en-US" smtClean="0"/>
              <a:t>4/12/2022</a:t>
            </a:fld>
            <a:endParaRPr lang="en-US"/>
          </a:p>
        </p:txBody>
      </p:sp>
      <p:sp>
        <p:nvSpPr>
          <p:cNvPr id="4" name="Chỗ dành sẵn cho Chân trang 3">
            <a:extLst>
              <a:ext uri="{FF2B5EF4-FFF2-40B4-BE49-F238E27FC236}">
                <a16:creationId xmlns:a16="http://schemas.microsoft.com/office/drawing/2014/main" id="{BEDE788C-070C-40DC-B3D9-02FAE17611D1}"/>
              </a:ext>
            </a:extLst>
          </p:cNvPr>
          <p:cNvSpPr>
            <a:spLocks noGrp="1"/>
          </p:cNvSpPr>
          <p:nvPr>
            <p:ph type="ftr" sz="quarter" idx="11"/>
          </p:nvPr>
        </p:nvSpPr>
        <p:spPr/>
        <p:txBody>
          <a:bodyPr/>
          <a:lstStyle/>
          <a:p>
            <a:r>
              <a:rPr lang="vi-VN"/>
              <a:t>Bản quyền thuộc Học viện iBPO. Cấm sao chép dưới mọi hình thức</a:t>
            </a:r>
            <a:endParaRPr lang="en-US"/>
          </a:p>
        </p:txBody>
      </p:sp>
      <p:sp>
        <p:nvSpPr>
          <p:cNvPr id="5" name="Chỗ dành sẵn cho Số hiệu Bản chiếu 4">
            <a:extLst>
              <a:ext uri="{FF2B5EF4-FFF2-40B4-BE49-F238E27FC236}">
                <a16:creationId xmlns:a16="http://schemas.microsoft.com/office/drawing/2014/main" id="{40F720CB-AA2C-4629-BE69-F9F52263FD23}"/>
              </a:ext>
            </a:extLst>
          </p:cNvPr>
          <p:cNvSpPr>
            <a:spLocks noGrp="1"/>
          </p:cNvSpPr>
          <p:nvPr>
            <p:ph type="sldNum" sz="quarter" idx="12"/>
          </p:nvPr>
        </p:nvSpPr>
        <p:spPr/>
        <p:txBody>
          <a:bodyPr/>
          <a:lstStyle/>
          <a:p>
            <a:fld id="{EBCB5BE6-DF2F-4255-B954-7FE6D678281B}" type="slidenum">
              <a:rPr lang="en-US" smtClean="0"/>
              <a:t>‹#›</a:t>
            </a:fld>
            <a:endParaRPr lang="en-US"/>
          </a:p>
        </p:txBody>
      </p:sp>
    </p:spTree>
    <p:extLst>
      <p:ext uri="{BB962C8B-B14F-4D97-AF65-F5344CB8AC3E}">
        <p14:creationId xmlns:p14="http://schemas.microsoft.com/office/powerpoint/2010/main" val="4078980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5"/>
            <a:ext cx="10058400" cy="106511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537252"/>
            <a:ext cx="4937760" cy="43318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537253"/>
            <a:ext cx="4937760" cy="43318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0FE07B9-4212-4606-B691-52E065359AF2}" type="datetime1">
              <a:rPr lang="en-US" smtClean="0"/>
              <a:t>4/12/2022</a:t>
            </a:fld>
            <a:endParaRPr lang="en-US"/>
          </a:p>
        </p:txBody>
      </p:sp>
      <p:sp>
        <p:nvSpPr>
          <p:cNvPr id="6" name="Footer Placeholder 5"/>
          <p:cNvSpPr>
            <a:spLocks noGrp="1"/>
          </p:cNvSpPr>
          <p:nvPr>
            <p:ph type="ftr" sz="quarter" idx="11"/>
          </p:nvPr>
        </p:nvSpPr>
        <p:spPr/>
        <p:txBody>
          <a:bodyPr/>
          <a:lstStyle/>
          <a:p>
            <a:r>
              <a:rPr lang="vi-VN"/>
              <a:t>Bản quyền thuộc Học viện iBPO. Cấm sao chép dưới mọi hình thức</a:t>
            </a:r>
            <a:endParaRPr lang="en-US"/>
          </a:p>
        </p:txBody>
      </p:sp>
      <p:sp>
        <p:nvSpPr>
          <p:cNvPr id="7" name="Slide Number Placeholder 6"/>
          <p:cNvSpPr>
            <a:spLocks noGrp="1"/>
          </p:cNvSpPr>
          <p:nvPr>
            <p:ph type="sldNum" sz="quarter" idx="12"/>
          </p:nvPr>
        </p:nvSpPr>
        <p:spPr/>
        <p:txBody>
          <a:bodyPr/>
          <a:lstStyle/>
          <a:p>
            <a:fld id="{A97E1A10-8D87-4971-ADF8-BD445DD67AAA}" type="slidenum">
              <a:rPr lang="en-US" smtClean="0"/>
              <a:t>‹#›</a:t>
            </a:fld>
            <a:endParaRPr lang="en-US"/>
          </a:p>
        </p:txBody>
      </p:sp>
    </p:spTree>
    <p:extLst>
      <p:ext uri="{BB962C8B-B14F-4D97-AF65-F5344CB8AC3E}">
        <p14:creationId xmlns:p14="http://schemas.microsoft.com/office/powerpoint/2010/main" val="3588689936"/>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4B6380BD-3C59-435A-8266-9C03187CC2A6}"/>
              </a:ext>
            </a:extLst>
          </p:cNvPr>
          <p:cNvSpPr>
            <a:spLocks noGrp="1"/>
          </p:cNvSpPr>
          <p:nvPr>
            <p:ph type="dt" sz="half" idx="10"/>
          </p:nvPr>
        </p:nvSpPr>
        <p:spPr/>
        <p:txBody>
          <a:bodyPr/>
          <a:lstStyle/>
          <a:p>
            <a:fld id="{9FED8968-B23D-4169-AE52-73440516F8DC}" type="datetime1">
              <a:rPr lang="en-US" smtClean="0"/>
              <a:t>4/12/2022</a:t>
            </a:fld>
            <a:endParaRPr lang="en-US"/>
          </a:p>
        </p:txBody>
      </p:sp>
      <p:sp>
        <p:nvSpPr>
          <p:cNvPr id="3" name="Chỗ dành sẵn cho Chân trang 2">
            <a:extLst>
              <a:ext uri="{FF2B5EF4-FFF2-40B4-BE49-F238E27FC236}">
                <a16:creationId xmlns:a16="http://schemas.microsoft.com/office/drawing/2014/main" id="{8B827D75-8FD1-4339-A246-F6B60D53595D}"/>
              </a:ext>
            </a:extLst>
          </p:cNvPr>
          <p:cNvSpPr>
            <a:spLocks noGrp="1"/>
          </p:cNvSpPr>
          <p:nvPr>
            <p:ph type="ftr" sz="quarter" idx="11"/>
          </p:nvPr>
        </p:nvSpPr>
        <p:spPr/>
        <p:txBody>
          <a:bodyPr/>
          <a:lstStyle/>
          <a:p>
            <a:r>
              <a:rPr lang="vi-VN"/>
              <a:t>Bản quyền thuộc Học viện iBPO. Cấm sao chép dưới mọi hình thức</a:t>
            </a:r>
            <a:endParaRPr lang="en-US"/>
          </a:p>
        </p:txBody>
      </p:sp>
      <p:sp>
        <p:nvSpPr>
          <p:cNvPr id="4" name="Chỗ dành sẵn cho Số hiệu Bản chiếu 3">
            <a:extLst>
              <a:ext uri="{FF2B5EF4-FFF2-40B4-BE49-F238E27FC236}">
                <a16:creationId xmlns:a16="http://schemas.microsoft.com/office/drawing/2014/main" id="{6F3D61B3-5E0E-4155-89D6-EE7679A195B5}"/>
              </a:ext>
            </a:extLst>
          </p:cNvPr>
          <p:cNvSpPr>
            <a:spLocks noGrp="1"/>
          </p:cNvSpPr>
          <p:nvPr>
            <p:ph type="sldNum" sz="quarter" idx="12"/>
          </p:nvPr>
        </p:nvSpPr>
        <p:spPr/>
        <p:txBody>
          <a:bodyPr/>
          <a:lstStyle/>
          <a:p>
            <a:fld id="{EBCB5BE6-DF2F-4255-B954-7FE6D678281B}" type="slidenum">
              <a:rPr lang="en-US" smtClean="0"/>
              <a:t>‹#›</a:t>
            </a:fld>
            <a:endParaRPr lang="en-US"/>
          </a:p>
        </p:txBody>
      </p:sp>
    </p:spTree>
    <p:extLst>
      <p:ext uri="{BB962C8B-B14F-4D97-AF65-F5344CB8AC3E}">
        <p14:creationId xmlns:p14="http://schemas.microsoft.com/office/powerpoint/2010/main" val="348240176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B2A1121-C541-49CC-A945-18FDBE444EE4}"/>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BAADF41C-DBAA-4D09-8B9B-48352C3D820F}"/>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Văn bản 3">
            <a:extLst>
              <a:ext uri="{FF2B5EF4-FFF2-40B4-BE49-F238E27FC236}">
                <a16:creationId xmlns:a16="http://schemas.microsoft.com/office/drawing/2014/main" id="{3B5D4364-1685-4181-B488-9AEADEC53937}"/>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D9F11FFC-3C42-4D94-8ADD-437D15CC3D46}"/>
              </a:ext>
            </a:extLst>
          </p:cNvPr>
          <p:cNvSpPr>
            <a:spLocks noGrp="1"/>
          </p:cNvSpPr>
          <p:nvPr>
            <p:ph type="dt" sz="half" idx="10"/>
          </p:nvPr>
        </p:nvSpPr>
        <p:spPr/>
        <p:txBody>
          <a:bodyPr/>
          <a:lstStyle/>
          <a:p>
            <a:fld id="{2A08CA93-0112-4388-B6D8-E08EB7C4AB01}" type="datetime1">
              <a:rPr lang="en-US" smtClean="0"/>
              <a:t>4/12/2022</a:t>
            </a:fld>
            <a:endParaRPr lang="en-US"/>
          </a:p>
        </p:txBody>
      </p:sp>
      <p:sp>
        <p:nvSpPr>
          <p:cNvPr id="6" name="Chỗ dành sẵn cho Chân trang 5">
            <a:extLst>
              <a:ext uri="{FF2B5EF4-FFF2-40B4-BE49-F238E27FC236}">
                <a16:creationId xmlns:a16="http://schemas.microsoft.com/office/drawing/2014/main" id="{155BD975-9FAE-4869-BF64-30B028F73AEF}"/>
              </a:ext>
            </a:extLst>
          </p:cNvPr>
          <p:cNvSpPr>
            <a:spLocks noGrp="1"/>
          </p:cNvSpPr>
          <p:nvPr>
            <p:ph type="ftr" sz="quarter" idx="11"/>
          </p:nvPr>
        </p:nvSpPr>
        <p:spPr/>
        <p:txBody>
          <a:bodyPr/>
          <a:lstStyle/>
          <a:p>
            <a:r>
              <a:rPr lang="vi-VN"/>
              <a:t>Bản quyền thuộc Học viện iBPO. Cấm sao chép dưới mọi hình thức</a:t>
            </a:r>
            <a:endParaRPr lang="en-US"/>
          </a:p>
        </p:txBody>
      </p:sp>
      <p:sp>
        <p:nvSpPr>
          <p:cNvPr id="7" name="Chỗ dành sẵn cho Số hiệu Bản chiếu 6">
            <a:extLst>
              <a:ext uri="{FF2B5EF4-FFF2-40B4-BE49-F238E27FC236}">
                <a16:creationId xmlns:a16="http://schemas.microsoft.com/office/drawing/2014/main" id="{0E5F5BEE-59E0-4C55-A6A7-E52D3386B9CD}"/>
              </a:ext>
            </a:extLst>
          </p:cNvPr>
          <p:cNvSpPr>
            <a:spLocks noGrp="1"/>
          </p:cNvSpPr>
          <p:nvPr>
            <p:ph type="sldNum" sz="quarter" idx="12"/>
          </p:nvPr>
        </p:nvSpPr>
        <p:spPr/>
        <p:txBody>
          <a:bodyPr/>
          <a:lstStyle/>
          <a:p>
            <a:fld id="{EBCB5BE6-DF2F-4255-B954-7FE6D678281B}" type="slidenum">
              <a:rPr lang="en-US" smtClean="0"/>
              <a:t>‹#›</a:t>
            </a:fld>
            <a:endParaRPr lang="en-US"/>
          </a:p>
        </p:txBody>
      </p:sp>
    </p:spTree>
    <p:extLst>
      <p:ext uri="{BB962C8B-B14F-4D97-AF65-F5344CB8AC3E}">
        <p14:creationId xmlns:p14="http://schemas.microsoft.com/office/powerpoint/2010/main" val="354509925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13B32D3-1734-4870-80EA-634D3C62C477}"/>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endParaRPr lang="en-US"/>
          </a:p>
        </p:txBody>
      </p:sp>
      <p:sp>
        <p:nvSpPr>
          <p:cNvPr id="3" name="Chỗ dành sẵn cho Hình ảnh 2">
            <a:extLst>
              <a:ext uri="{FF2B5EF4-FFF2-40B4-BE49-F238E27FC236}">
                <a16:creationId xmlns:a16="http://schemas.microsoft.com/office/drawing/2014/main" id="{8DE9DBAD-EA5F-4350-8A3F-34716F34DE4C}"/>
              </a:ext>
            </a:extLst>
          </p:cNvPr>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Chỗ dành sẵn cho Văn bản 3">
            <a:extLst>
              <a:ext uri="{FF2B5EF4-FFF2-40B4-BE49-F238E27FC236}">
                <a16:creationId xmlns:a16="http://schemas.microsoft.com/office/drawing/2014/main" id="{EB6AC8B5-DD3C-49C7-A061-13D3025C4ADF}"/>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9EA77947-5E98-4535-8853-D67810D44429}"/>
              </a:ext>
            </a:extLst>
          </p:cNvPr>
          <p:cNvSpPr>
            <a:spLocks noGrp="1"/>
          </p:cNvSpPr>
          <p:nvPr>
            <p:ph type="dt" sz="half" idx="10"/>
          </p:nvPr>
        </p:nvSpPr>
        <p:spPr/>
        <p:txBody>
          <a:bodyPr/>
          <a:lstStyle/>
          <a:p>
            <a:fld id="{F107E6BB-7C9F-4D81-94ED-D489FB82D2EA}" type="datetime1">
              <a:rPr lang="en-US" smtClean="0"/>
              <a:t>4/12/2022</a:t>
            </a:fld>
            <a:endParaRPr lang="en-US"/>
          </a:p>
        </p:txBody>
      </p:sp>
      <p:sp>
        <p:nvSpPr>
          <p:cNvPr id="6" name="Chỗ dành sẵn cho Chân trang 5">
            <a:extLst>
              <a:ext uri="{FF2B5EF4-FFF2-40B4-BE49-F238E27FC236}">
                <a16:creationId xmlns:a16="http://schemas.microsoft.com/office/drawing/2014/main" id="{7BFD9256-D156-460D-A703-08BDDD2168C5}"/>
              </a:ext>
            </a:extLst>
          </p:cNvPr>
          <p:cNvSpPr>
            <a:spLocks noGrp="1"/>
          </p:cNvSpPr>
          <p:nvPr>
            <p:ph type="ftr" sz="quarter" idx="11"/>
          </p:nvPr>
        </p:nvSpPr>
        <p:spPr/>
        <p:txBody>
          <a:bodyPr/>
          <a:lstStyle/>
          <a:p>
            <a:r>
              <a:rPr lang="vi-VN"/>
              <a:t>Bản quyền thuộc Học viện iBPO. Cấm sao chép dưới mọi hình thức</a:t>
            </a:r>
            <a:endParaRPr lang="en-US"/>
          </a:p>
        </p:txBody>
      </p:sp>
      <p:sp>
        <p:nvSpPr>
          <p:cNvPr id="7" name="Chỗ dành sẵn cho Số hiệu Bản chiếu 6">
            <a:extLst>
              <a:ext uri="{FF2B5EF4-FFF2-40B4-BE49-F238E27FC236}">
                <a16:creationId xmlns:a16="http://schemas.microsoft.com/office/drawing/2014/main" id="{499A036D-A74D-467A-8B46-AA67A2255F88}"/>
              </a:ext>
            </a:extLst>
          </p:cNvPr>
          <p:cNvSpPr>
            <a:spLocks noGrp="1"/>
          </p:cNvSpPr>
          <p:nvPr>
            <p:ph type="sldNum" sz="quarter" idx="12"/>
          </p:nvPr>
        </p:nvSpPr>
        <p:spPr/>
        <p:txBody>
          <a:bodyPr/>
          <a:lstStyle/>
          <a:p>
            <a:fld id="{EBCB5BE6-DF2F-4255-B954-7FE6D678281B}" type="slidenum">
              <a:rPr lang="en-US" smtClean="0"/>
              <a:t>‹#›</a:t>
            </a:fld>
            <a:endParaRPr lang="en-US"/>
          </a:p>
        </p:txBody>
      </p:sp>
    </p:spTree>
    <p:extLst>
      <p:ext uri="{BB962C8B-B14F-4D97-AF65-F5344CB8AC3E}">
        <p14:creationId xmlns:p14="http://schemas.microsoft.com/office/powerpoint/2010/main" val="424842129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05875EE-0682-41DC-B06D-05E110D04050}"/>
              </a:ext>
            </a:extLst>
          </p:cNvPr>
          <p:cNvSpPr>
            <a:spLocks noGrp="1"/>
          </p:cNvSpPr>
          <p:nvPr>
            <p:ph type="title"/>
          </p:nvPr>
        </p:nvSpPr>
        <p:spPr/>
        <p:txBody>
          <a:bodyPr/>
          <a:lstStyle/>
          <a:p>
            <a:r>
              <a:rPr lang="vi-VN"/>
              <a:t>Bấm để sửa kiểu tiêu đề Bản cái</a:t>
            </a:r>
            <a:endParaRPr lang="en-US"/>
          </a:p>
        </p:txBody>
      </p:sp>
      <p:sp>
        <p:nvSpPr>
          <p:cNvPr id="3" name="Chỗ dành sẵn cho Văn bản Dọc 2">
            <a:extLst>
              <a:ext uri="{FF2B5EF4-FFF2-40B4-BE49-F238E27FC236}">
                <a16:creationId xmlns:a16="http://schemas.microsoft.com/office/drawing/2014/main" id="{4842DFFE-34B6-4386-A350-3B94E41F8EFE}"/>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5D1F54F8-53C1-4BD8-9C99-DAA76798FDBE}"/>
              </a:ext>
            </a:extLst>
          </p:cNvPr>
          <p:cNvSpPr>
            <a:spLocks noGrp="1"/>
          </p:cNvSpPr>
          <p:nvPr>
            <p:ph type="dt" sz="half" idx="10"/>
          </p:nvPr>
        </p:nvSpPr>
        <p:spPr/>
        <p:txBody>
          <a:bodyPr/>
          <a:lstStyle/>
          <a:p>
            <a:fld id="{80DADF41-49C4-47E1-BB76-F2647F170201}" type="datetime1">
              <a:rPr lang="en-US" smtClean="0"/>
              <a:t>4/12/2022</a:t>
            </a:fld>
            <a:endParaRPr lang="en-US"/>
          </a:p>
        </p:txBody>
      </p:sp>
      <p:sp>
        <p:nvSpPr>
          <p:cNvPr id="5" name="Chỗ dành sẵn cho Chân trang 4">
            <a:extLst>
              <a:ext uri="{FF2B5EF4-FFF2-40B4-BE49-F238E27FC236}">
                <a16:creationId xmlns:a16="http://schemas.microsoft.com/office/drawing/2014/main" id="{F584A3E2-4832-44B0-B73E-4FE910BD4290}"/>
              </a:ext>
            </a:extLst>
          </p:cNvPr>
          <p:cNvSpPr>
            <a:spLocks noGrp="1"/>
          </p:cNvSpPr>
          <p:nvPr>
            <p:ph type="ftr" sz="quarter" idx="11"/>
          </p:nvPr>
        </p:nvSpPr>
        <p:spPr/>
        <p:txBody>
          <a:bodyPr/>
          <a:lstStyle/>
          <a:p>
            <a:r>
              <a:rPr lang="vi-VN"/>
              <a:t>Bản quyền thuộc Học viện iBPO. Cấm sao chép dưới mọi hình thức</a:t>
            </a:r>
            <a:endParaRPr lang="en-US"/>
          </a:p>
        </p:txBody>
      </p:sp>
      <p:sp>
        <p:nvSpPr>
          <p:cNvPr id="6" name="Chỗ dành sẵn cho Số hiệu Bản chiếu 5">
            <a:extLst>
              <a:ext uri="{FF2B5EF4-FFF2-40B4-BE49-F238E27FC236}">
                <a16:creationId xmlns:a16="http://schemas.microsoft.com/office/drawing/2014/main" id="{8323C177-2CA4-48BF-B929-0F53D106CA02}"/>
              </a:ext>
            </a:extLst>
          </p:cNvPr>
          <p:cNvSpPr>
            <a:spLocks noGrp="1"/>
          </p:cNvSpPr>
          <p:nvPr>
            <p:ph type="sldNum" sz="quarter" idx="12"/>
          </p:nvPr>
        </p:nvSpPr>
        <p:spPr/>
        <p:txBody>
          <a:bodyPr/>
          <a:lstStyle/>
          <a:p>
            <a:fld id="{EBCB5BE6-DF2F-4255-B954-7FE6D678281B}" type="slidenum">
              <a:rPr lang="en-US" smtClean="0"/>
              <a:t>‹#›</a:t>
            </a:fld>
            <a:endParaRPr lang="en-US"/>
          </a:p>
        </p:txBody>
      </p:sp>
    </p:spTree>
    <p:extLst>
      <p:ext uri="{BB962C8B-B14F-4D97-AF65-F5344CB8AC3E}">
        <p14:creationId xmlns:p14="http://schemas.microsoft.com/office/powerpoint/2010/main" val="103244359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7F8E96DF-A217-44E6-B975-FEBA4E699044}"/>
              </a:ext>
            </a:extLst>
          </p:cNvPr>
          <p:cNvSpPr>
            <a:spLocks noGrp="1"/>
          </p:cNvSpPr>
          <p:nvPr>
            <p:ph type="title" orient="vert"/>
          </p:nvPr>
        </p:nvSpPr>
        <p:spPr>
          <a:xfrm>
            <a:off x="8724901" y="365125"/>
            <a:ext cx="2628900" cy="5811838"/>
          </a:xfrm>
        </p:spPr>
        <p:txBody>
          <a:bodyPr vert="eaVert"/>
          <a:lstStyle/>
          <a:p>
            <a:r>
              <a:rPr lang="vi-VN"/>
              <a:t>Bấm để sửa kiểu tiêu đề Bản cái</a:t>
            </a:r>
            <a:endParaRPr lang="en-US"/>
          </a:p>
        </p:txBody>
      </p:sp>
      <p:sp>
        <p:nvSpPr>
          <p:cNvPr id="3" name="Chỗ dành sẵn cho Văn bản Dọc 2">
            <a:extLst>
              <a:ext uri="{FF2B5EF4-FFF2-40B4-BE49-F238E27FC236}">
                <a16:creationId xmlns:a16="http://schemas.microsoft.com/office/drawing/2014/main" id="{DB0ED51F-E576-4845-BCC2-95CD90F2BECC}"/>
              </a:ext>
            </a:extLst>
          </p:cNvPr>
          <p:cNvSpPr>
            <a:spLocks noGrp="1"/>
          </p:cNvSpPr>
          <p:nvPr>
            <p:ph type="body" orient="vert" idx="1"/>
          </p:nvPr>
        </p:nvSpPr>
        <p:spPr>
          <a:xfrm>
            <a:off x="838201"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BDC09519-A10F-47A4-A2B2-1CDA766047F6}"/>
              </a:ext>
            </a:extLst>
          </p:cNvPr>
          <p:cNvSpPr>
            <a:spLocks noGrp="1"/>
          </p:cNvSpPr>
          <p:nvPr>
            <p:ph type="dt" sz="half" idx="10"/>
          </p:nvPr>
        </p:nvSpPr>
        <p:spPr/>
        <p:txBody>
          <a:bodyPr/>
          <a:lstStyle/>
          <a:p>
            <a:fld id="{FCC81B3A-3B39-466B-9B51-0BAAD72CF583}" type="datetime1">
              <a:rPr lang="en-US" smtClean="0"/>
              <a:t>4/12/2022</a:t>
            </a:fld>
            <a:endParaRPr lang="en-US"/>
          </a:p>
        </p:txBody>
      </p:sp>
      <p:sp>
        <p:nvSpPr>
          <p:cNvPr id="5" name="Chỗ dành sẵn cho Chân trang 4">
            <a:extLst>
              <a:ext uri="{FF2B5EF4-FFF2-40B4-BE49-F238E27FC236}">
                <a16:creationId xmlns:a16="http://schemas.microsoft.com/office/drawing/2014/main" id="{DD0AAA42-3F78-4A8C-A905-E2C7F955CF1B}"/>
              </a:ext>
            </a:extLst>
          </p:cNvPr>
          <p:cNvSpPr>
            <a:spLocks noGrp="1"/>
          </p:cNvSpPr>
          <p:nvPr>
            <p:ph type="ftr" sz="quarter" idx="11"/>
          </p:nvPr>
        </p:nvSpPr>
        <p:spPr/>
        <p:txBody>
          <a:bodyPr/>
          <a:lstStyle/>
          <a:p>
            <a:r>
              <a:rPr lang="vi-VN"/>
              <a:t>Bản quyền thuộc Học viện iBPO. Cấm sao chép dưới mọi hình thức</a:t>
            </a:r>
            <a:endParaRPr lang="en-US"/>
          </a:p>
        </p:txBody>
      </p:sp>
      <p:sp>
        <p:nvSpPr>
          <p:cNvPr id="6" name="Chỗ dành sẵn cho Số hiệu Bản chiếu 5">
            <a:extLst>
              <a:ext uri="{FF2B5EF4-FFF2-40B4-BE49-F238E27FC236}">
                <a16:creationId xmlns:a16="http://schemas.microsoft.com/office/drawing/2014/main" id="{C0DA2E84-0289-49FC-A959-29006C65FFDA}"/>
              </a:ext>
            </a:extLst>
          </p:cNvPr>
          <p:cNvSpPr>
            <a:spLocks noGrp="1"/>
          </p:cNvSpPr>
          <p:nvPr>
            <p:ph type="sldNum" sz="quarter" idx="12"/>
          </p:nvPr>
        </p:nvSpPr>
        <p:spPr/>
        <p:txBody>
          <a:bodyPr/>
          <a:lstStyle/>
          <a:p>
            <a:fld id="{EBCB5BE6-DF2F-4255-B954-7FE6D678281B}" type="slidenum">
              <a:rPr lang="en-US" smtClean="0"/>
              <a:t>‹#›</a:t>
            </a:fld>
            <a:endParaRPr lang="en-US"/>
          </a:p>
        </p:txBody>
      </p:sp>
    </p:spTree>
    <p:extLst>
      <p:ext uri="{BB962C8B-B14F-4D97-AF65-F5344CB8AC3E}">
        <p14:creationId xmlns:p14="http://schemas.microsoft.com/office/powerpoint/2010/main" val="404479981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124708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42BCD1B-947D-4365-BA3B-0F1EDC7713CD}"/>
              </a:ext>
            </a:extLst>
          </p:cNvPr>
          <p:cNvSpPr/>
          <p:nvPr userDrawn="1"/>
        </p:nvSpPr>
        <p:spPr>
          <a:xfrm>
            <a:off x="3" y="6526450"/>
            <a:ext cx="12192000" cy="333859"/>
          </a:xfrm>
          <a:prstGeom prst="rect">
            <a:avLst/>
          </a:prstGeom>
          <a:gradFill>
            <a:gsLst>
              <a:gs pos="66000">
                <a:schemeClr val="accent3"/>
              </a:gs>
              <a:gs pos="33000">
                <a:schemeClr val="accent2"/>
              </a:gs>
              <a:gs pos="0">
                <a:schemeClr val="accent1"/>
              </a:gs>
              <a:gs pos="96000">
                <a:schemeClr val="accent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1800">
              <a:latin typeface="Calibri" panose="020F0502020204030204" pitchFamily="34" charset="0"/>
              <a:cs typeface="Calibri" panose="020F0502020204030204" pitchFamily="34" charset="0"/>
            </a:endParaRPr>
          </a:p>
        </p:txBody>
      </p:sp>
      <p:sp>
        <p:nvSpPr>
          <p:cNvPr id="14" name="Chỗ dành sẵn cho Số hiệu Bản chiếu 5"/>
          <p:cNvSpPr txBox="1">
            <a:spLocks/>
          </p:cNvSpPr>
          <p:nvPr userDrawn="1"/>
        </p:nvSpPr>
        <p:spPr>
          <a:xfrm>
            <a:off x="9189720" y="6488350"/>
            <a:ext cx="2743200" cy="365125"/>
          </a:xfrm>
          <a:prstGeom prst="rect">
            <a:avLst/>
          </a:prstGeom>
        </p:spPr>
        <p:txBody>
          <a:bodyPr vert="horz" lIns="74295" tIns="37148" rIns="74295" bIns="37148" rtlCol="0" anchor="ctr"/>
          <a:lstStyle>
            <a:defPPr>
              <a:defRPr lang="en-US"/>
            </a:defPPr>
            <a:lvl1pPr marL="0" algn="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vi-VN" sz="1139">
                <a:latin typeface="Calibri" panose="020F0502020204030204" pitchFamily="34" charset="0"/>
              </a:rPr>
              <a:t>Trang</a:t>
            </a:r>
            <a:r>
              <a:rPr lang="vi-VN" sz="1463">
                <a:latin typeface="Calibri" panose="020F0502020204030204" pitchFamily="34" charset="0"/>
              </a:rPr>
              <a:t> | </a:t>
            </a:r>
            <a:fld id="{3B5B8DD0-F9FD-41FD-9093-1E5F23A6DB36}" type="slidenum">
              <a:rPr lang="en-US" sz="1463" b="1" smtClean="0">
                <a:latin typeface="Calibri" panose="020F0502020204030204" pitchFamily="34" charset="0"/>
              </a:rPr>
              <a:pPr/>
              <a:t>‹#›</a:t>
            </a:fld>
            <a:endParaRPr lang="en-US" sz="1463" b="1">
              <a:latin typeface="Calibri" panose="020F0502020204030204" pitchFamily="34" charset="0"/>
            </a:endParaRPr>
          </a:p>
        </p:txBody>
      </p:sp>
      <p:pic>
        <p:nvPicPr>
          <p:cNvPr id="15" name="Picture 1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82556" y="6496050"/>
            <a:ext cx="748553" cy="393904"/>
          </a:xfrm>
          <a:prstGeom prst="rect">
            <a:avLst/>
          </a:prstGeom>
        </p:spPr>
      </p:pic>
    </p:spTree>
    <p:extLst>
      <p:ext uri="{BB962C8B-B14F-4D97-AF65-F5344CB8AC3E}">
        <p14:creationId xmlns:p14="http://schemas.microsoft.com/office/powerpoint/2010/main" val="208502114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31" y="339513"/>
            <a:ext cx="11573197" cy="724247"/>
          </a:xfrm>
          <a:prstGeom prst="rect">
            <a:avLst/>
          </a:prstGeom>
        </p:spPr>
        <p:txBody>
          <a:bodyPr anchor="ctr"/>
          <a:lstStyle>
            <a:lvl1pPr marL="0" indent="0" algn="ctr">
              <a:buNone/>
              <a:defRPr sz="5400" b="0" baseline="0">
                <a:solidFill>
                  <a:schemeClr val="tx1">
                    <a:lumMod val="85000"/>
                    <a:lumOff val="15000"/>
                  </a:schemeClr>
                </a:solidFill>
                <a:latin typeface="Calibri" panose="020F0502020204030204" pitchFamily="34" charset="0"/>
                <a:cs typeface="Calibri" panose="020F0502020204030204" pitchFamily="34" charset="0"/>
              </a:defRPr>
            </a:lvl1pPr>
          </a:lstStyle>
          <a:p>
            <a:pPr lvl="0"/>
            <a:r>
              <a:rPr lang="en-US" altLang="ko-KR"/>
              <a:t>BASIC LAYOUT</a:t>
            </a:r>
          </a:p>
        </p:txBody>
      </p:sp>
      <p:sp>
        <p:nvSpPr>
          <p:cNvPr id="9" name="Rectangle 8">
            <a:extLst>
              <a:ext uri="{FF2B5EF4-FFF2-40B4-BE49-F238E27FC236}">
                <a16:creationId xmlns:a16="http://schemas.microsoft.com/office/drawing/2014/main" id="{BC8EC325-CE62-415E-834A-7F70F7855117}"/>
              </a:ext>
            </a:extLst>
          </p:cNvPr>
          <p:cNvSpPr/>
          <p:nvPr userDrawn="1"/>
        </p:nvSpPr>
        <p:spPr>
          <a:xfrm flipV="1">
            <a:off x="3719595" y="1014509"/>
            <a:ext cx="4750231"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Calibri" panose="020F0502020204030204" pitchFamily="34" charset="0"/>
            </a:endParaRPr>
          </a:p>
        </p:txBody>
      </p:sp>
      <p:sp>
        <p:nvSpPr>
          <p:cNvPr id="10" name="Rectangle 9">
            <a:extLst>
              <a:ext uri="{FF2B5EF4-FFF2-40B4-BE49-F238E27FC236}">
                <a16:creationId xmlns:a16="http://schemas.microsoft.com/office/drawing/2014/main" id="{C42BCD1B-947D-4365-BA3B-0F1EDC7713CD}"/>
              </a:ext>
            </a:extLst>
          </p:cNvPr>
          <p:cNvSpPr/>
          <p:nvPr userDrawn="1"/>
        </p:nvSpPr>
        <p:spPr>
          <a:xfrm>
            <a:off x="3" y="6526450"/>
            <a:ext cx="12192000" cy="333859"/>
          </a:xfrm>
          <a:prstGeom prst="rect">
            <a:avLst/>
          </a:prstGeom>
          <a:gradFill>
            <a:gsLst>
              <a:gs pos="66000">
                <a:schemeClr val="accent3"/>
              </a:gs>
              <a:gs pos="33000">
                <a:schemeClr val="accent2"/>
              </a:gs>
              <a:gs pos="0">
                <a:schemeClr val="accent1"/>
              </a:gs>
              <a:gs pos="96000">
                <a:schemeClr val="accent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1800">
              <a:latin typeface="Calibri" panose="020F0502020204030204" pitchFamily="34" charset="0"/>
              <a:cs typeface="Calibri" panose="020F0502020204030204" pitchFamily="34" charset="0"/>
            </a:endParaRPr>
          </a:p>
        </p:txBody>
      </p:sp>
      <p:sp>
        <p:nvSpPr>
          <p:cNvPr id="6" name="Chỗ dành sẵn cho Số hiệu Bản chiếu 5"/>
          <p:cNvSpPr txBox="1">
            <a:spLocks/>
          </p:cNvSpPr>
          <p:nvPr userDrawn="1"/>
        </p:nvSpPr>
        <p:spPr>
          <a:xfrm>
            <a:off x="9189720" y="6488350"/>
            <a:ext cx="2743200" cy="365125"/>
          </a:xfrm>
          <a:prstGeom prst="rect">
            <a:avLst/>
          </a:prstGeom>
        </p:spPr>
        <p:txBody>
          <a:bodyPr vert="horz" lIns="74295" tIns="37148" rIns="74295" bIns="37148" rtlCol="0" anchor="ctr"/>
          <a:lstStyle>
            <a:defPPr>
              <a:defRPr lang="en-US"/>
            </a:defPPr>
            <a:lvl1pPr marL="0" algn="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vi-VN" sz="1139">
                <a:latin typeface="Calibri" panose="020F0502020204030204" pitchFamily="34" charset="0"/>
              </a:rPr>
              <a:t>Trang</a:t>
            </a:r>
            <a:r>
              <a:rPr lang="vi-VN" sz="1463">
                <a:latin typeface="Calibri" panose="020F0502020204030204" pitchFamily="34" charset="0"/>
              </a:rPr>
              <a:t> | </a:t>
            </a:r>
            <a:fld id="{3B5B8DD0-F9FD-41FD-9093-1E5F23A6DB36}" type="slidenum">
              <a:rPr lang="en-US" sz="1463" b="1" smtClean="0">
                <a:latin typeface="Calibri" panose="020F0502020204030204" pitchFamily="34" charset="0"/>
              </a:rPr>
              <a:pPr/>
              <a:t>‹#›</a:t>
            </a:fld>
            <a:endParaRPr lang="en-US" sz="1463" b="1">
              <a:latin typeface="Calibri" panose="020F0502020204030204" pitchFamily="34" charset="0"/>
            </a:endParaRP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82556" y="6496050"/>
            <a:ext cx="748553" cy="393904"/>
          </a:xfrm>
          <a:prstGeom prst="rect">
            <a:avLst/>
          </a:prstGeom>
        </p:spPr>
      </p:pic>
    </p:spTree>
    <p:extLst>
      <p:ext uri="{BB962C8B-B14F-4D97-AF65-F5344CB8AC3E}">
        <p14:creationId xmlns:p14="http://schemas.microsoft.com/office/powerpoint/2010/main" val="79696234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Agenda layou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2BCD1B-947D-4365-BA3B-0F1EDC7713CD}"/>
              </a:ext>
            </a:extLst>
          </p:cNvPr>
          <p:cNvSpPr/>
          <p:nvPr userDrawn="1"/>
        </p:nvSpPr>
        <p:spPr>
          <a:xfrm>
            <a:off x="3" y="6526450"/>
            <a:ext cx="12192000" cy="333859"/>
          </a:xfrm>
          <a:prstGeom prst="rect">
            <a:avLst/>
          </a:prstGeom>
          <a:gradFill>
            <a:gsLst>
              <a:gs pos="66000">
                <a:schemeClr val="accent3"/>
              </a:gs>
              <a:gs pos="33000">
                <a:schemeClr val="accent2"/>
              </a:gs>
              <a:gs pos="0">
                <a:schemeClr val="accent1"/>
              </a:gs>
              <a:gs pos="96000">
                <a:schemeClr val="accent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1800">
              <a:latin typeface="Calibri" panose="020F0502020204030204" pitchFamily="34" charset="0"/>
              <a:cs typeface="Calibri" panose="020F0502020204030204" pitchFamily="34" charset="0"/>
            </a:endParaRPr>
          </a:p>
        </p:txBody>
      </p:sp>
      <p:sp>
        <p:nvSpPr>
          <p:cNvPr id="3" name="Chỗ dành sẵn cho Số hiệu Bản chiếu 5"/>
          <p:cNvSpPr txBox="1">
            <a:spLocks/>
          </p:cNvSpPr>
          <p:nvPr userDrawn="1"/>
        </p:nvSpPr>
        <p:spPr>
          <a:xfrm>
            <a:off x="9189720" y="6488350"/>
            <a:ext cx="2743200" cy="365125"/>
          </a:xfrm>
          <a:prstGeom prst="rect">
            <a:avLst/>
          </a:prstGeom>
        </p:spPr>
        <p:txBody>
          <a:bodyPr vert="horz" lIns="74295" tIns="37148" rIns="74295" bIns="37148" rtlCol="0" anchor="ctr"/>
          <a:lstStyle>
            <a:defPPr>
              <a:defRPr lang="en-US"/>
            </a:defPPr>
            <a:lvl1pPr marL="0" algn="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vi-VN" sz="1139">
                <a:latin typeface="Calibri" panose="020F0502020204030204" pitchFamily="34" charset="0"/>
              </a:rPr>
              <a:t>Trang</a:t>
            </a:r>
            <a:r>
              <a:rPr lang="vi-VN" sz="1463">
                <a:latin typeface="Calibri" panose="020F0502020204030204" pitchFamily="34" charset="0"/>
              </a:rPr>
              <a:t> | </a:t>
            </a:r>
            <a:fld id="{3B5B8DD0-F9FD-41FD-9093-1E5F23A6DB36}" type="slidenum">
              <a:rPr lang="en-US" sz="1463" b="1" smtClean="0">
                <a:latin typeface="Calibri" panose="020F0502020204030204" pitchFamily="34" charset="0"/>
              </a:rPr>
              <a:pPr/>
              <a:t>‹#›</a:t>
            </a:fld>
            <a:endParaRPr lang="en-US" sz="1463" b="1">
              <a:latin typeface="Calibri" panose="020F0502020204030204" pitchFamily="34" charset="0"/>
            </a:endParaRPr>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82556" y="6496050"/>
            <a:ext cx="748553" cy="393904"/>
          </a:xfrm>
          <a:prstGeom prst="rect">
            <a:avLst/>
          </a:prstGeom>
        </p:spPr>
      </p:pic>
    </p:spTree>
    <p:extLst>
      <p:ext uri="{BB962C8B-B14F-4D97-AF65-F5344CB8AC3E}">
        <p14:creationId xmlns:p14="http://schemas.microsoft.com/office/powerpoint/2010/main" val="24609989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419307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4"/>
            <a:ext cx="10058400" cy="1060198"/>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3224199" cy="736282"/>
          </a:xfrm>
        </p:spPr>
        <p:txBody>
          <a:bodyPr lIns="91440" rIns="91440" anchor="ctr">
            <a:normAutofit/>
          </a:bodyPr>
          <a:lstStyle>
            <a:lvl1pPr marL="0" indent="0">
              <a:buNone/>
              <a:defRPr sz="2000" b="0" cap="all" baseline="0">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3224199"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928974" y="1846052"/>
            <a:ext cx="3226705" cy="736282"/>
          </a:xfrm>
        </p:spPr>
        <p:txBody>
          <a:bodyPr lIns="91440" rIns="91440" anchor="ctr">
            <a:normAutofit/>
          </a:bodyPr>
          <a:lstStyle>
            <a:lvl1pPr marL="0" indent="0">
              <a:buNone/>
              <a:defRPr sz="2000" b="0" cap="all" baseline="0">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928974" y="2582334"/>
            <a:ext cx="3226705"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BA30F96-9963-4D9B-A500-2E691E4553CC}" type="datetime1">
              <a:rPr lang="en-US" smtClean="0"/>
              <a:t>4/12/2022</a:t>
            </a:fld>
            <a:endParaRPr lang="en-US"/>
          </a:p>
        </p:txBody>
      </p:sp>
      <p:sp>
        <p:nvSpPr>
          <p:cNvPr id="8" name="Footer Placeholder 7"/>
          <p:cNvSpPr>
            <a:spLocks noGrp="1"/>
          </p:cNvSpPr>
          <p:nvPr>
            <p:ph type="ftr" sz="quarter" idx="11"/>
          </p:nvPr>
        </p:nvSpPr>
        <p:spPr/>
        <p:txBody>
          <a:bodyPr/>
          <a:lstStyle/>
          <a:p>
            <a:r>
              <a:rPr lang="vi-VN"/>
              <a:t>Bản quyền thuộc Học viện iBPO. Cấm sao chép dưới mọi hình thức</a:t>
            </a:r>
            <a:endParaRPr lang="en-US"/>
          </a:p>
        </p:txBody>
      </p:sp>
      <p:sp>
        <p:nvSpPr>
          <p:cNvPr id="9" name="Slide Number Placeholder 8"/>
          <p:cNvSpPr>
            <a:spLocks noGrp="1"/>
          </p:cNvSpPr>
          <p:nvPr>
            <p:ph type="sldNum" sz="quarter" idx="12"/>
          </p:nvPr>
        </p:nvSpPr>
        <p:spPr/>
        <p:txBody>
          <a:bodyPr/>
          <a:lstStyle/>
          <a:p>
            <a:fld id="{A97E1A10-8D87-4971-ADF8-BD445DD67AAA}" type="slidenum">
              <a:rPr lang="en-US" smtClean="0"/>
              <a:t>‹#›</a:t>
            </a:fld>
            <a:endParaRPr lang="en-US"/>
          </a:p>
        </p:txBody>
      </p:sp>
      <p:sp>
        <p:nvSpPr>
          <p:cNvPr id="11" name="Text Placeholder 4">
            <a:extLst>
              <a:ext uri="{FF2B5EF4-FFF2-40B4-BE49-F238E27FC236}">
                <a16:creationId xmlns:a16="http://schemas.microsoft.com/office/drawing/2014/main" id="{BD40C7FF-033F-4329-BE2D-9ADAEF49DF3C}"/>
              </a:ext>
            </a:extLst>
          </p:cNvPr>
          <p:cNvSpPr>
            <a:spLocks noGrp="1"/>
          </p:cNvSpPr>
          <p:nvPr>
            <p:ph type="body" sz="quarter" idx="13"/>
          </p:nvPr>
        </p:nvSpPr>
        <p:spPr>
          <a:xfrm>
            <a:off x="4597051" y="1846052"/>
            <a:ext cx="3093930" cy="736282"/>
          </a:xfrm>
        </p:spPr>
        <p:txBody>
          <a:bodyPr lIns="91440" rIns="91440" anchor="ctr">
            <a:normAutofit/>
          </a:bodyPr>
          <a:lstStyle>
            <a:lvl1pPr marL="0" indent="0">
              <a:buNone/>
              <a:defRPr sz="2000" b="0" cap="all" baseline="0">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AB85A0B0-37EB-4355-9903-A2A6D8B5FB1F}"/>
              </a:ext>
            </a:extLst>
          </p:cNvPr>
          <p:cNvSpPr>
            <a:spLocks noGrp="1"/>
          </p:cNvSpPr>
          <p:nvPr>
            <p:ph sz="quarter" idx="14"/>
          </p:nvPr>
        </p:nvSpPr>
        <p:spPr>
          <a:xfrm>
            <a:off x="4597051" y="2582334"/>
            <a:ext cx="309393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21315418"/>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D12A631-1449-458D-8F7A-DD74ACB1BF08}"/>
              </a:ext>
            </a:extLst>
          </p:cNvPr>
          <p:cNvSpPr/>
          <p:nvPr userDrawn="1"/>
        </p:nvSpPr>
        <p:spPr>
          <a:xfrm>
            <a:off x="3" y="2858807"/>
            <a:ext cx="12191999" cy="2204134"/>
          </a:xfrm>
          <a:prstGeom prst="rect">
            <a:avLst/>
          </a:prstGeom>
          <a:gradFill flip="none" rotWithShape="1">
            <a:gsLst>
              <a:gs pos="74000">
                <a:schemeClr val="accent6">
                  <a:alpha val="70000"/>
                </a:schemeClr>
              </a:gs>
              <a:gs pos="45000">
                <a:schemeClr val="accent6">
                  <a:alpha val="75000"/>
                </a:schemeClr>
              </a:gs>
              <a:gs pos="8000">
                <a:schemeClr val="accent1">
                  <a:alpha val="0"/>
                </a:schemeClr>
              </a:gs>
              <a:gs pos="96000">
                <a:schemeClr val="accent5">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Calibri" panose="020F0502020204030204" pitchFamily="34" charset="0"/>
            </a:endParaRPr>
          </a:p>
        </p:txBody>
      </p:sp>
      <p:sp>
        <p:nvSpPr>
          <p:cNvPr id="11" name="Picture Placeholder 2">
            <a:extLst>
              <a:ext uri="{FF2B5EF4-FFF2-40B4-BE49-F238E27FC236}">
                <a16:creationId xmlns:a16="http://schemas.microsoft.com/office/drawing/2014/main" id="{D01CFF7D-B6F4-4B1B-9C6A-AB93A7AA88C1}"/>
              </a:ext>
            </a:extLst>
          </p:cNvPr>
          <p:cNvSpPr>
            <a:spLocks noGrp="1"/>
          </p:cNvSpPr>
          <p:nvPr>
            <p:ph type="pic" idx="10" hasCustomPrompt="1"/>
          </p:nvPr>
        </p:nvSpPr>
        <p:spPr>
          <a:xfrm>
            <a:off x="930752" y="2858807"/>
            <a:ext cx="3907112" cy="2186648"/>
          </a:xfrm>
          <a:prstGeom prst="rect">
            <a:avLst/>
          </a:prstGeom>
          <a:solidFill>
            <a:schemeClr val="bg1">
              <a:lumMod val="95000"/>
            </a:schemeClr>
          </a:solidFill>
          <a:ln w="12700">
            <a:noFill/>
          </a:ln>
        </p:spPr>
        <p:txBody>
          <a:bodyPr anchor="ctr"/>
          <a:lstStyle>
            <a:lvl1pPr marL="0" indent="0" algn="ctr">
              <a:buNone/>
              <a:defRPr sz="1800">
                <a:solidFill>
                  <a:schemeClr val="tx1">
                    <a:lumMod val="75000"/>
                    <a:lumOff val="25000"/>
                  </a:schemeClr>
                </a:solidFill>
                <a:latin typeface="Calibri" panose="020F0502020204030204" pitchFamily="34" charset="0"/>
                <a:cs typeface="Calibri" panose="020F0502020204030204" pitchFamily="34" charset="0"/>
              </a:defRPr>
            </a:lvl1pPr>
            <a:lvl2pPr marL="457211" indent="0">
              <a:buNone/>
              <a:defRPr sz="2800"/>
            </a:lvl2pPr>
            <a:lvl3pPr marL="914424" indent="0">
              <a:buNone/>
              <a:defRPr sz="2400"/>
            </a:lvl3pPr>
            <a:lvl4pPr marL="1371635" indent="0">
              <a:buNone/>
              <a:defRPr sz="2000"/>
            </a:lvl4pPr>
            <a:lvl5pPr marL="1828845" indent="0">
              <a:buNone/>
              <a:defRPr sz="2000"/>
            </a:lvl5pPr>
            <a:lvl6pPr marL="2286058" indent="0">
              <a:buNone/>
              <a:defRPr sz="2000"/>
            </a:lvl6pPr>
            <a:lvl7pPr marL="2743269" indent="0">
              <a:buNone/>
              <a:defRPr sz="2000"/>
            </a:lvl7pPr>
            <a:lvl8pPr marL="3200480" indent="0">
              <a:buNone/>
              <a:defRPr sz="2000"/>
            </a:lvl8pPr>
            <a:lvl9pPr marL="3657691" indent="0">
              <a:buNone/>
              <a:defRPr sz="2000"/>
            </a:lvl9pPr>
          </a:lstStyle>
          <a:p>
            <a:r>
              <a:rPr lang="en-US" altLang="ko-KR"/>
              <a:t>Your Picture Here </a:t>
            </a:r>
            <a:endParaRPr lang="ko-KR" altLang="en-US"/>
          </a:p>
        </p:txBody>
      </p:sp>
    </p:spTree>
    <p:extLst>
      <p:ext uri="{BB962C8B-B14F-4D97-AF65-F5344CB8AC3E}">
        <p14:creationId xmlns:p14="http://schemas.microsoft.com/office/powerpoint/2010/main" val="348431709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2C54D7FD-BDA4-445B-8877-80F2FB48F04C}"/>
              </a:ext>
            </a:extLst>
          </p:cNvPr>
          <p:cNvSpPr/>
          <p:nvPr userDrawn="1"/>
        </p:nvSpPr>
        <p:spPr>
          <a:xfrm>
            <a:off x="292771" y="312821"/>
            <a:ext cx="7503695" cy="6304547"/>
          </a:xfrm>
          <a:custGeom>
            <a:avLst/>
            <a:gdLst>
              <a:gd name="connsiteX0" fmla="*/ 0 w 8066763"/>
              <a:gd name="connsiteY0" fmla="*/ 0 h 6304547"/>
              <a:gd name="connsiteX1" fmla="*/ 8066763 w 8066763"/>
              <a:gd name="connsiteY1" fmla="*/ 0 h 6304547"/>
              <a:gd name="connsiteX2" fmla="*/ 5597407 w 8066763"/>
              <a:gd name="connsiteY2" fmla="*/ 6304547 h 6304547"/>
              <a:gd name="connsiteX3" fmla="*/ 0 w 8066763"/>
              <a:gd name="connsiteY3" fmla="*/ 6304547 h 6304547"/>
            </a:gdLst>
            <a:ahLst/>
            <a:cxnLst>
              <a:cxn ang="0">
                <a:pos x="connsiteX0" y="connsiteY0"/>
              </a:cxn>
              <a:cxn ang="0">
                <a:pos x="connsiteX1" y="connsiteY1"/>
              </a:cxn>
              <a:cxn ang="0">
                <a:pos x="connsiteX2" y="connsiteY2"/>
              </a:cxn>
              <a:cxn ang="0">
                <a:pos x="connsiteX3" y="connsiteY3"/>
              </a:cxn>
            </a:cxnLst>
            <a:rect l="l" t="t" r="r" b="b"/>
            <a:pathLst>
              <a:path w="8066763" h="6304547">
                <a:moveTo>
                  <a:pt x="0" y="0"/>
                </a:moveTo>
                <a:lnTo>
                  <a:pt x="8066763" y="0"/>
                </a:lnTo>
                <a:lnTo>
                  <a:pt x="5597407" y="6304547"/>
                </a:lnTo>
                <a:lnTo>
                  <a:pt x="0" y="6304547"/>
                </a:ln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latin typeface="Calibri" panose="020F0502020204030204" pitchFamily="34" charset="0"/>
            </a:endParaRPr>
          </a:p>
        </p:txBody>
      </p:sp>
    </p:spTree>
    <p:extLst>
      <p:ext uri="{BB962C8B-B14F-4D97-AF65-F5344CB8AC3E}">
        <p14:creationId xmlns:p14="http://schemas.microsoft.com/office/powerpoint/2010/main" val="30271970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Images &amp; Contents Layout">
    <p:spTree>
      <p:nvGrpSpPr>
        <p:cNvPr id="1" name=""/>
        <p:cNvGrpSpPr/>
        <p:nvPr/>
      </p:nvGrpSpPr>
      <p:grpSpPr>
        <a:xfrm>
          <a:off x="0" y="0"/>
          <a:ext cx="0" cy="0"/>
          <a:chOff x="0" y="0"/>
          <a:chExt cx="0" cy="0"/>
        </a:xfrm>
      </p:grpSpPr>
      <p:sp>
        <p:nvSpPr>
          <p:cNvPr id="67" name="Rectangle 66"/>
          <p:cNvSpPr/>
          <p:nvPr userDrawn="1"/>
        </p:nvSpPr>
        <p:spPr>
          <a:xfrm flipV="1">
            <a:off x="0" y="0"/>
            <a:ext cx="12192000" cy="3789040"/>
          </a:xfrm>
          <a:prstGeom prst="rect">
            <a:avLst/>
          </a:prstGeom>
          <a:gradFill>
            <a:gsLst>
              <a:gs pos="66000">
                <a:schemeClr val="accent3"/>
              </a:gs>
              <a:gs pos="33000">
                <a:schemeClr val="accent2"/>
              </a:gs>
              <a:gs pos="0">
                <a:schemeClr val="accent1"/>
              </a:gs>
              <a:gs pos="96000">
                <a:schemeClr val="accent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1800">
              <a:latin typeface="Calibri" panose="020F0502020204030204" pitchFamily="34" charset="0"/>
              <a:cs typeface="Calibri" panose="020F0502020204030204" pitchFamily="34" charset="0"/>
            </a:endParaRPr>
          </a:p>
        </p:txBody>
      </p:sp>
      <p:sp>
        <p:nvSpPr>
          <p:cNvPr id="94" name="Oval 20">
            <a:extLst>
              <a:ext uri="{FF2B5EF4-FFF2-40B4-BE49-F238E27FC236}">
                <a16:creationId xmlns:a16="http://schemas.microsoft.com/office/drawing/2014/main" id="{3D355D5A-608F-4392-8874-10EA0BBB127C}"/>
              </a:ext>
            </a:extLst>
          </p:cNvPr>
          <p:cNvSpPr/>
          <p:nvPr userDrawn="1"/>
        </p:nvSpPr>
        <p:spPr>
          <a:xfrm>
            <a:off x="5735327" y="3961966"/>
            <a:ext cx="5906469" cy="523358"/>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Calibri" panose="020F0502020204030204" pitchFamily="34" charset="0"/>
            </a:endParaRPr>
          </a:p>
        </p:txBody>
      </p:sp>
      <p:sp>
        <p:nvSpPr>
          <p:cNvPr id="95" name="Oval 21">
            <a:extLst>
              <a:ext uri="{FF2B5EF4-FFF2-40B4-BE49-F238E27FC236}">
                <a16:creationId xmlns:a16="http://schemas.microsoft.com/office/drawing/2014/main" id="{BFFE63E3-6EF2-4D85-A7E9-D6CA3DA1D889}"/>
              </a:ext>
            </a:extLst>
          </p:cNvPr>
          <p:cNvSpPr/>
          <p:nvPr userDrawn="1"/>
        </p:nvSpPr>
        <p:spPr>
          <a:xfrm>
            <a:off x="519551" y="3961966"/>
            <a:ext cx="5906469" cy="523358"/>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Calibri" panose="020F0502020204030204" pitchFamily="34" charset="0"/>
            </a:endParaRPr>
          </a:p>
        </p:txBody>
      </p:sp>
      <p:sp>
        <p:nvSpPr>
          <p:cNvPr id="96" name="그림 개체 틀 2">
            <a:extLst>
              <a:ext uri="{FF2B5EF4-FFF2-40B4-BE49-F238E27FC236}">
                <a16:creationId xmlns:a16="http://schemas.microsoft.com/office/drawing/2014/main" id="{AEDD54C4-EF65-4579-B4B8-D952EC7C8B1F}"/>
              </a:ext>
            </a:extLst>
          </p:cNvPr>
          <p:cNvSpPr>
            <a:spLocks noGrp="1"/>
          </p:cNvSpPr>
          <p:nvPr>
            <p:ph type="pic" sz="quarter" idx="10" hasCustomPrompt="1"/>
          </p:nvPr>
        </p:nvSpPr>
        <p:spPr>
          <a:xfrm>
            <a:off x="1626015" y="1899780"/>
            <a:ext cx="3703687" cy="2285766"/>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Calibri" panose="020F0502020204030204" pitchFamily="34" charset="0"/>
              </a:defRPr>
            </a:lvl1pPr>
          </a:lstStyle>
          <a:p>
            <a:r>
              <a:rPr lang="en-US" altLang="ko-KR"/>
              <a:t>Place Your Picture Here</a:t>
            </a:r>
            <a:endParaRPr lang="ko-KR" altLang="en-US"/>
          </a:p>
        </p:txBody>
      </p:sp>
      <p:sp>
        <p:nvSpPr>
          <p:cNvPr id="97" name="Text Placeholder 9">
            <a:extLst>
              <a:ext uri="{FF2B5EF4-FFF2-40B4-BE49-F238E27FC236}">
                <a16:creationId xmlns:a16="http://schemas.microsoft.com/office/drawing/2014/main" id="{851354DF-4A21-4109-B8B8-35468B942848}"/>
              </a:ext>
            </a:extLst>
          </p:cNvPr>
          <p:cNvSpPr>
            <a:spLocks noGrp="1"/>
          </p:cNvSpPr>
          <p:nvPr>
            <p:ph type="body" sz="quarter" idx="15" hasCustomPrompt="1"/>
          </p:nvPr>
        </p:nvSpPr>
        <p:spPr>
          <a:xfrm>
            <a:off x="323531" y="339513"/>
            <a:ext cx="11573197" cy="724247"/>
          </a:xfrm>
          <a:prstGeom prst="rect">
            <a:avLst/>
          </a:prstGeom>
        </p:spPr>
        <p:txBody>
          <a:bodyPr anchor="ctr"/>
          <a:lstStyle>
            <a:lvl1pPr marL="0" indent="0" algn="ctr">
              <a:buNone/>
              <a:defRPr sz="5400" b="0" baseline="0">
                <a:solidFill>
                  <a:schemeClr val="bg1"/>
                </a:solidFill>
                <a:latin typeface="Calibri" panose="020F0502020204030204" pitchFamily="34" charset="0"/>
                <a:cs typeface="Calibri" panose="020F0502020204030204" pitchFamily="34" charset="0"/>
              </a:defRPr>
            </a:lvl1pPr>
          </a:lstStyle>
          <a:p>
            <a:pPr lvl="0"/>
            <a:r>
              <a:rPr lang="en-US" altLang="ko-KR"/>
              <a:t>BASIC LAYOUT</a:t>
            </a:r>
          </a:p>
        </p:txBody>
      </p:sp>
      <p:sp>
        <p:nvSpPr>
          <p:cNvPr id="99" name="Rectangle 98">
            <a:extLst>
              <a:ext uri="{FF2B5EF4-FFF2-40B4-BE49-F238E27FC236}">
                <a16:creationId xmlns:a16="http://schemas.microsoft.com/office/drawing/2014/main" id="{C42BCD1B-947D-4365-BA3B-0F1EDC7713CD}"/>
              </a:ext>
            </a:extLst>
          </p:cNvPr>
          <p:cNvSpPr/>
          <p:nvPr userDrawn="1"/>
        </p:nvSpPr>
        <p:spPr>
          <a:xfrm>
            <a:off x="3" y="6526450"/>
            <a:ext cx="12192000" cy="333859"/>
          </a:xfrm>
          <a:prstGeom prst="rect">
            <a:avLst/>
          </a:prstGeom>
          <a:gradFill>
            <a:gsLst>
              <a:gs pos="66000">
                <a:schemeClr val="accent3"/>
              </a:gs>
              <a:gs pos="33000">
                <a:schemeClr val="accent2"/>
              </a:gs>
              <a:gs pos="0">
                <a:schemeClr val="accent1"/>
              </a:gs>
              <a:gs pos="96000">
                <a:schemeClr val="accent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1800">
              <a:latin typeface="Calibri" panose="020F0502020204030204" pitchFamily="34" charset="0"/>
              <a:cs typeface="Calibri" panose="020F0502020204030204" pitchFamily="34" charset="0"/>
            </a:endParaRPr>
          </a:p>
        </p:txBody>
      </p:sp>
      <p:sp>
        <p:nvSpPr>
          <p:cNvPr id="100" name="Chỗ dành sẵn cho Số hiệu Bản chiếu 5"/>
          <p:cNvSpPr txBox="1">
            <a:spLocks/>
          </p:cNvSpPr>
          <p:nvPr userDrawn="1"/>
        </p:nvSpPr>
        <p:spPr>
          <a:xfrm>
            <a:off x="9189720" y="6488350"/>
            <a:ext cx="2743200" cy="365125"/>
          </a:xfrm>
          <a:prstGeom prst="rect">
            <a:avLst/>
          </a:prstGeom>
        </p:spPr>
        <p:txBody>
          <a:bodyPr vert="horz" lIns="74295" tIns="37148" rIns="74295" bIns="37148" rtlCol="0" anchor="ctr"/>
          <a:lstStyle>
            <a:defPPr>
              <a:defRPr lang="en-US"/>
            </a:defPPr>
            <a:lvl1pPr marL="0" algn="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vi-VN" sz="1139">
                <a:latin typeface="Calibri" panose="020F0502020204030204" pitchFamily="34" charset="0"/>
              </a:rPr>
              <a:t>Trang</a:t>
            </a:r>
            <a:r>
              <a:rPr lang="vi-VN" sz="1463">
                <a:latin typeface="Calibri" panose="020F0502020204030204" pitchFamily="34" charset="0"/>
              </a:rPr>
              <a:t> | </a:t>
            </a:r>
            <a:fld id="{3B5B8DD0-F9FD-41FD-9093-1E5F23A6DB36}" type="slidenum">
              <a:rPr lang="en-US" sz="1463" b="1" smtClean="0">
                <a:latin typeface="Calibri" panose="020F0502020204030204" pitchFamily="34" charset="0"/>
              </a:rPr>
              <a:pPr/>
              <a:t>‹#›</a:t>
            </a:fld>
            <a:endParaRPr lang="en-US" sz="1463" b="1">
              <a:latin typeface="Calibri" panose="020F0502020204030204" pitchFamily="34" charset="0"/>
            </a:endParaRPr>
          </a:p>
        </p:txBody>
      </p:sp>
      <p:pic>
        <p:nvPicPr>
          <p:cNvPr id="101" name="Picture 10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82556" y="6496050"/>
            <a:ext cx="748553" cy="393904"/>
          </a:xfrm>
          <a:prstGeom prst="rect">
            <a:avLst/>
          </a:prstGeom>
        </p:spPr>
      </p:pic>
      <p:sp>
        <p:nvSpPr>
          <p:cNvPr id="102" name="그림 개체 틀 2">
            <a:extLst>
              <a:ext uri="{FF2B5EF4-FFF2-40B4-BE49-F238E27FC236}">
                <a16:creationId xmlns:a16="http://schemas.microsoft.com/office/drawing/2014/main" id="{AEDD54C4-EF65-4579-B4B8-D952EC7C8B1F}"/>
              </a:ext>
            </a:extLst>
          </p:cNvPr>
          <p:cNvSpPr>
            <a:spLocks noGrp="1"/>
          </p:cNvSpPr>
          <p:nvPr>
            <p:ph type="pic" sz="quarter" idx="16" hasCustomPrompt="1"/>
          </p:nvPr>
        </p:nvSpPr>
        <p:spPr>
          <a:xfrm>
            <a:off x="6693843" y="1894520"/>
            <a:ext cx="3703687" cy="2285766"/>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Calibri" panose="020F0502020204030204" pitchFamily="34" charset="0"/>
              </a:defRPr>
            </a:lvl1pPr>
          </a:lstStyle>
          <a:p>
            <a:r>
              <a:rPr lang="en-US" altLang="ko-KR"/>
              <a:t>Place Your Picture Here</a:t>
            </a:r>
            <a:endParaRPr lang="ko-KR" altLang="en-US"/>
          </a:p>
        </p:txBody>
      </p:sp>
    </p:spTree>
    <p:extLst>
      <p:ext uri="{BB962C8B-B14F-4D97-AF65-F5344CB8AC3E}">
        <p14:creationId xmlns:p14="http://schemas.microsoft.com/office/powerpoint/2010/main" val="236230943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Section Break Slide layou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42BCD1B-947D-4365-BA3B-0F1EDC7713CD}"/>
              </a:ext>
            </a:extLst>
          </p:cNvPr>
          <p:cNvSpPr/>
          <p:nvPr userDrawn="1"/>
        </p:nvSpPr>
        <p:spPr>
          <a:xfrm>
            <a:off x="0" y="3929228"/>
            <a:ext cx="12192000" cy="1467852"/>
          </a:xfrm>
          <a:prstGeom prst="rect">
            <a:avLst/>
          </a:prstGeom>
          <a:gradFill>
            <a:gsLst>
              <a:gs pos="66000">
                <a:schemeClr val="accent3"/>
              </a:gs>
              <a:gs pos="33000">
                <a:schemeClr val="accent2"/>
              </a:gs>
              <a:gs pos="0">
                <a:schemeClr val="accent1"/>
              </a:gs>
              <a:gs pos="96000">
                <a:schemeClr val="accent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18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099348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5902D3-6864-DD43-9146-A1396170495D}"/>
              </a:ext>
            </a:extLst>
          </p:cNvPr>
          <p:cNvSpPr>
            <a:spLocks noGrp="1"/>
          </p:cNvSpPr>
          <p:nvPr>
            <p:ph type="dt" sz="half" idx="10"/>
          </p:nvPr>
        </p:nvSpPr>
        <p:spPr>
          <a:xfrm>
            <a:off x="838200" y="6356354"/>
            <a:ext cx="2743200" cy="365125"/>
          </a:xfrm>
          <a:prstGeom prst="rect">
            <a:avLst/>
          </a:prstGeom>
        </p:spPr>
        <p:txBody>
          <a:bodyPr/>
          <a:lstStyle>
            <a:lvl1pPr>
              <a:defRPr>
                <a:latin typeface="Calibri" panose="020F0502020204030204" pitchFamily="34" charset="0"/>
              </a:defRPr>
            </a:lvl1pPr>
          </a:lstStyle>
          <a:p>
            <a:fld id="{640F7835-4FEB-4B01-87AF-1859FE450649}" type="datetime1">
              <a:rPr lang="en-US" smtClean="0"/>
              <a:t>4/12/2022</a:t>
            </a:fld>
            <a:endParaRPr lang="en-US"/>
          </a:p>
        </p:txBody>
      </p:sp>
      <p:sp>
        <p:nvSpPr>
          <p:cNvPr id="3" name="Footer Placeholder 2">
            <a:extLst>
              <a:ext uri="{FF2B5EF4-FFF2-40B4-BE49-F238E27FC236}">
                <a16:creationId xmlns:a16="http://schemas.microsoft.com/office/drawing/2014/main" id="{3B021FB6-4171-DE43-AD87-D4B7AF94F527}"/>
              </a:ext>
            </a:extLst>
          </p:cNvPr>
          <p:cNvSpPr>
            <a:spLocks noGrp="1"/>
          </p:cNvSpPr>
          <p:nvPr>
            <p:ph type="ftr" sz="quarter" idx="11"/>
          </p:nvPr>
        </p:nvSpPr>
        <p:spPr>
          <a:xfrm>
            <a:off x="4038600" y="6356354"/>
            <a:ext cx="4114800" cy="365125"/>
          </a:xfrm>
          <a:prstGeom prst="rect">
            <a:avLst/>
          </a:prstGeom>
        </p:spPr>
        <p:txBody>
          <a:bodyPr/>
          <a:lstStyle>
            <a:lvl1pPr>
              <a:defRPr>
                <a:latin typeface="Calibri" panose="020F0502020204030204" pitchFamily="34" charset="0"/>
              </a:defRPr>
            </a:lvl1pPr>
          </a:lstStyle>
          <a:p>
            <a:r>
              <a:rPr lang="vi-VN"/>
              <a:t>Bản quyền thuộc Học viện iBPO. Cấm sao chép dưới mọi hình thức</a:t>
            </a:r>
            <a:endParaRPr lang="en-US"/>
          </a:p>
        </p:txBody>
      </p:sp>
      <p:sp>
        <p:nvSpPr>
          <p:cNvPr id="4" name="Slide Number Placeholder 3">
            <a:extLst>
              <a:ext uri="{FF2B5EF4-FFF2-40B4-BE49-F238E27FC236}">
                <a16:creationId xmlns:a16="http://schemas.microsoft.com/office/drawing/2014/main" id="{9327D332-AF58-D14F-8BE5-0B31A6F4C068}"/>
              </a:ext>
            </a:extLst>
          </p:cNvPr>
          <p:cNvSpPr>
            <a:spLocks noGrp="1"/>
          </p:cNvSpPr>
          <p:nvPr>
            <p:ph type="sldNum" sz="quarter" idx="12"/>
          </p:nvPr>
        </p:nvSpPr>
        <p:spPr>
          <a:xfrm>
            <a:off x="8610600" y="6356354"/>
            <a:ext cx="2743200" cy="365125"/>
          </a:xfrm>
          <a:prstGeom prst="rect">
            <a:avLst/>
          </a:prstGeom>
        </p:spPr>
        <p:txBody>
          <a:bodyPr/>
          <a:lstStyle>
            <a:lvl1pPr>
              <a:defRPr>
                <a:latin typeface="Calibri" panose="020F0502020204030204" pitchFamily="34" charset="0"/>
              </a:defRPr>
            </a:lvl1pPr>
          </a:lstStyle>
          <a:p>
            <a:fld id="{D7A03E76-C40C-124F-ABDD-6CEB0C65013D}" type="slidenum">
              <a:rPr lang="en-US" smtClean="0"/>
              <a:pPr/>
              <a:t>‹#›</a:t>
            </a:fld>
            <a:endParaRPr lang="en-US"/>
          </a:p>
        </p:txBody>
      </p:sp>
    </p:spTree>
    <p:extLst>
      <p:ext uri="{BB962C8B-B14F-4D97-AF65-F5344CB8AC3E}">
        <p14:creationId xmlns:p14="http://schemas.microsoft.com/office/powerpoint/2010/main" val="35584060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B75FBCD5-7D0D-3F43-8975-A66B00024365}"/>
              </a:ext>
            </a:extLst>
          </p:cNvPr>
          <p:cNvSpPr>
            <a:spLocks noGrp="1"/>
          </p:cNvSpPr>
          <p:nvPr>
            <p:ph type="body" sz="quarter" idx="11" hasCustomPrompt="1"/>
          </p:nvPr>
        </p:nvSpPr>
        <p:spPr>
          <a:xfrm>
            <a:off x="809369" y="795171"/>
            <a:ext cx="10077979" cy="477817"/>
          </a:xfrm>
          <a:prstGeom prst="rect">
            <a:avLst/>
          </a:prstGeom>
        </p:spPr>
        <p:txBody>
          <a:bodyPr>
            <a:noAutofit/>
          </a:bodyPr>
          <a:lstStyle>
            <a:lvl1pPr marL="0" indent="0" algn="l">
              <a:buNone/>
              <a:defRPr sz="3200" b="1" i="0">
                <a:solidFill>
                  <a:schemeClr val="accent2"/>
                </a:solidFill>
                <a:latin typeface="Calibri" panose="020F0502020204030204" pitchFamily="34" charset="0"/>
                <a:ea typeface="Source Sans Pro Light" panose="020B0403030403020204" pitchFamily="34" charset="0"/>
              </a:defRPr>
            </a:lvl1pPr>
          </a:lstStyle>
          <a:p>
            <a:pPr lvl="0"/>
            <a:r>
              <a:rPr lang="en-US" dirty="0"/>
              <a:t>Put your text here</a:t>
            </a:r>
          </a:p>
        </p:txBody>
      </p:sp>
      <p:cxnSp>
        <p:nvCxnSpPr>
          <p:cNvPr id="17" name="Прямая соединительная линия 8">
            <a:extLst>
              <a:ext uri="{FF2B5EF4-FFF2-40B4-BE49-F238E27FC236}">
                <a16:creationId xmlns:a16="http://schemas.microsoft.com/office/drawing/2014/main" id="{52E9C7B9-3FB0-9D45-9B9A-D9F8C69FBFA0}"/>
              </a:ext>
            </a:extLst>
          </p:cNvPr>
          <p:cNvCxnSpPr/>
          <p:nvPr userDrawn="1"/>
        </p:nvCxnSpPr>
        <p:spPr>
          <a:xfrm flipV="1">
            <a:off x="-2403945" y="-198783"/>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nvGrpSpPr>
          <p:cNvPr id="2" name="Group 30">
            <a:extLst>
              <a:ext uri="{FF2B5EF4-FFF2-40B4-BE49-F238E27FC236}">
                <a16:creationId xmlns:a16="http://schemas.microsoft.com/office/drawing/2014/main" id="{8452AA8A-395A-9640-B8BE-F825CCD799E2}"/>
              </a:ext>
            </a:extLst>
          </p:cNvPr>
          <p:cNvGrpSpPr/>
          <p:nvPr userDrawn="1"/>
        </p:nvGrpSpPr>
        <p:grpSpPr>
          <a:xfrm>
            <a:off x="0" y="1364247"/>
            <a:ext cx="1600200" cy="0"/>
            <a:chOff x="0" y="1364247"/>
            <a:chExt cx="1600200" cy="0"/>
          </a:xfrm>
        </p:grpSpPr>
        <p:cxnSp>
          <p:nvCxnSpPr>
            <p:cNvPr id="32" name="Straight Connector 31">
              <a:extLst>
                <a:ext uri="{FF2B5EF4-FFF2-40B4-BE49-F238E27FC236}">
                  <a16:creationId xmlns:a16="http://schemas.microsoft.com/office/drawing/2014/main" id="{2EB37F2E-35E6-754A-86FD-99521A6C18E8}"/>
                </a:ext>
              </a:extLst>
            </p:cNvPr>
            <p:cNvCxnSpPr>
              <a:cxnSpLocks/>
            </p:cNvCxnSpPr>
            <p:nvPr/>
          </p:nvCxnSpPr>
          <p:spPr>
            <a:xfrm>
              <a:off x="0" y="1364247"/>
              <a:ext cx="1600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C67B41F-82FE-C743-AE12-0522C3DFCB1E}"/>
                </a:ext>
              </a:extLst>
            </p:cNvPr>
            <p:cNvCxnSpPr>
              <a:cxnSpLocks/>
            </p:cNvCxnSpPr>
            <p:nvPr/>
          </p:nvCxnSpPr>
          <p:spPr>
            <a:xfrm>
              <a:off x="808722" y="1364247"/>
              <a:ext cx="79147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143678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 calcmode="lin" valueType="num">
                                      <p:cBhvr additive="base">
                                        <p:cTn id="7" dur="500"/>
                                        <p:tgtEl>
                                          <p:spTgt spid="20">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20">
                                            <p:txEl>
                                              <p:pRg st="0" end="0"/>
                                            </p:txEl>
                                          </p:spTgt>
                                        </p:tgtEl>
                                      </p:cBhvr>
                                    </p:animEffect>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down)">
                                      <p:cBhvr>
                                        <p:cTn id="12" dur="500"/>
                                        <p:tgtEl>
                                          <p:spTgt spid="17"/>
                                        </p:tgtEl>
                                      </p:cBhvr>
                                    </p:animEffect>
                                  </p:childTnLst>
                                </p:cTn>
                              </p:par>
                            </p:childTnLst>
                          </p:cTn>
                        </p:par>
                        <p:par>
                          <p:cTn id="13" fill="hold">
                            <p:stCondLst>
                              <p:cond delay="1000"/>
                            </p:stCondLst>
                            <p:childTnLst>
                              <p:par>
                                <p:cTn id="14" presetID="12" presetClass="entr" presetSubtype="8"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p:tgtEl>
                                          <p:spTgt spid="2"/>
                                        </p:tgtEl>
                                        <p:attrNameLst>
                                          <p:attrName>ppt_x</p:attrName>
                                        </p:attrNameLst>
                                      </p:cBhvr>
                                      <p:tavLst>
                                        <p:tav tm="0">
                                          <p:val>
                                            <p:strVal val="#ppt_x-#ppt_w*1.125000"/>
                                          </p:val>
                                        </p:tav>
                                        <p:tav tm="100000">
                                          <p:val>
                                            <p:strVal val="#ppt_x"/>
                                          </p:val>
                                        </p:tav>
                                      </p:tavLst>
                                    </p:anim>
                                    <p:animEffect transition="in" filter="wipe(right)">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12" presetClass="entr" presetSubtype="4"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p:tgtEl>
                          <p:spTgt spid="20"/>
                        </p:tgtEl>
                        <p:attrNameLst>
                          <p:attrName>ppt_y</p:attrName>
                        </p:attrNameLst>
                      </p:cBhvr>
                      <p:tavLst>
                        <p:tav tm="0">
                          <p:val>
                            <p:strVal val="#ppt_y+#ppt_h*1.125000"/>
                          </p:val>
                        </p:tav>
                        <p:tav tm="100000">
                          <p:val>
                            <p:strVal val="#ppt_y"/>
                          </p:val>
                        </p:tav>
                      </p:tavLst>
                    </p:anim>
                    <p:animEffect transition="in" filter="wipe(up)">
                      <p:cBhvr>
                        <p:cTn dur="500"/>
                        <p:tgtEl>
                          <p:spTgt spid="20"/>
                        </p:tgtEl>
                      </p:cBhvr>
                    </p:animEffect>
                  </p:childTnLst>
                </p:cTn>
              </p:par>
            </p:tnLst>
          </p:tmpl>
        </p:tmplLst>
      </p:bldP>
    </p:bldLst>
  </p:timing>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0945DE9-E3D5-4878-87F8-0F789D212B69}"/>
              </a:ext>
            </a:extLst>
          </p:cNvPr>
          <p:cNvSpPr/>
          <p:nvPr userDrawn="1"/>
        </p:nvSpPr>
        <p:spPr>
          <a:xfrm>
            <a:off x="3" y="2568742"/>
            <a:ext cx="12191999" cy="1720516"/>
          </a:xfrm>
          <a:prstGeom prst="rect">
            <a:avLst/>
          </a:prstGeom>
          <a:gradFill flip="none" rotWithShape="1">
            <a:gsLst>
              <a:gs pos="65000">
                <a:schemeClr val="bg1">
                  <a:alpha val="75000"/>
                </a:schemeClr>
              </a:gs>
              <a:gs pos="39000">
                <a:schemeClr val="bg1">
                  <a:alpha val="75000"/>
                </a:schemeClr>
              </a:gs>
              <a:gs pos="8000">
                <a:schemeClr val="accent1">
                  <a:alpha val="0"/>
                </a:schemeClr>
              </a:gs>
              <a:gs pos="96000">
                <a:schemeClr val="accent5">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Calibri" panose="020F0502020204030204" pitchFamily="34" charset="0"/>
            </a:endParaRPr>
          </a:p>
        </p:txBody>
      </p:sp>
    </p:spTree>
    <p:extLst>
      <p:ext uri="{BB962C8B-B14F-4D97-AF65-F5344CB8AC3E}">
        <p14:creationId xmlns:p14="http://schemas.microsoft.com/office/powerpoint/2010/main" val="293547158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Calibri Light" panose="020F0302020204030204" pitchFamily="34" charset="0"/>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5E3C09DD-0BAC-4E26-A7FD-0D0748172404}" type="datetime1">
              <a:rPr lang="en-US" smtClean="0"/>
              <a:t>4/12/2022</a:t>
            </a:fld>
            <a:endParaRPr lang="en-US"/>
          </a:p>
        </p:txBody>
      </p:sp>
      <p:sp>
        <p:nvSpPr>
          <p:cNvPr id="5" name="Footer Placeholder 4"/>
          <p:cNvSpPr>
            <a:spLocks noGrp="1"/>
          </p:cNvSpPr>
          <p:nvPr>
            <p:ph type="ftr" sz="quarter" idx="11"/>
          </p:nvPr>
        </p:nvSpPr>
        <p:spPr/>
        <p:txBody>
          <a:bodyPr/>
          <a:lstStyle/>
          <a:p>
            <a:r>
              <a:rPr lang="vi-VN"/>
              <a:t>Bản quyền thuộc Học viện iBPO. Cấm sao chép dưới mọi hình thức</a:t>
            </a:r>
            <a:endParaRPr lang="en-US"/>
          </a:p>
        </p:txBody>
      </p:sp>
      <p:sp>
        <p:nvSpPr>
          <p:cNvPr id="6" name="Slide Number Placeholder 5"/>
          <p:cNvSpPr>
            <a:spLocks noGrp="1"/>
          </p:cNvSpPr>
          <p:nvPr>
            <p:ph type="sldNum" sz="quarter" idx="12"/>
          </p:nvPr>
        </p:nvSpPr>
        <p:spPr/>
        <p:txBody>
          <a:bodyPr/>
          <a:lstStyle/>
          <a:p>
            <a:fld id="{A97E1A10-8D87-4971-ADF8-BD445DD67AAA}"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A picture containing drawing&#10;&#10;Description automatically generated">
            <a:extLst>
              <a:ext uri="{FF2B5EF4-FFF2-40B4-BE49-F238E27FC236}">
                <a16:creationId xmlns:a16="http://schemas.microsoft.com/office/drawing/2014/main" id="{C2540FD9-777A-42AE-95AF-D8A336DD49C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1504" y="6393500"/>
            <a:ext cx="934273" cy="464500"/>
          </a:xfrm>
          <a:prstGeom prst="rect">
            <a:avLst/>
          </a:prstGeom>
        </p:spPr>
      </p:pic>
    </p:spTree>
    <p:extLst>
      <p:ext uri="{BB962C8B-B14F-4D97-AF65-F5344CB8AC3E}">
        <p14:creationId xmlns:p14="http://schemas.microsoft.com/office/powerpoint/2010/main" val="31892797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1025362"/>
          </a:xfrm>
        </p:spPr>
        <p:txBody>
          <a:bodyPr/>
          <a:lstStyle/>
          <a:p>
            <a:r>
              <a:rPr lang="en-US"/>
              <a:t>Click to edit Master title style</a:t>
            </a:r>
            <a:endParaRPr lang="en-US" dirty="0"/>
          </a:p>
        </p:txBody>
      </p:sp>
      <p:sp>
        <p:nvSpPr>
          <p:cNvPr id="3" name="Content Placeholder 2"/>
          <p:cNvSpPr>
            <a:spLocks noGrp="1"/>
          </p:cNvSpPr>
          <p:nvPr>
            <p:ph idx="1"/>
          </p:nvPr>
        </p:nvSpPr>
        <p:spPr>
          <a:xfrm>
            <a:off x="1097280" y="1683026"/>
            <a:ext cx="10058400" cy="4186068"/>
          </a:xfrm>
        </p:spPr>
        <p:txBody>
          <a:bodyPr/>
          <a:lstStyle>
            <a:lvl1pPr>
              <a:defRPr sz="2400"/>
            </a:lvl1pPr>
            <a:lvl2pPr>
              <a:defRPr sz="20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9F8098-5423-414C-93E2-D8479B7D292D}" type="datetime1">
              <a:rPr lang="en-US" smtClean="0"/>
              <a:t>4/12/2022</a:t>
            </a:fld>
            <a:endParaRPr lang="en-US"/>
          </a:p>
        </p:txBody>
      </p:sp>
      <p:sp>
        <p:nvSpPr>
          <p:cNvPr id="5" name="Footer Placeholder 4"/>
          <p:cNvSpPr>
            <a:spLocks noGrp="1"/>
          </p:cNvSpPr>
          <p:nvPr>
            <p:ph type="ftr" sz="quarter" idx="11"/>
          </p:nvPr>
        </p:nvSpPr>
        <p:spPr/>
        <p:txBody>
          <a:bodyPr/>
          <a:lstStyle/>
          <a:p>
            <a:r>
              <a:rPr lang="vi-VN"/>
              <a:t>Bản quyền thuộc Học viện iBPO. Cấm sao chép dưới mọi hình thức</a:t>
            </a:r>
            <a:endParaRPr lang="en-US"/>
          </a:p>
        </p:txBody>
      </p:sp>
      <p:sp>
        <p:nvSpPr>
          <p:cNvPr id="6" name="Slide Number Placeholder 5"/>
          <p:cNvSpPr>
            <a:spLocks noGrp="1"/>
          </p:cNvSpPr>
          <p:nvPr>
            <p:ph type="sldNum" sz="quarter" idx="12"/>
          </p:nvPr>
        </p:nvSpPr>
        <p:spPr/>
        <p:txBody>
          <a:bodyPr/>
          <a:lstStyle/>
          <a:p>
            <a:fld id="{A97E1A10-8D87-4971-ADF8-BD445DD67AAA}" type="slidenum">
              <a:rPr lang="en-US" smtClean="0"/>
              <a:t>‹#›</a:t>
            </a:fld>
            <a:endParaRPr lang="en-US"/>
          </a:p>
        </p:txBody>
      </p:sp>
    </p:spTree>
    <p:extLst>
      <p:ext uri="{BB962C8B-B14F-4D97-AF65-F5344CB8AC3E}">
        <p14:creationId xmlns:p14="http://schemas.microsoft.com/office/powerpoint/2010/main" val="39405454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Calibri Light" panose="020F030202020403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85176FD4-1C93-4E92-8210-9E7224692061}" type="datetime1">
              <a:rPr lang="en-US" smtClean="0"/>
              <a:t>4/12/2022</a:t>
            </a:fld>
            <a:endParaRPr lang="en-US"/>
          </a:p>
        </p:txBody>
      </p:sp>
      <p:sp>
        <p:nvSpPr>
          <p:cNvPr id="5" name="Footer Placeholder 4"/>
          <p:cNvSpPr>
            <a:spLocks noGrp="1"/>
          </p:cNvSpPr>
          <p:nvPr>
            <p:ph type="ftr" sz="quarter" idx="11"/>
          </p:nvPr>
        </p:nvSpPr>
        <p:spPr/>
        <p:txBody>
          <a:bodyPr/>
          <a:lstStyle/>
          <a:p>
            <a:r>
              <a:rPr lang="vi-VN"/>
              <a:t>Bản quyền thuộc Học viện iBPO. Cấm sao chép dưới mọi hình thức</a:t>
            </a:r>
            <a:endParaRPr lang="en-US"/>
          </a:p>
        </p:txBody>
      </p:sp>
      <p:sp>
        <p:nvSpPr>
          <p:cNvPr id="6" name="Slide Number Placeholder 5"/>
          <p:cNvSpPr>
            <a:spLocks noGrp="1"/>
          </p:cNvSpPr>
          <p:nvPr>
            <p:ph type="sldNum" sz="quarter" idx="12"/>
          </p:nvPr>
        </p:nvSpPr>
        <p:spPr/>
        <p:txBody>
          <a:bodyPr/>
          <a:lstStyle/>
          <a:p>
            <a:fld id="{A97E1A10-8D87-4971-ADF8-BD445DD67AAA}"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A picture containing drawing&#10;&#10;Description automatically generated">
            <a:extLst>
              <a:ext uri="{FF2B5EF4-FFF2-40B4-BE49-F238E27FC236}">
                <a16:creationId xmlns:a16="http://schemas.microsoft.com/office/drawing/2014/main" id="{F9EFF9A1-6032-4926-838D-4529FED6EA2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1504" y="6393500"/>
            <a:ext cx="934273" cy="464500"/>
          </a:xfrm>
          <a:prstGeom prst="rect">
            <a:avLst/>
          </a:prstGeom>
        </p:spPr>
      </p:pic>
    </p:spTree>
    <p:extLst>
      <p:ext uri="{BB962C8B-B14F-4D97-AF65-F5344CB8AC3E}">
        <p14:creationId xmlns:p14="http://schemas.microsoft.com/office/powerpoint/2010/main" val="36098936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FB63DDC-0D8E-41FD-ABA8-2886BC5B9A35}" type="datetime1">
              <a:rPr lang="en-US" smtClean="0"/>
              <a:t>4/12/2022</a:t>
            </a:fld>
            <a:endParaRPr lang="en-US"/>
          </a:p>
        </p:txBody>
      </p:sp>
      <p:sp>
        <p:nvSpPr>
          <p:cNvPr id="4" name="Footer Placeholder 3"/>
          <p:cNvSpPr>
            <a:spLocks noGrp="1"/>
          </p:cNvSpPr>
          <p:nvPr>
            <p:ph type="ftr" sz="quarter" idx="11"/>
          </p:nvPr>
        </p:nvSpPr>
        <p:spPr/>
        <p:txBody>
          <a:bodyPr/>
          <a:lstStyle/>
          <a:p>
            <a:r>
              <a:rPr lang="vi-VN"/>
              <a:t>Bản quyền thuộc Học viện iBPO. Cấm sao chép dưới mọi hình thức</a:t>
            </a:r>
            <a:endParaRPr lang="en-US"/>
          </a:p>
        </p:txBody>
      </p:sp>
      <p:sp>
        <p:nvSpPr>
          <p:cNvPr id="5" name="Slide Number Placeholder 4"/>
          <p:cNvSpPr>
            <a:spLocks noGrp="1"/>
          </p:cNvSpPr>
          <p:nvPr>
            <p:ph type="sldNum" sz="quarter" idx="12"/>
          </p:nvPr>
        </p:nvSpPr>
        <p:spPr/>
        <p:txBody>
          <a:bodyPr/>
          <a:lstStyle/>
          <a:p>
            <a:fld id="{A97E1A10-8D87-4971-ADF8-BD445DD67AAA}" type="slidenum">
              <a:rPr lang="en-US" smtClean="0"/>
              <a:t>‹#›</a:t>
            </a:fld>
            <a:endParaRPr lang="en-US"/>
          </a:p>
        </p:txBody>
      </p:sp>
    </p:spTree>
    <p:extLst>
      <p:ext uri="{BB962C8B-B14F-4D97-AF65-F5344CB8AC3E}">
        <p14:creationId xmlns:p14="http://schemas.microsoft.com/office/powerpoint/2010/main" val="150202543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06511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537252"/>
            <a:ext cx="4937760" cy="43318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537253"/>
            <a:ext cx="4937760" cy="43318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D474984-AEA4-4FC4-8C6C-86C8C0E67A01}" type="datetime1">
              <a:rPr lang="en-US" smtClean="0"/>
              <a:t>4/12/2022</a:t>
            </a:fld>
            <a:endParaRPr lang="en-US"/>
          </a:p>
        </p:txBody>
      </p:sp>
      <p:sp>
        <p:nvSpPr>
          <p:cNvPr id="6" name="Footer Placeholder 5"/>
          <p:cNvSpPr>
            <a:spLocks noGrp="1"/>
          </p:cNvSpPr>
          <p:nvPr>
            <p:ph type="ftr" sz="quarter" idx="11"/>
          </p:nvPr>
        </p:nvSpPr>
        <p:spPr/>
        <p:txBody>
          <a:bodyPr/>
          <a:lstStyle/>
          <a:p>
            <a:r>
              <a:rPr lang="vi-VN"/>
              <a:t>Bản quyền thuộc Học viện iBPO. Cấm sao chép dưới mọi hình thức</a:t>
            </a:r>
            <a:endParaRPr lang="en-US"/>
          </a:p>
        </p:txBody>
      </p:sp>
      <p:sp>
        <p:nvSpPr>
          <p:cNvPr id="7" name="Slide Number Placeholder 6"/>
          <p:cNvSpPr>
            <a:spLocks noGrp="1"/>
          </p:cNvSpPr>
          <p:nvPr>
            <p:ph type="sldNum" sz="quarter" idx="12"/>
          </p:nvPr>
        </p:nvSpPr>
        <p:spPr/>
        <p:txBody>
          <a:bodyPr/>
          <a:lstStyle/>
          <a:p>
            <a:fld id="{A97E1A10-8D87-4971-ADF8-BD445DD67AAA}" type="slidenum">
              <a:rPr lang="en-US" smtClean="0"/>
              <a:t>‹#›</a:t>
            </a:fld>
            <a:endParaRPr lang="en-US"/>
          </a:p>
        </p:txBody>
      </p:sp>
    </p:spTree>
    <p:extLst>
      <p:ext uri="{BB962C8B-B14F-4D97-AF65-F5344CB8AC3E}">
        <p14:creationId xmlns:p14="http://schemas.microsoft.com/office/powerpoint/2010/main" val="27113184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4"/>
            <a:ext cx="10058400" cy="1060198"/>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571732"/>
            <a:ext cx="4937760" cy="736282"/>
          </a:xfrm>
        </p:spPr>
        <p:style>
          <a:lnRef idx="1">
            <a:schemeClr val="accent1"/>
          </a:lnRef>
          <a:fillRef idx="2">
            <a:schemeClr val="accent1"/>
          </a:fillRef>
          <a:effectRef idx="1">
            <a:schemeClr val="accent1"/>
          </a:effectRef>
          <a:fontRef idx="minor">
            <a:schemeClr val="dk1"/>
          </a:fontRef>
        </p:style>
        <p:txBody>
          <a:bodyPr lIns="91440" rIns="91440" anchor="ctr">
            <a:normAutofit/>
          </a:bodyPr>
          <a:lstStyle>
            <a:lvl1pPr marL="0" indent="0">
              <a:buNone/>
              <a:defRPr sz="24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454318"/>
            <a:ext cx="4937760" cy="37636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571732"/>
            <a:ext cx="4937760" cy="736282"/>
          </a:xfrm>
        </p:spPr>
        <p:style>
          <a:lnRef idx="1">
            <a:schemeClr val="accent1"/>
          </a:lnRef>
          <a:fillRef idx="2">
            <a:schemeClr val="accent1"/>
          </a:fillRef>
          <a:effectRef idx="1">
            <a:schemeClr val="accent1"/>
          </a:effectRef>
          <a:fontRef idx="minor">
            <a:schemeClr val="dk1"/>
          </a:fontRef>
        </p:style>
        <p:txBody>
          <a:bodyPr lIns="91440" rIns="91440" anchor="ctr">
            <a:normAutofit/>
          </a:bodyPr>
          <a:lstStyle>
            <a:lvl1pPr marL="0" indent="0">
              <a:buNone/>
              <a:defRPr sz="24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454318"/>
            <a:ext cx="4937760" cy="37636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F3AED8-00C9-467A-AF77-167626EAC302}" type="datetime1">
              <a:rPr lang="en-US" smtClean="0"/>
              <a:t>4/12/2022</a:t>
            </a:fld>
            <a:endParaRPr lang="en-US"/>
          </a:p>
        </p:txBody>
      </p:sp>
      <p:sp>
        <p:nvSpPr>
          <p:cNvPr id="8" name="Footer Placeholder 7"/>
          <p:cNvSpPr>
            <a:spLocks noGrp="1"/>
          </p:cNvSpPr>
          <p:nvPr>
            <p:ph type="ftr" sz="quarter" idx="11"/>
          </p:nvPr>
        </p:nvSpPr>
        <p:spPr/>
        <p:txBody>
          <a:bodyPr/>
          <a:lstStyle/>
          <a:p>
            <a:r>
              <a:rPr lang="vi-VN"/>
              <a:t>Bản quyền thuộc Học viện iBPO. Cấm sao chép dưới mọi hình thức</a:t>
            </a:r>
            <a:endParaRPr lang="en-US"/>
          </a:p>
        </p:txBody>
      </p:sp>
      <p:sp>
        <p:nvSpPr>
          <p:cNvPr id="9" name="Slide Number Placeholder 8"/>
          <p:cNvSpPr>
            <a:spLocks noGrp="1"/>
          </p:cNvSpPr>
          <p:nvPr>
            <p:ph type="sldNum" sz="quarter" idx="12"/>
          </p:nvPr>
        </p:nvSpPr>
        <p:spPr/>
        <p:txBody>
          <a:bodyPr/>
          <a:lstStyle/>
          <a:p>
            <a:fld id="{A97E1A10-8D87-4971-ADF8-BD445DD67AAA}" type="slidenum">
              <a:rPr lang="en-US" smtClean="0"/>
              <a:t>‹#›</a:t>
            </a:fld>
            <a:endParaRPr lang="en-US"/>
          </a:p>
        </p:txBody>
      </p:sp>
    </p:spTree>
    <p:extLst>
      <p:ext uri="{BB962C8B-B14F-4D97-AF65-F5344CB8AC3E}">
        <p14:creationId xmlns:p14="http://schemas.microsoft.com/office/powerpoint/2010/main" val="19373360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704C293-A5E1-4786-9A3E-8EBAB78318A0}" type="datetime1">
              <a:rPr lang="en-US" smtClean="0"/>
              <a:t>4/12/2022</a:t>
            </a:fld>
            <a:endParaRPr lang="en-US"/>
          </a:p>
        </p:txBody>
      </p:sp>
      <p:sp>
        <p:nvSpPr>
          <p:cNvPr id="4" name="Footer Placeholder 3"/>
          <p:cNvSpPr>
            <a:spLocks noGrp="1"/>
          </p:cNvSpPr>
          <p:nvPr>
            <p:ph type="ftr" sz="quarter" idx="11"/>
          </p:nvPr>
        </p:nvSpPr>
        <p:spPr/>
        <p:txBody>
          <a:bodyPr/>
          <a:lstStyle/>
          <a:p>
            <a:r>
              <a:rPr lang="vi-VN"/>
              <a:t>Bản quyền thuộc Học viện iBPO. Cấm sao chép dưới mọi hình thức</a:t>
            </a:r>
            <a:endParaRPr lang="en-US"/>
          </a:p>
        </p:txBody>
      </p:sp>
      <p:sp>
        <p:nvSpPr>
          <p:cNvPr id="5" name="Slide Number Placeholder 4"/>
          <p:cNvSpPr>
            <a:spLocks noGrp="1"/>
          </p:cNvSpPr>
          <p:nvPr>
            <p:ph type="sldNum" sz="quarter" idx="12"/>
          </p:nvPr>
        </p:nvSpPr>
        <p:spPr/>
        <p:txBody>
          <a:bodyPr/>
          <a:lstStyle/>
          <a:p>
            <a:fld id="{A97E1A10-8D87-4971-ADF8-BD445DD67AAA}" type="slidenum">
              <a:rPr lang="en-US" smtClean="0"/>
              <a:t>‹#›</a:t>
            </a:fld>
            <a:endParaRPr lang="en-US"/>
          </a:p>
        </p:txBody>
      </p:sp>
    </p:spTree>
    <p:extLst>
      <p:ext uri="{BB962C8B-B14F-4D97-AF65-F5344CB8AC3E}">
        <p14:creationId xmlns:p14="http://schemas.microsoft.com/office/powerpoint/2010/main" val="3653490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0A6B146-B2E7-4CC8-8400-5D79E683064E}" type="datetime1">
              <a:rPr lang="en-US" smtClean="0"/>
              <a:t>4/12/2022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vi-VN"/>
              <a:t>Bản quyền thuộc Học viện iBPO. Cấm sao chép dưới mọi hình thức</a:t>
            </a:r>
            <a:endParaRPr lang="en-US"/>
          </a:p>
        </p:txBody>
      </p:sp>
      <p:sp>
        <p:nvSpPr>
          <p:cNvPr id="9" name="Slide Number Placeholder 8"/>
          <p:cNvSpPr>
            <a:spLocks noGrp="1"/>
          </p:cNvSpPr>
          <p:nvPr>
            <p:ph type="sldNum" sz="quarter" idx="12"/>
          </p:nvPr>
        </p:nvSpPr>
        <p:spPr/>
        <p:txBody>
          <a:bodyPr/>
          <a:lstStyle/>
          <a:p>
            <a:fld id="{A97E1A10-8D87-4971-ADF8-BD445DD67AAA}" type="slidenum">
              <a:rPr lang="en-US" smtClean="0"/>
              <a:t>‹#›</a:t>
            </a:fld>
            <a:endParaRPr lang="en-US"/>
          </a:p>
        </p:txBody>
      </p:sp>
      <p:pic>
        <p:nvPicPr>
          <p:cNvPr id="10" name="Picture 9" descr="A picture containing drawing&#10;&#10;Description automatically generated">
            <a:extLst>
              <a:ext uri="{FF2B5EF4-FFF2-40B4-BE49-F238E27FC236}">
                <a16:creationId xmlns:a16="http://schemas.microsoft.com/office/drawing/2014/main" id="{E256AF56-E351-4449-819E-F705749554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1504" y="6393500"/>
            <a:ext cx="934273" cy="464500"/>
          </a:xfrm>
          <a:prstGeom prst="rect">
            <a:avLst/>
          </a:prstGeom>
        </p:spPr>
      </p:pic>
    </p:spTree>
    <p:extLst>
      <p:ext uri="{BB962C8B-B14F-4D97-AF65-F5344CB8AC3E}">
        <p14:creationId xmlns:p14="http://schemas.microsoft.com/office/powerpoint/2010/main" val="28285702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512369A-7A24-4603-AAAC-A2B14951F8E8}" type="datetime1">
              <a:rPr lang="en-US" smtClean="0"/>
              <a:t>4/12/2022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vi-VN"/>
              <a:t>Bản quyền thuộc Học viện iBPO. Cấm sao chép dưới mọi hình thức</a:t>
            </a:r>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97E1A10-8D87-4971-ADF8-BD445DD67AAA}" type="slidenum">
              <a:rPr lang="en-US" smtClean="0"/>
              <a:t>‹#›</a:t>
            </a:fld>
            <a:endParaRPr lang="en-US"/>
          </a:p>
        </p:txBody>
      </p:sp>
      <p:pic>
        <p:nvPicPr>
          <p:cNvPr id="10" name="Picture 9" descr="A picture containing drawing&#10;&#10;Description automatically generated">
            <a:extLst>
              <a:ext uri="{FF2B5EF4-FFF2-40B4-BE49-F238E27FC236}">
                <a16:creationId xmlns:a16="http://schemas.microsoft.com/office/drawing/2014/main" id="{AC7E861F-A8A1-445B-9F38-BB3BCEC15FE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559" y="64930"/>
            <a:ext cx="934273" cy="464500"/>
          </a:xfrm>
          <a:prstGeom prst="rect">
            <a:avLst/>
          </a:prstGeom>
        </p:spPr>
      </p:pic>
    </p:spTree>
    <p:extLst>
      <p:ext uri="{BB962C8B-B14F-4D97-AF65-F5344CB8AC3E}">
        <p14:creationId xmlns:p14="http://schemas.microsoft.com/office/powerpoint/2010/main" val="12639635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E1494D4-A933-4677-8710-FF3104A7254D}" type="datetime1">
              <a:rPr lang="en-US" smtClean="0"/>
              <a:t>4/12/2022</a:t>
            </a:fld>
            <a:endParaRPr lang="en-US"/>
          </a:p>
        </p:txBody>
      </p:sp>
      <p:sp>
        <p:nvSpPr>
          <p:cNvPr id="6" name="Footer Placeholder 5"/>
          <p:cNvSpPr>
            <a:spLocks noGrp="1"/>
          </p:cNvSpPr>
          <p:nvPr>
            <p:ph type="ftr" sz="quarter" idx="11"/>
          </p:nvPr>
        </p:nvSpPr>
        <p:spPr/>
        <p:txBody>
          <a:bodyPr/>
          <a:lstStyle/>
          <a:p>
            <a:r>
              <a:rPr lang="vi-VN"/>
              <a:t>Bản quyền thuộc Học viện iBPO. Cấm sao chép dưới mọi hình thức</a:t>
            </a:r>
            <a:endParaRPr lang="en-US"/>
          </a:p>
        </p:txBody>
      </p:sp>
      <p:sp>
        <p:nvSpPr>
          <p:cNvPr id="7" name="Slide Number Placeholder 6"/>
          <p:cNvSpPr>
            <a:spLocks noGrp="1"/>
          </p:cNvSpPr>
          <p:nvPr>
            <p:ph type="sldNum" sz="quarter" idx="12"/>
          </p:nvPr>
        </p:nvSpPr>
        <p:spPr/>
        <p:txBody>
          <a:bodyPr/>
          <a:lstStyle/>
          <a:p>
            <a:fld id="{A97E1A10-8D87-4971-ADF8-BD445DD67AAA}" type="slidenum">
              <a:rPr lang="en-US" smtClean="0"/>
              <a:t>‹#›</a:t>
            </a:fld>
            <a:endParaRPr lang="en-US"/>
          </a:p>
        </p:txBody>
      </p:sp>
      <p:pic>
        <p:nvPicPr>
          <p:cNvPr id="10" name="Picture 9" descr="A picture containing drawing&#10;&#10;Description automatically generated">
            <a:extLst>
              <a:ext uri="{FF2B5EF4-FFF2-40B4-BE49-F238E27FC236}">
                <a16:creationId xmlns:a16="http://schemas.microsoft.com/office/drawing/2014/main" id="{D0E3AC76-3F52-42A0-9C9A-686B7C663AC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1504" y="5157784"/>
            <a:ext cx="934273" cy="464500"/>
          </a:xfrm>
          <a:prstGeom prst="rect">
            <a:avLst/>
          </a:prstGeom>
        </p:spPr>
      </p:pic>
    </p:spTree>
    <p:extLst>
      <p:ext uri="{BB962C8B-B14F-4D97-AF65-F5344CB8AC3E}">
        <p14:creationId xmlns:p14="http://schemas.microsoft.com/office/powerpoint/2010/main" val="39530794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413ED7-6394-4C08-9364-1F3B83C580E3}" type="datetime1">
              <a:rPr lang="en-US" smtClean="0"/>
              <a:t>4/12/2022</a:t>
            </a:fld>
            <a:endParaRPr lang="en-US"/>
          </a:p>
        </p:txBody>
      </p:sp>
      <p:sp>
        <p:nvSpPr>
          <p:cNvPr id="5" name="Footer Placeholder 4"/>
          <p:cNvSpPr>
            <a:spLocks noGrp="1"/>
          </p:cNvSpPr>
          <p:nvPr>
            <p:ph type="ftr" sz="quarter" idx="11"/>
          </p:nvPr>
        </p:nvSpPr>
        <p:spPr/>
        <p:txBody>
          <a:bodyPr/>
          <a:lstStyle/>
          <a:p>
            <a:r>
              <a:rPr lang="vi-VN"/>
              <a:t>Bản quyền thuộc Học viện iBPO. Cấm sao chép dưới mọi hình thức</a:t>
            </a:r>
            <a:endParaRPr lang="en-US"/>
          </a:p>
        </p:txBody>
      </p:sp>
      <p:sp>
        <p:nvSpPr>
          <p:cNvPr id="6" name="Slide Number Placeholder 5"/>
          <p:cNvSpPr>
            <a:spLocks noGrp="1"/>
          </p:cNvSpPr>
          <p:nvPr>
            <p:ph type="sldNum" sz="quarter" idx="12"/>
          </p:nvPr>
        </p:nvSpPr>
        <p:spPr/>
        <p:txBody>
          <a:bodyPr/>
          <a:lstStyle/>
          <a:p>
            <a:fld id="{A97E1A10-8D87-4971-ADF8-BD445DD67AAA}" type="slidenum">
              <a:rPr lang="en-US" smtClean="0"/>
              <a:t>‹#›</a:t>
            </a:fld>
            <a:endParaRPr lang="en-US"/>
          </a:p>
        </p:txBody>
      </p:sp>
    </p:spTree>
    <p:extLst>
      <p:ext uri="{BB962C8B-B14F-4D97-AF65-F5344CB8AC3E}">
        <p14:creationId xmlns:p14="http://schemas.microsoft.com/office/powerpoint/2010/main" val="22803943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132C84-B72D-4DC0-9E0E-9D6F02FC229D}" type="datetime1">
              <a:rPr lang="en-US" smtClean="0"/>
              <a:t>4/12/2022</a:t>
            </a:fld>
            <a:endParaRPr lang="en-US"/>
          </a:p>
        </p:txBody>
      </p:sp>
      <p:sp>
        <p:nvSpPr>
          <p:cNvPr id="5" name="Footer Placeholder 4"/>
          <p:cNvSpPr>
            <a:spLocks noGrp="1"/>
          </p:cNvSpPr>
          <p:nvPr>
            <p:ph type="ftr" sz="quarter" idx="11"/>
          </p:nvPr>
        </p:nvSpPr>
        <p:spPr/>
        <p:txBody>
          <a:bodyPr/>
          <a:lstStyle/>
          <a:p>
            <a:r>
              <a:rPr lang="vi-VN"/>
              <a:t>Bản quyền thuộc Học viện iBPO. Cấm sao chép dưới mọi hình thức</a:t>
            </a:r>
            <a:endParaRPr lang="en-US"/>
          </a:p>
        </p:txBody>
      </p:sp>
      <p:sp>
        <p:nvSpPr>
          <p:cNvPr id="6" name="Slide Number Placeholder 5"/>
          <p:cNvSpPr>
            <a:spLocks noGrp="1"/>
          </p:cNvSpPr>
          <p:nvPr>
            <p:ph type="sldNum" sz="quarter" idx="12"/>
          </p:nvPr>
        </p:nvSpPr>
        <p:spPr/>
        <p:txBody>
          <a:bodyPr/>
          <a:lstStyle/>
          <a:p>
            <a:fld id="{A97E1A10-8D87-4971-ADF8-BD445DD67AAA}" type="slidenum">
              <a:rPr lang="en-US" smtClean="0"/>
              <a:t>‹#›</a:t>
            </a:fld>
            <a:endParaRPr lang="en-US"/>
          </a:p>
        </p:txBody>
      </p:sp>
    </p:spTree>
    <p:extLst>
      <p:ext uri="{BB962C8B-B14F-4D97-AF65-F5344CB8AC3E}">
        <p14:creationId xmlns:p14="http://schemas.microsoft.com/office/powerpoint/2010/main" val="33268452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Images &amp; Contents Layout">
    <p:spTree>
      <p:nvGrpSpPr>
        <p:cNvPr id="1" name=""/>
        <p:cNvGrpSpPr/>
        <p:nvPr/>
      </p:nvGrpSpPr>
      <p:grpSpPr>
        <a:xfrm>
          <a:off x="0" y="0"/>
          <a:ext cx="0" cy="0"/>
          <a:chOff x="0" y="0"/>
          <a:chExt cx="0" cy="0"/>
        </a:xfrm>
      </p:grpSpPr>
      <p:sp>
        <p:nvSpPr>
          <p:cNvPr id="67" name="Rectangle 66"/>
          <p:cNvSpPr/>
          <p:nvPr userDrawn="1"/>
        </p:nvSpPr>
        <p:spPr>
          <a:xfrm flipV="1">
            <a:off x="0" y="0"/>
            <a:ext cx="12192000" cy="3789040"/>
          </a:xfrm>
          <a:prstGeom prst="rect">
            <a:avLst/>
          </a:prstGeom>
          <a:gradFill>
            <a:gsLst>
              <a:gs pos="66000">
                <a:schemeClr val="accent3"/>
              </a:gs>
              <a:gs pos="33000">
                <a:schemeClr val="accent2"/>
              </a:gs>
              <a:gs pos="0">
                <a:schemeClr val="accent1"/>
              </a:gs>
              <a:gs pos="96000">
                <a:schemeClr val="accent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cs typeface="Calibri" panose="020F0502020204030204" pitchFamily="34" charset="0"/>
            </a:endParaRPr>
          </a:p>
        </p:txBody>
      </p:sp>
      <p:sp>
        <p:nvSpPr>
          <p:cNvPr id="94" name="Oval 20">
            <a:extLst>
              <a:ext uri="{FF2B5EF4-FFF2-40B4-BE49-F238E27FC236}">
                <a16:creationId xmlns:a16="http://schemas.microsoft.com/office/drawing/2014/main" id="{3D355D5A-608F-4392-8874-10EA0BBB127C}"/>
              </a:ext>
            </a:extLst>
          </p:cNvPr>
          <p:cNvSpPr/>
          <p:nvPr userDrawn="1"/>
        </p:nvSpPr>
        <p:spPr>
          <a:xfrm>
            <a:off x="5735325" y="3961966"/>
            <a:ext cx="5906469" cy="523358"/>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5" name="Oval 21">
            <a:extLst>
              <a:ext uri="{FF2B5EF4-FFF2-40B4-BE49-F238E27FC236}">
                <a16:creationId xmlns:a16="http://schemas.microsoft.com/office/drawing/2014/main" id="{BFFE63E3-6EF2-4D85-A7E9-D6CA3DA1D889}"/>
              </a:ext>
            </a:extLst>
          </p:cNvPr>
          <p:cNvSpPr/>
          <p:nvPr userDrawn="1"/>
        </p:nvSpPr>
        <p:spPr>
          <a:xfrm>
            <a:off x="519549" y="3961966"/>
            <a:ext cx="5906469" cy="523358"/>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6" name="그림 개체 틀 2">
            <a:extLst>
              <a:ext uri="{FF2B5EF4-FFF2-40B4-BE49-F238E27FC236}">
                <a16:creationId xmlns:a16="http://schemas.microsoft.com/office/drawing/2014/main" id="{AEDD54C4-EF65-4579-B4B8-D952EC7C8B1F}"/>
              </a:ext>
            </a:extLst>
          </p:cNvPr>
          <p:cNvSpPr>
            <a:spLocks noGrp="1"/>
          </p:cNvSpPr>
          <p:nvPr>
            <p:ph type="pic" sz="quarter" idx="10" hasCustomPrompt="1"/>
          </p:nvPr>
        </p:nvSpPr>
        <p:spPr>
          <a:xfrm>
            <a:off x="1626013" y="1899780"/>
            <a:ext cx="3703686" cy="2285766"/>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defRPr>
            </a:lvl1pPr>
          </a:lstStyle>
          <a:p>
            <a:r>
              <a:rPr lang="en-US" altLang="ko-KR"/>
              <a:t>Place Your Picture Here</a:t>
            </a:r>
            <a:endParaRPr lang="ko-KR" altLang="en-US"/>
          </a:p>
        </p:txBody>
      </p:sp>
      <p:sp>
        <p:nvSpPr>
          <p:cNvPr id="97" name="Text Placeholder 9">
            <a:extLst>
              <a:ext uri="{FF2B5EF4-FFF2-40B4-BE49-F238E27FC236}">
                <a16:creationId xmlns:a16="http://schemas.microsoft.com/office/drawing/2014/main" id="{851354DF-4A21-4109-B8B8-35468B942848}"/>
              </a:ext>
            </a:extLst>
          </p:cNvPr>
          <p:cNvSpPr>
            <a:spLocks noGrp="1"/>
          </p:cNvSpPr>
          <p:nvPr>
            <p:ph type="body" sz="quarter" idx="15"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Calibri Light" panose="020F0302020204030204" pitchFamily="34" charset="0"/>
                <a:cs typeface="Calibri" panose="020F0502020204030204" pitchFamily="34" charset="0"/>
              </a:defRPr>
            </a:lvl1pPr>
          </a:lstStyle>
          <a:p>
            <a:pPr lvl="0"/>
            <a:r>
              <a:rPr lang="en-US" altLang="ko-KR" dirty="0"/>
              <a:t>BASIC LAYOUT</a:t>
            </a:r>
          </a:p>
        </p:txBody>
      </p:sp>
      <p:sp>
        <p:nvSpPr>
          <p:cNvPr id="99" name="Rectangle 98">
            <a:extLst>
              <a:ext uri="{FF2B5EF4-FFF2-40B4-BE49-F238E27FC236}">
                <a16:creationId xmlns:a16="http://schemas.microsoft.com/office/drawing/2014/main" id="{C42BCD1B-947D-4365-BA3B-0F1EDC7713CD}"/>
              </a:ext>
            </a:extLst>
          </p:cNvPr>
          <p:cNvSpPr/>
          <p:nvPr userDrawn="1"/>
        </p:nvSpPr>
        <p:spPr>
          <a:xfrm>
            <a:off x="2" y="6526446"/>
            <a:ext cx="12192000" cy="333859"/>
          </a:xfrm>
          <a:prstGeom prst="rect">
            <a:avLst/>
          </a:prstGeom>
          <a:gradFill>
            <a:gsLst>
              <a:gs pos="66000">
                <a:schemeClr val="accent3"/>
              </a:gs>
              <a:gs pos="33000">
                <a:schemeClr val="accent2"/>
              </a:gs>
              <a:gs pos="0">
                <a:schemeClr val="accent1"/>
              </a:gs>
              <a:gs pos="96000">
                <a:schemeClr val="accent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cs typeface="Calibri" panose="020F0502020204030204" pitchFamily="34" charset="0"/>
            </a:endParaRPr>
          </a:p>
        </p:txBody>
      </p:sp>
      <p:sp>
        <p:nvSpPr>
          <p:cNvPr id="100" name="Chỗ dành sẵn cho Số hiệu Bản chiếu 5"/>
          <p:cNvSpPr txBox="1">
            <a:spLocks/>
          </p:cNvSpPr>
          <p:nvPr userDrawn="1"/>
        </p:nvSpPr>
        <p:spPr>
          <a:xfrm>
            <a:off x="9189720" y="6488346"/>
            <a:ext cx="2743200" cy="365125"/>
          </a:xfrm>
          <a:prstGeom prst="rect">
            <a:avLst/>
          </a:prstGeom>
        </p:spPr>
        <p:txBody>
          <a:bodyPr vert="horz" lIns="74295" tIns="37148" rIns="74295" bIns="37148" rtlCol="0" anchor="ctr"/>
          <a:lstStyle>
            <a:defPPr>
              <a:defRPr lang="en-US"/>
            </a:defPPr>
            <a:lvl1pPr marL="0" algn="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vi-VN" sz="1138">
                <a:latin typeface="Calibri" panose="020F0502020204030204" pitchFamily="34" charset="0"/>
              </a:rPr>
              <a:t>Trang</a:t>
            </a:r>
            <a:r>
              <a:rPr lang="vi-VN" sz="1463">
                <a:latin typeface="Calibri" panose="020F0502020204030204" pitchFamily="34" charset="0"/>
              </a:rPr>
              <a:t> | </a:t>
            </a:r>
            <a:fld id="{3B5B8DD0-F9FD-41FD-9093-1E5F23A6DB36}" type="slidenum">
              <a:rPr lang="en-US" sz="1463" b="1" smtClean="0"/>
              <a:pPr/>
              <a:t>‹#›</a:t>
            </a:fld>
            <a:endParaRPr lang="en-US" sz="1463" b="1"/>
          </a:p>
        </p:txBody>
      </p:sp>
      <p:pic>
        <p:nvPicPr>
          <p:cNvPr id="101" name="Picture 10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82553" y="6496050"/>
            <a:ext cx="748553" cy="393904"/>
          </a:xfrm>
          <a:prstGeom prst="rect">
            <a:avLst/>
          </a:prstGeom>
        </p:spPr>
      </p:pic>
      <p:sp>
        <p:nvSpPr>
          <p:cNvPr id="102" name="그림 개체 틀 2">
            <a:extLst>
              <a:ext uri="{FF2B5EF4-FFF2-40B4-BE49-F238E27FC236}">
                <a16:creationId xmlns:a16="http://schemas.microsoft.com/office/drawing/2014/main" id="{AEDD54C4-EF65-4579-B4B8-D952EC7C8B1F}"/>
              </a:ext>
            </a:extLst>
          </p:cNvPr>
          <p:cNvSpPr>
            <a:spLocks noGrp="1"/>
          </p:cNvSpPr>
          <p:nvPr>
            <p:ph type="pic" sz="quarter" idx="16" hasCustomPrompt="1"/>
          </p:nvPr>
        </p:nvSpPr>
        <p:spPr>
          <a:xfrm>
            <a:off x="6693842" y="1894520"/>
            <a:ext cx="3703686" cy="2285766"/>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defRPr>
            </a:lvl1pPr>
          </a:lstStyle>
          <a:p>
            <a:r>
              <a:rPr lang="en-US" altLang="ko-KR"/>
              <a:t>Place Your Picture Here</a:t>
            </a:r>
            <a:endParaRPr lang="ko-KR" altLang="en-US"/>
          </a:p>
        </p:txBody>
      </p:sp>
    </p:spTree>
    <p:extLst>
      <p:ext uri="{BB962C8B-B14F-4D97-AF65-F5344CB8AC3E}">
        <p14:creationId xmlns:p14="http://schemas.microsoft.com/office/powerpoint/2010/main" val="919852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Contents slide layou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42BCD1B-947D-4365-BA3B-0F1EDC7713CD}"/>
              </a:ext>
            </a:extLst>
          </p:cNvPr>
          <p:cNvSpPr/>
          <p:nvPr userDrawn="1"/>
        </p:nvSpPr>
        <p:spPr>
          <a:xfrm>
            <a:off x="2" y="6526446"/>
            <a:ext cx="12192000" cy="333859"/>
          </a:xfrm>
          <a:prstGeom prst="rect">
            <a:avLst/>
          </a:prstGeom>
          <a:gradFill>
            <a:gsLst>
              <a:gs pos="66000">
                <a:schemeClr val="accent3"/>
              </a:gs>
              <a:gs pos="33000">
                <a:schemeClr val="accent2"/>
              </a:gs>
              <a:gs pos="0">
                <a:schemeClr val="accent1"/>
              </a:gs>
              <a:gs pos="96000">
                <a:schemeClr val="accent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cs typeface="Arial" pitchFamily="34" charset="0"/>
            </a:endParaRPr>
          </a:p>
        </p:txBody>
      </p:sp>
      <p:sp>
        <p:nvSpPr>
          <p:cNvPr id="14" name="Chỗ dành sẵn cho Số hiệu Bản chiếu 5"/>
          <p:cNvSpPr txBox="1">
            <a:spLocks/>
          </p:cNvSpPr>
          <p:nvPr userDrawn="1"/>
        </p:nvSpPr>
        <p:spPr>
          <a:xfrm>
            <a:off x="9189720" y="6488346"/>
            <a:ext cx="2743200" cy="365125"/>
          </a:xfrm>
          <a:prstGeom prst="rect">
            <a:avLst/>
          </a:prstGeom>
        </p:spPr>
        <p:txBody>
          <a:bodyPr vert="horz" lIns="74295" tIns="37148" rIns="74295" bIns="37148" rtlCol="0" anchor="ctr"/>
          <a:lstStyle>
            <a:defPPr>
              <a:defRPr lang="en-US"/>
            </a:defPPr>
            <a:lvl1pPr marL="0" algn="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vi-VN" sz="1138"/>
              <a:t>Trang</a:t>
            </a:r>
            <a:r>
              <a:rPr lang="vi-VN" sz="1463"/>
              <a:t> | </a:t>
            </a:r>
            <a:fld id="{3B5B8DD0-F9FD-41FD-9093-1E5F23A6DB36}" type="slidenum">
              <a:rPr lang="en-US" sz="1463" b="1" smtClean="0"/>
              <a:pPr/>
              <a:t>‹#›</a:t>
            </a:fld>
            <a:endParaRPr lang="en-US" sz="1463" b="1"/>
          </a:p>
        </p:txBody>
      </p:sp>
      <p:pic>
        <p:nvPicPr>
          <p:cNvPr id="15" name="Picture 1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82553" y="6496050"/>
            <a:ext cx="748553" cy="393904"/>
          </a:xfrm>
          <a:prstGeom prst="rect">
            <a:avLst/>
          </a:prstGeom>
        </p:spPr>
      </p:pic>
    </p:spTree>
    <p:extLst>
      <p:ext uri="{BB962C8B-B14F-4D97-AF65-F5344CB8AC3E}">
        <p14:creationId xmlns:p14="http://schemas.microsoft.com/office/powerpoint/2010/main" val="2128699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7"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CC7515D-7797-46A5-B0E7-50D93A538CDC}" type="datetime1">
              <a:rPr lang="en-US" smtClean="0"/>
              <a:t>4/12/2022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vi-VN"/>
              <a:t>Bản quyền thuộc Học viện iBPO. Cấm sao chép dưới mọi hình thức</a:t>
            </a:r>
            <a:endParaRPr lang="en-US"/>
          </a:p>
        </p:txBody>
      </p:sp>
      <p:sp>
        <p:nvSpPr>
          <p:cNvPr id="9" name="Slide Number Placeholder 8"/>
          <p:cNvSpPr>
            <a:spLocks noGrp="1"/>
          </p:cNvSpPr>
          <p:nvPr>
            <p:ph type="sldNum" sz="quarter" idx="12"/>
          </p:nvPr>
        </p:nvSpPr>
        <p:spPr/>
        <p:txBody>
          <a:bodyPr/>
          <a:lstStyle/>
          <a:p>
            <a:fld id="{A97E1A10-8D87-4971-ADF8-BD445DD67AAA}" type="slidenum">
              <a:rPr lang="en-US" smtClean="0"/>
              <a:t>‹#›</a:t>
            </a:fld>
            <a:endParaRPr lang="en-US"/>
          </a:p>
        </p:txBody>
      </p:sp>
      <p:pic>
        <p:nvPicPr>
          <p:cNvPr id="10" name="Picture 9" descr="A picture containing drawing&#10;&#10;Description automatically generated">
            <a:extLst>
              <a:ext uri="{FF2B5EF4-FFF2-40B4-BE49-F238E27FC236}">
                <a16:creationId xmlns:a16="http://schemas.microsoft.com/office/drawing/2014/main" id="{E256AF56-E351-4449-819E-F705749554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1505" y="6393500"/>
            <a:ext cx="934273" cy="464500"/>
          </a:xfrm>
          <a:prstGeom prst="rect">
            <a:avLst/>
          </a:prstGeom>
        </p:spPr>
      </p:pic>
    </p:spTree>
    <p:extLst>
      <p:ext uri="{BB962C8B-B14F-4D97-AF65-F5344CB8AC3E}">
        <p14:creationId xmlns:p14="http://schemas.microsoft.com/office/powerpoint/2010/main" val="350899708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ctr">
              <a:lnSpc>
                <a:spcPct val="85000"/>
              </a:lnSpc>
              <a:defRPr sz="8000" spc="-50" baseline="0">
                <a:solidFill>
                  <a:schemeClr val="tx1">
                    <a:lumMod val="85000"/>
                    <a:lumOff val="15000"/>
                  </a:schemeClr>
                </a:solidFill>
              </a:defRPr>
            </a:lvl1pPr>
          </a:lstStyle>
          <a:p>
            <a:r>
              <a:rPr lang="en-US" dirty="0"/>
              <a:t>Click to edit Master title style</a:t>
            </a:r>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Calibri Light" panose="020F0302020204030204" pitchFamily="34" charset="0"/>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611896A-6E5E-4693-B083-760F68C62DFF}"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t>4/12/2022</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vi-VN" sz="900" b="0" i="0" u="none" strike="noStrike" kern="1200" cap="all" spc="0" normalizeH="0" baseline="0" noProof="0">
                <a:ln>
                  <a:noFill/>
                </a:ln>
                <a:solidFill>
                  <a:srgbClr val="FFFFFF"/>
                </a:solidFill>
                <a:effectLst/>
                <a:uLnTx/>
                <a:uFillTx/>
                <a:latin typeface="Calibri" panose="020F0502020204030204"/>
                <a:ea typeface="+mn-ea"/>
                <a:cs typeface="+mn-cs"/>
              </a:rPr>
              <a:t>Bản quyền thuộc Học viện iBPO. Cấm sao chép dưới mọi hình thức</a:t>
            </a: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97E1A10-8D87-4971-ADF8-BD445DD67AAA}"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A picture containing drawing&#10;&#10;Description automatically generated">
            <a:extLst>
              <a:ext uri="{FF2B5EF4-FFF2-40B4-BE49-F238E27FC236}">
                <a16:creationId xmlns:a16="http://schemas.microsoft.com/office/drawing/2014/main" id="{C2540FD9-777A-42AE-95AF-D8A336DD49C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1504" y="6393500"/>
            <a:ext cx="934273" cy="464500"/>
          </a:xfrm>
          <a:prstGeom prst="rect">
            <a:avLst/>
          </a:prstGeom>
        </p:spPr>
      </p:pic>
    </p:spTree>
    <p:extLst>
      <p:ext uri="{BB962C8B-B14F-4D97-AF65-F5344CB8AC3E}">
        <p14:creationId xmlns:p14="http://schemas.microsoft.com/office/powerpoint/2010/main" val="1878956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1025362"/>
          </a:xfrm>
        </p:spPr>
        <p:txBody>
          <a:bodyPr/>
          <a:lstStyle/>
          <a:p>
            <a:r>
              <a:rPr lang="en-US"/>
              <a:t>Click to edit Master title style</a:t>
            </a:r>
            <a:endParaRPr lang="en-US" dirty="0"/>
          </a:p>
        </p:txBody>
      </p:sp>
      <p:sp>
        <p:nvSpPr>
          <p:cNvPr id="3" name="Content Placeholder 2"/>
          <p:cNvSpPr>
            <a:spLocks noGrp="1"/>
          </p:cNvSpPr>
          <p:nvPr>
            <p:ph idx="1"/>
          </p:nvPr>
        </p:nvSpPr>
        <p:spPr>
          <a:xfrm>
            <a:off x="1097280" y="1683026"/>
            <a:ext cx="10058400" cy="4186068"/>
          </a:xfrm>
        </p:spPr>
        <p:txBody>
          <a:bodyPr/>
          <a:lstStyle>
            <a:lvl1pPr>
              <a:lnSpc>
                <a:spcPct val="150000"/>
              </a:lnSpc>
              <a:spcBef>
                <a:spcPts val="0"/>
              </a:spcBef>
              <a:spcAft>
                <a:spcPts val="0"/>
              </a:spcAft>
              <a:defRPr baseline="0">
                <a:latin typeface="Calibri" panose="020F0502020204030204" pitchFamily="34" charset="0"/>
              </a:defRPr>
            </a:lvl1pPr>
            <a:lvl2pPr>
              <a:lnSpc>
                <a:spcPct val="150000"/>
              </a:lnSpc>
              <a:spcBef>
                <a:spcPts val="0"/>
              </a:spcBef>
              <a:spcAft>
                <a:spcPts val="0"/>
              </a:spcAft>
              <a:defRPr baseline="0">
                <a:latin typeface="Calibri" panose="020F0502020204030204" pitchFamily="34" charset="0"/>
              </a:defRPr>
            </a:lvl2pPr>
            <a:lvl3pPr>
              <a:lnSpc>
                <a:spcPct val="150000"/>
              </a:lnSpc>
              <a:spcBef>
                <a:spcPts val="0"/>
              </a:spcBef>
              <a:spcAft>
                <a:spcPts val="0"/>
              </a:spcAft>
              <a:defRPr baseline="0">
                <a:latin typeface="Calibri" panose="020F0502020204030204" pitchFamily="34" charset="0"/>
              </a:defRPr>
            </a:lvl3pPr>
            <a:lvl4pPr>
              <a:lnSpc>
                <a:spcPct val="150000"/>
              </a:lnSpc>
              <a:spcBef>
                <a:spcPts val="0"/>
              </a:spcBef>
              <a:spcAft>
                <a:spcPts val="0"/>
              </a:spcAft>
              <a:defRPr baseline="0">
                <a:latin typeface="Calibri" panose="020F0502020204030204" pitchFamily="34" charset="0"/>
              </a:defRPr>
            </a:lvl4pPr>
            <a:lvl5pPr>
              <a:lnSpc>
                <a:spcPct val="150000"/>
              </a:lnSpc>
              <a:spcBef>
                <a:spcPts val="0"/>
              </a:spcBef>
              <a:spcAft>
                <a:spcPts val="0"/>
              </a:spcAft>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0B793639-EED5-4152-8291-B9002DFFDB9C}"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t>4/12/2022</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vi-VN" sz="900" b="0" i="0" u="none" strike="noStrike" kern="1200" cap="all" spc="0" normalizeH="0" baseline="0" noProof="0">
                <a:ln>
                  <a:noFill/>
                </a:ln>
                <a:solidFill>
                  <a:srgbClr val="FFFFFF"/>
                </a:solidFill>
                <a:effectLst/>
                <a:uLnTx/>
                <a:uFillTx/>
                <a:latin typeface="Calibri" panose="020F0502020204030204"/>
                <a:ea typeface="+mn-ea"/>
                <a:cs typeface="+mn-cs"/>
              </a:rPr>
              <a:t>Bản quyền thuộc Học viện iBPO. Cấm sao chép dưới mọi hình thức</a:t>
            </a: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97E1A10-8D87-4971-ADF8-BD445DD67AAA}"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51782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dirty="0"/>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Calibri Light" panose="020F030202020403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04748A2-CDF0-4D1E-9464-C515162ED98E}"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t>4/12/2022</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vi-VN" sz="900" b="0" i="0" u="none" strike="noStrike" kern="1200" cap="all" spc="0" normalizeH="0" baseline="0" noProof="0">
                <a:ln>
                  <a:noFill/>
                </a:ln>
                <a:solidFill>
                  <a:srgbClr val="FFFFFF"/>
                </a:solidFill>
                <a:effectLst/>
                <a:uLnTx/>
                <a:uFillTx/>
                <a:latin typeface="Calibri" panose="020F0502020204030204"/>
                <a:ea typeface="+mn-ea"/>
                <a:cs typeface="+mn-cs"/>
              </a:rPr>
              <a:t>Bản quyền thuộc Học viện iBPO. Cấm sao chép dưới mọi hình thức</a:t>
            </a: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97E1A10-8D87-4971-ADF8-BD445DD67AAA}"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A picture containing drawing&#10;&#10;Description automatically generated">
            <a:extLst>
              <a:ext uri="{FF2B5EF4-FFF2-40B4-BE49-F238E27FC236}">
                <a16:creationId xmlns:a16="http://schemas.microsoft.com/office/drawing/2014/main" id="{F9EFF9A1-6032-4926-838D-4529FED6EA2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1504" y="6393500"/>
            <a:ext cx="934273" cy="464500"/>
          </a:xfrm>
          <a:prstGeom prst="rect">
            <a:avLst/>
          </a:prstGeom>
        </p:spPr>
      </p:pic>
    </p:spTree>
    <p:extLst>
      <p:ext uri="{BB962C8B-B14F-4D97-AF65-F5344CB8AC3E}">
        <p14:creationId xmlns:p14="http://schemas.microsoft.com/office/powerpoint/2010/main" val="14450856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06511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537252"/>
            <a:ext cx="4937760" cy="43318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537253"/>
            <a:ext cx="4937760" cy="43318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9651A934-B932-408A-AD5B-0507D0C3E344}"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t>4/12/2022</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vi-VN" sz="900" b="0" i="0" u="none" strike="noStrike" kern="1200" cap="all" spc="0" normalizeH="0" baseline="0" noProof="0">
                <a:ln>
                  <a:noFill/>
                </a:ln>
                <a:solidFill>
                  <a:srgbClr val="FFFFFF"/>
                </a:solidFill>
                <a:effectLst/>
                <a:uLnTx/>
                <a:uFillTx/>
                <a:latin typeface="Calibri" panose="020F0502020204030204"/>
                <a:ea typeface="+mn-ea"/>
                <a:cs typeface="+mn-cs"/>
              </a:rPr>
              <a:t>Bản quyền thuộc Học viện iBPO. Cấm sao chép dưới mọi hình thức</a:t>
            </a: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97E1A10-8D87-4971-ADF8-BD445DD67AAA}"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26529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4"/>
            <a:ext cx="10058400" cy="1060198"/>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0D7F0010-6EDE-4BF1-9EE4-D687B9BBD9E2}"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t>4/12/2022</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vi-VN" sz="900" b="0" i="0" u="none" strike="noStrike" kern="1200" cap="all" spc="0" normalizeH="0" baseline="0" noProof="0">
                <a:ln>
                  <a:noFill/>
                </a:ln>
                <a:solidFill>
                  <a:srgbClr val="FFFFFF"/>
                </a:solidFill>
                <a:effectLst/>
                <a:uLnTx/>
                <a:uFillTx/>
                <a:latin typeface="Calibri" panose="020F0502020204030204"/>
                <a:ea typeface="+mn-ea"/>
                <a:cs typeface="+mn-cs"/>
              </a:rPr>
              <a:t>Bản quyền thuộc Học viện iBPO. Cấm sao chép dưới mọi hình thức</a:t>
            </a: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97E1A10-8D87-4971-ADF8-BD445DD67AAA}"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45731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BE099631-C98F-4415-8A4E-7FBE09A0E7C4}"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t>4/12/2022</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vi-VN" sz="900" b="0" i="0" u="none" strike="noStrike" kern="1200" cap="all" spc="0" normalizeH="0" baseline="0" noProof="0">
                <a:ln>
                  <a:noFill/>
                </a:ln>
                <a:solidFill>
                  <a:srgbClr val="FFFFFF"/>
                </a:solidFill>
                <a:effectLst/>
                <a:uLnTx/>
                <a:uFillTx/>
                <a:latin typeface="Calibri" panose="020F0502020204030204"/>
                <a:ea typeface="+mn-ea"/>
                <a:cs typeface="+mn-cs"/>
              </a:rPr>
              <a:t>Bản quyền thuộc Học viện iBPO. Cấm sao chép dưới mọi hình thức</a:t>
            </a: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97E1A10-8D87-4971-ADF8-BD445DD67AAA}"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64394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55E3758E-BAF9-4CF7-9E8D-27FCB1D63126}"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t>4/12/2022</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lvl1pPr>
              <a:defRPr>
                <a:solidFill>
                  <a:srgbClr val="FFFFFF"/>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vi-VN" sz="900" b="0" i="0" u="none" strike="noStrike" kern="1200" cap="all" spc="0" normalizeH="0" baseline="0" noProof="0">
                <a:ln>
                  <a:noFill/>
                </a:ln>
                <a:solidFill>
                  <a:srgbClr val="FFFFFF"/>
                </a:solidFill>
                <a:effectLst/>
                <a:uLnTx/>
                <a:uFillTx/>
                <a:latin typeface="Calibri" panose="020F0502020204030204"/>
                <a:ea typeface="+mn-ea"/>
                <a:cs typeface="+mn-cs"/>
              </a:rPr>
              <a:t>Bản quyền thuộc Học viện iBPO. Cấm sao chép dưới mọi hình thức</a:t>
            </a: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97E1A10-8D87-4971-ADF8-BD445DD67AAA}"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0" name="Picture 9" descr="A picture containing drawing&#10;&#10;Description automatically generated">
            <a:extLst>
              <a:ext uri="{FF2B5EF4-FFF2-40B4-BE49-F238E27FC236}">
                <a16:creationId xmlns:a16="http://schemas.microsoft.com/office/drawing/2014/main" id="{E256AF56-E351-4449-819E-F705749554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1504" y="6393500"/>
            <a:ext cx="934273" cy="464500"/>
          </a:xfrm>
          <a:prstGeom prst="rect">
            <a:avLst/>
          </a:prstGeom>
        </p:spPr>
      </p:pic>
    </p:spTree>
    <p:extLst>
      <p:ext uri="{BB962C8B-B14F-4D97-AF65-F5344CB8AC3E}">
        <p14:creationId xmlns:p14="http://schemas.microsoft.com/office/powerpoint/2010/main" val="42184919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8308E274-CE5D-4C7C-955C-452CB8425245}"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t>4/12/2022</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vi-VN" sz="900" b="0" i="0" u="none" strike="noStrike" kern="1200" cap="all" spc="0" normalizeH="0" baseline="0" noProof="0">
                <a:ln>
                  <a:noFill/>
                </a:ln>
                <a:solidFill>
                  <a:srgbClr val="455F51"/>
                </a:solidFill>
                <a:effectLst/>
                <a:uLnTx/>
                <a:uFillTx/>
                <a:latin typeface="Calibri" panose="020F0502020204030204"/>
                <a:ea typeface="+mn-ea"/>
                <a:cs typeface="+mn-cs"/>
              </a:rPr>
              <a:t>Bản quyền thuộc Học viện iBPO. Cấm sao chép dưới mọi hình thức</a:t>
            </a:r>
            <a:endParaRPr kumimoji="0" lang="en-US" sz="900" b="0" i="0" u="none" strike="noStrike" kern="1200" cap="all" spc="0" normalizeH="0" baseline="0" noProof="0">
              <a:ln>
                <a:noFill/>
              </a:ln>
              <a:solidFill>
                <a:srgbClr val="455F51"/>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A97E1A10-8D87-4971-ADF8-BD445DD67AAA}" type="slidenum">
              <a:rPr kumimoji="0" lang="en-US" sz="1050" b="0" i="0" u="none" strike="noStrike" kern="1200" cap="none" spc="0" normalizeH="0" baseline="0" noProof="0" smtClean="0">
                <a:ln>
                  <a:noFill/>
                </a:ln>
                <a:solidFill>
                  <a:srgbClr val="455F51"/>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srgbClr val="455F51"/>
              </a:solidFill>
              <a:effectLst/>
              <a:uLnTx/>
              <a:uFillTx/>
              <a:latin typeface="Calibri" panose="020F0502020204030204"/>
              <a:ea typeface="+mn-ea"/>
              <a:cs typeface="+mn-cs"/>
            </a:endParaRPr>
          </a:p>
        </p:txBody>
      </p:sp>
      <p:pic>
        <p:nvPicPr>
          <p:cNvPr id="10" name="Picture 9" descr="A picture containing drawing&#10;&#10;Description automatically generated">
            <a:extLst>
              <a:ext uri="{FF2B5EF4-FFF2-40B4-BE49-F238E27FC236}">
                <a16:creationId xmlns:a16="http://schemas.microsoft.com/office/drawing/2014/main" id="{AC7E861F-A8A1-445B-9F38-BB3BCEC15FE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559" y="64930"/>
            <a:ext cx="934273" cy="464500"/>
          </a:xfrm>
          <a:prstGeom prst="rect">
            <a:avLst/>
          </a:prstGeom>
        </p:spPr>
      </p:pic>
    </p:spTree>
    <p:extLst>
      <p:ext uri="{BB962C8B-B14F-4D97-AF65-F5344CB8AC3E}">
        <p14:creationId xmlns:p14="http://schemas.microsoft.com/office/powerpoint/2010/main" val="26362982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1168EB2-F96B-4F30-933C-6BD3565D246E}"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t>4/12/2022</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vi-VN" sz="900" b="0" i="0" u="none" strike="noStrike" kern="1200" cap="all" spc="0" normalizeH="0" baseline="0" noProof="0">
                <a:ln>
                  <a:noFill/>
                </a:ln>
                <a:solidFill>
                  <a:srgbClr val="FFFFFF"/>
                </a:solidFill>
                <a:effectLst/>
                <a:uLnTx/>
                <a:uFillTx/>
                <a:latin typeface="Calibri" panose="020F0502020204030204"/>
                <a:ea typeface="+mn-ea"/>
                <a:cs typeface="+mn-cs"/>
              </a:rPr>
              <a:t>Bản quyền thuộc Học viện iBPO. Cấm sao chép dưới mọi hình thức</a:t>
            </a: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97E1A10-8D87-4971-ADF8-BD445DD67AAA}"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0" name="Picture 9" descr="A picture containing drawing&#10;&#10;Description automatically generated">
            <a:extLst>
              <a:ext uri="{FF2B5EF4-FFF2-40B4-BE49-F238E27FC236}">
                <a16:creationId xmlns:a16="http://schemas.microsoft.com/office/drawing/2014/main" id="{D0E3AC76-3F52-42A0-9C9A-686B7C663AC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1504" y="5157784"/>
            <a:ext cx="934273" cy="464500"/>
          </a:xfrm>
          <a:prstGeom prst="rect">
            <a:avLst/>
          </a:prstGeom>
        </p:spPr>
      </p:pic>
    </p:spTree>
    <p:extLst>
      <p:ext uri="{BB962C8B-B14F-4D97-AF65-F5344CB8AC3E}">
        <p14:creationId xmlns:p14="http://schemas.microsoft.com/office/powerpoint/2010/main" val="32538374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B0DAD505-80BB-487E-A135-2011A27C9A4C}"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t>4/12/2022</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vi-VN" sz="900" b="0" i="0" u="none" strike="noStrike" kern="1200" cap="all" spc="0" normalizeH="0" baseline="0" noProof="0">
                <a:ln>
                  <a:noFill/>
                </a:ln>
                <a:solidFill>
                  <a:srgbClr val="FFFFFF"/>
                </a:solidFill>
                <a:effectLst/>
                <a:uLnTx/>
                <a:uFillTx/>
                <a:latin typeface="Calibri" panose="020F0502020204030204"/>
                <a:ea typeface="+mn-ea"/>
                <a:cs typeface="+mn-cs"/>
              </a:rPr>
              <a:t>Bản quyền thuộc Học viện iBPO. Cấm sao chép dưới mọi hình thức</a:t>
            </a: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97E1A10-8D87-4971-ADF8-BD445DD67AAA}"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62674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8"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3" y="6459787"/>
            <a:ext cx="2618511" cy="365125"/>
          </a:xfrm>
        </p:spPr>
        <p:txBody>
          <a:bodyPr/>
          <a:lstStyle>
            <a:lvl1pPr algn="l">
              <a:defRPr/>
            </a:lvl1pPr>
          </a:lstStyle>
          <a:p>
            <a:fld id="{6207007D-C555-4809-B410-A544C40DCC13}" type="datetime1">
              <a:rPr lang="en-US" smtClean="0"/>
              <a:t>4/12/2022</a:t>
            </a:fld>
            <a:endParaRPr lang="en-US"/>
          </a:p>
        </p:txBody>
      </p:sp>
      <p:sp>
        <p:nvSpPr>
          <p:cNvPr id="6" name="Footer Placeholder 5"/>
          <p:cNvSpPr>
            <a:spLocks noGrp="1"/>
          </p:cNvSpPr>
          <p:nvPr>
            <p:ph type="ftr" sz="quarter" idx="11"/>
          </p:nvPr>
        </p:nvSpPr>
        <p:spPr>
          <a:xfrm>
            <a:off x="4800600" y="6459787"/>
            <a:ext cx="4648200" cy="365125"/>
          </a:xfrm>
        </p:spPr>
        <p:txBody>
          <a:bodyPr/>
          <a:lstStyle>
            <a:lvl1pPr algn="l">
              <a:defRPr>
                <a:solidFill>
                  <a:schemeClr val="tx2"/>
                </a:solidFill>
              </a:defRPr>
            </a:lvl1pPr>
          </a:lstStyle>
          <a:p>
            <a:r>
              <a:rPr lang="vi-VN"/>
              <a:t>Bản quyền thuộc Học viện iBPO. Cấm sao chép dưới mọi hình thức</a:t>
            </a:r>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97E1A10-8D87-4971-ADF8-BD445DD67AAA}" type="slidenum">
              <a:rPr lang="en-US" smtClean="0"/>
              <a:t>‹#›</a:t>
            </a:fld>
            <a:endParaRPr lang="en-US"/>
          </a:p>
        </p:txBody>
      </p:sp>
      <p:pic>
        <p:nvPicPr>
          <p:cNvPr id="10" name="Picture 9" descr="A picture containing drawing&#10;&#10;Description automatically generated">
            <a:extLst>
              <a:ext uri="{FF2B5EF4-FFF2-40B4-BE49-F238E27FC236}">
                <a16:creationId xmlns:a16="http://schemas.microsoft.com/office/drawing/2014/main" id="{AC7E861F-A8A1-445B-9F38-BB3BCEC15FE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561" y="64930"/>
            <a:ext cx="934273" cy="464500"/>
          </a:xfrm>
          <a:prstGeom prst="rect">
            <a:avLst/>
          </a:prstGeom>
        </p:spPr>
      </p:pic>
    </p:spTree>
    <p:extLst>
      <p:ext uri="{BB962C8B-B14F-4D97-AF65-F5344CB8AC3E}">
        <p14:creationId xmlns:p14="http://schemas.microsoft.com/office/powerpoint/2010/main" val="962397244"/>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F16A88DC-E92E-47CE-83A1-2DC61FC23AE0}"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t>4/12/2022</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vi-VN" sz="900" b="0" i="0" u="none" strike="noStrike" kern="1200" cap="all" spc="0" normalizeH="0" baseline="0" noProof="0">
                <a:ln>
                  <a:noFill/>
                </a:ln>
                <a:solidFill>
                  <a:srgbClr val="FFFFFF"/>
                </a:solidFill>
                <a:effectLst/>
                <a:uLnTx/>
                <a:uFillTx/>
                <a:latin typeface="Calibri" panose="020F0502020204030204"/>
                <a:ea typeface="+mn-ea"/>
                <a:cs typeface="+mn-cs"/>
              </a:rPr>
              <a:t>Bản quyền thuộc Học viện iBPO. Cấm sao chép dưới mọi hình thức</a:t>
            </a: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97E1A10-8D87-4971-ADF8-BD445DD67AAA}"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9640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Images &amp; Contents Layout">
    <p:spTree>
      <p:nvGrpSpPr>
        <p:cNvPr id="1" name=""/>
        <p:cNvGrpSpPr/>
        <p:nvPr/>
      </p:nvGrpSpPr>
      <p:grpSpPr>
        <a:xfrm>
          <a:off x="0" y="0"/>
          <a:ext cx="0" cy="0"/>
          <a:chOff x="0" y="0"/>
          <a:chExt cx="0" cy="0"/>
        </a:xfrm>
      </p:grpSpPr>
      <p:sp>
        <p:nvSpPr>
          <p:cNvPr id="67" name="Rectangle 66"/>
          <p:cNvSpPr/>
          <p:nvPr userDrawn="1"/>
        </p:nvSpPr>
        <p:spPr>
          <a:xfrm flipV="1">
            <a:off x="0" y="0"/>
            <a:ext cx="12192000" cy="3789040"/>
          </a:xfrm>
          <a:prstGeom prst="rect">
            <a:avLst/>
          </a:prstGeom>
          <a:gradFill>
            <a:gsLst>
              <a:gs pos="66000">
                <a:schemeClr val="accent3"/>
              </a:gs>
              <a:gs pos="33000">
                <a:schemeClr val="accent2"/>
              </a:gs>
              <a:gs pos="0">
                <a:schemeClr val="accent1"/>
              </a:gs>
              <a:gs pos="96000">
                <a:schemeClr val="accent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34" charset="-127"/>
              <a:cs typeface="Calibri" panose="020F0502020204030204" pitchFamily="34" charset="0"/>
            </a:endParaRPr>
          </a:p>
        </p:txBody>
      </p:sp>
      <p:sp>
        <p:nvSpPr>
          <p:cNvPr id="94" name="Oval 20">
            <a:extLst>
              <a:ext uri="{FF2B5EF4-FFF2-40B4-BE49-F238E27FC236}">
                <a16:creationId xmlns:a16="http://schemas.microsoft.com/office/drawing/2014/main" id="{3D355D5A-608F-4392-8874-10EA0BBB127C}"/>
              </a:ext>
            </a:extLst>
          </p:cNvPr>
          <p:cNvSpPr/>
          <p:nvPr userDrawn="1"/>
        </p:nvSpPr>
        <p:spPr>
          <a:xfrm>
            <a:off x="5735325" y="3961966"/>
            <a:ext cx="5906469" cy="523358"/>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34" charset="-127"/>
              <a:cs typeface="+mn-cs"/>
            </a:endParaRPr>
          </a:p>
        </p:txBody>
      </p:sp>
      <p:sp>
        <p:nvSpPr>
          <p:cNvPr id="95" name="Oval 21">
            <a:extLst>
              <a:ext uri="{FF2B5EF4-FFF2-40B4-BE49-F238E27FC236}">
                <a16:creationId xmlns:a16="http://schemas.microsoft.com/office/drawing/2014/main" id="{BFFE63E3-6EF2-4D85-A7E9-D6CA3DA1D889}"/>
              </a:ext>
            </a:extLst>
          </p:cNvPr>
          <p:cNvSpPr/>
          <p:nvPr userDrawn="1"/>
        </p:nvSpPr>
        <p:spPr>
          <a:xfrm>
            <a:off x="519549" y="3961966"/>
            <a:ext cx="5906469" cy="523358"/>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34" charset="-127"/>
              <a:cs typeface="+mn-cs"/>
            </a:endParaRPr>
          </a:p>
        </p:txBody>
      </p:sp>
      <p:sp>
        <p:nvSpPr>
          <p:cNvPr id="96" name="그림 개체 틀 2">
            <a:extLst>
              <a:ext uri="{FF2B5EF4-FFF2-40B4-BE49-F238E27FC236}">
                <a16:creationId xmlns:a16="http://schemas.microsoft.com/office/drawing/2014/main" id="{AEDD54C4-EF65-4579-B4B8-D952EC7C8B1F}"/>
              </a:ext>
            </a:extLst>
          </p:cNvPr>
          <p:cNvSpPr>
            <a:spLocks noGrp="1"/>
          </p:cNvSpPr>
          <p:nvPr>
            <p:ph type="pic" sz="quarter" idx="10" hasCustomPrompt="1"/>
          </p:nvPr>
        </p:nvSpPr>
        <p:spPr>
          <a:xfrm>
            <a:off x="1626013" y="1899780"/>
            <a:ext cx="3703686" cy="2285766"/>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defRPr>
            </a:lvl1pPr>
          </a:lstStyle>
          <a:p>
            <a:r>
              <a:rPr lang="en-US" altLang="ko-KR"/>
              <a:t>Place Your Picture Here</a:t>
            </a:r>
            <a:endParaRPr lang="ko-KR" altLang="en-US"/>
          </a:p>
        </p:txBody>
      </p:sp>
      <p:sp>
        <p:nvSpPr>
          <p:cNvPr id="97" name="Text Placeholder 9">
            <a:extLst>
              <a:ext uri="{FF2B5EF4-FFF2-40B4-BE49-F238E27FC236}">
                <a16:creationId xmlns:a16="http://schemas.microsoft.com/office/drawing/2014/main" id="{851354DF-4A21-4109-B8B8-35468B942848}"/>
              </a:ext>
            </a:extLst>
          </p:cNvPr>
          <p:cNvSpPr>
            <a:spLocks noGrp="1"/>
          </p:cNvSpPr>
          <p:nvPr>
            <p:ph type="body" sz="quarter" idx="15"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Calibri Light" panose="020F0302020204030204" pitchFamily="34" charset="0"/>
                <a:cs typeface="Calibri" panose="020F0502020204030204" pitchFamily="34" charset="0"/>
              </a:defRPr>
            </a:lvl1pPr>
          </a:lstStyle>
          <a:p>
            <a:pPr lvl="0"/>
            <a:r>
              <a:rPr lang="en-US" altLang="ko-KR" dirty="0"/>
              <a:t>BASIC LAYOUT</a:t>
            </a:r>
          </a:p>
        </p:txBody>
      </p:sp>
      <p:sp>
        <p:nvSpPr>
          <p:cNvPr id="99" name="Rectangle 98">
            <a:extLst>
              <a:ext uri="{FF2B5EF4-FFF2-40B4-BE49-F238E27FC236}">
                <a16:creationId xmlns:a16="http://schemas.microsoft.com/office/drawing/2014/main" id="{C42BCD1B-947D-4365-BA3B-0F1EDC7713CD}"/>
              </a:ext>
            </a:extLst>
          </p:cNvPr>
          <p:cNvSpPr/>
          <p:nvPr userDrawn="1"/>
        </p:nvSpPr>
        <p:spPr>
          <a:xfrm>
            <a:off x="2" y="6526446"/>
            <a:ext cx="12192000" cy="333859"/>
          </a:xfrm>
          <a:prstGeom prst="rect">
            <a:avLst/>
          </a:prstGeom>
          <a:gradFill>
            <a:gsLst>
              <a:gs pos="66000">
                <a:schemeClr val="accent3"/>
              </a:gs>
              <a:gs pos="33000">
                <a:schemeClr val="accent2"/>
              </a:gs>
              <a:gs pos="0">
                <a:schemeClr val="accent1"/>
              </a:gs>
              <a:gs pos="96000">
                <a:schemeClr val="accent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34" charset="-127"/>
              <a:cs typeface="Calibri" panose="020F0502020204030204" pitchFamily="34" charset="0"/>
            </a:endParaRPr>
          </a:p>
        </p:txBody>
      </p:sp>
      <p:sp>
        <p:nvSpPr>
          <p:cNvPr id="100" name="Chỗ dành sẵn cho Số hiệu Bản chiếu 5"/>
          <p:cNvSpPr txBox="1">
            <a:spLocks/>
          </p:cNvSpPr>
          <p:nvPr userDrawn="1"/>
        </p:nvSpPr>
        <p:spPr>
          <a:xfrm>
            <a:off x="9189720" y="6488346"/>
            <a:ext cx="2743200" cy="365125"/>
          </a:xfrm>
          <a:prstGeom prst="rect">
            <a:avLst/>
          </a:prstGeom>
        </p:spPr>
        <p:txBody>
          <a:bodyPr vert="horz" lIns="74295" tIns="37148" rIns="74295" bIns="37148" rtlCol="0" anchor="ctr"/>
          <a:lstStyle>
            <a:defPPr>
              <a:defRPr lang="en-US"/>
            </a:defPPr>
            <a:lvl1pPr marL="0" algn="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vi-VN" sz="1138" b="0" i="0" u="none" strike="noStrike" kern="1200" cap="none" spc="0" normalizeH="0" baseline="0" noProof="0">
                <a:ln>
                  <a:noFill/>
                </a:ln>
                <a:solidFill>
                  <a:prstClr val="white"/>
                </a:solidFill>
                <a:effectLst/>
                <a:uLnTx/>
                <a:uFillTx/>
                <a:latin typeface="Calibri" panose="020F0502020204030204" pitchFamily="34" charset="0"/>
                <a:ea typeface="+mn-ea"/>
                <a:cs typeface="+mn-cs"/>
              </a:rPr>
              <a:t>Trang</a:t>
            </a:r>
            <a:r>
              <a:rPr kumimoji="0" lang="vi-VN" sz="1463" b="0" i="0" u="none" strike="noStrike" kern="1200" cap="none" spc="0" normalizeH="0" baseline="0" noProof="0">
                <a:ln>
                  <a:noFill/>
                </a:ln>
                <a:solidFill>
                  <a:prstClr val="white"/>
                </a:solidFill>
                <a:effectLst/>
                <a:uLnTx/>
                <a:uFillTx/>
                <a:latin typeface="Calibri" panose="020F0502020204030204" pitchFamily="34" charset="0"/>
                <a:ea typeface="+mn-ea"/>
                <a:cs typeface="+mn-cs"/>
              </a:rPr>
              <a:t> | </a:t>
            </a:r>
            <a:fld id="{3B5B8DD0-F9FD-41FD-9093-1E5F23A6DB36}" type="slidenum">
              <a:rPr kumimoji="0" lang="en-US" sz="1463" b="1"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63" b="1"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1" name="Picture 10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82553" y="6496050"/>
            <a:ext cx="748553" cy="393904"/>
          </a:xfrm>
          <a:prstGeom prst="rect">
            <a:avLst/>
          </a:prstGeom>
        </p:spPr>
      </p:pic>
      <p:sp>
        <p:nvSpPr>
          <p:cNvPr id="102" name="그림 개체 틀 2">
            <a:extLst>
              <a:ext uri="{FF2B5EF4-FFF2-40B4-BE49-F238E27FC236}">
                <a16:creationId xmlns:a16="http://schemas.microsoft.com/office/drawing/2014/main" id="{AEDD54C4-EF65-4579-B4B8-D952EC7C8B1F}"/>
              </a:ext>
            </a:extLst>
          </p:cNvPr>
          <p:cNvSpPr>
            <a:spLocks noGrp="1"/>
          </p:cNvSpPr>
          <p:nvPr>
            <p:ph type="pic" sz="quarter" idx="16" hasCustomPrompt="1"/>
          </p:nvPr>
        </p:nvSpPr>
        <p:spPr>
          <a:xfrm>
            <a:off x="6693842" y="1894520"/>
            <a:ext cx="3703686" cy="2285766"/>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defRPr>
            </a:lvl1pPr>
          </a:lstStyle>
          <a:p>
            <a:r>
              <a:rPr lang="en-US" altLang="ko-KR"/>
              <a:t>Place Your Picture Here</a:t>
            </a:r>
            <a:endParaRPr lang="ko-KR" altLang="en-US"/>
          </a:p>
        </p:txBody>
      </p:sp>
    </p:spTree>
    <p:extLst>
      <p:ext uri="{BB962C8B-B14F-4D97-AF65-F5344CB8AC3E}">
        <p14:creationId xmlns:p14="http://schemas.microsoft.com/office/powerpoint/2010/main" val="35696120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85690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1_Agenda layou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2BCD1B-947D-4365-BA3B-0F1EDC7713CD}"/>
              </a:ext>
            </a:extLst>
          </p:cNvPr>
          <p:cNvSpPr/>
          <p:nvPr userDrawn="1"/>
        </p:nvSpPr>
        <p:spPr>
          <a:xfrm>
            <a:off x="2" y="6526446"/>
            <a:ext cx="12192000" cy="333859"/>
          </a:xfrm>
          <a:prstGeom prst="rect">
            <a:avLst/>
          </a:prstGeom>
          <a:gradFill>
            <a:gsLst>
              <a:gs pos="66000">
                <a:schemeClr val="accent3"/>
              </a:gs>
              <a:gs pos="33000">
                <a:schemeClr val="accent2"/>
              </a:gs>
              <a:gs pos="0">
                <a:schemeClr val="accent1"/>
              </a:gs>
              <a:gs pos="96000">
                <a:schemeClr val="accent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34" charset="-127"/>
              <a:cs typeface="Calibri" panose="020F0502020204030204" pitchFamily="34" charset="0"/>
            </a:endParaRPr>
          </a:p>
        </p:txBody>
      </p:sp>
      <p:sp>
        <p:nvSpPr>
          <p:cNvPr id="3" name="Chỗ dành sẵn cho Số hiệu Bản chiếu 5"/>
          <p:cNvSpPr txBox="1">
            <a:spLocks/>
          </p:cNvSpPr>
          <p:nvPr userDrawn="1"/>
        </p:nvSpPr>
        <p:spPr>
          <a:xfrm>
            <a:off x="9189720" y="6488346"/>
            <a:ext cx="2743200" cy="365125"/>
          </a:xfrm>
          <a:prstGeom prst="rect">
            <a:avLst/>
          </a:prstGeom>
        </p:spPr>
        <p:txBody>
          <a:bodyPr vert="horz" lIns="74295" tIns="37148" rIns="74295" bIns="37148" rtlCol="0" anchor="ctr"/>
          <a:lstStyle>
            <a:defPPr>
              <a:defRPr lang="en-US"/>
            </a:defPPr>
            <a:lvl1pPr marL="0" algn="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vi-VN" sz="1138" b="0" i="0" u="none" strike="noStrike" kern="1200" cap="none" spc="0" normalizeH="0" baseline="0" noProof="0">
                <a:ln>
                  <a:noFill/>
                </a:ln>
                <a:solidFill>
                  <a:prstClr val="white"/>
                </a:solidFill>
                <a:effectLst/>
                <a:uLnTx/>
                <a:uFillTx/>
                <a:latin typeface="Calibri" panose="020F0502020204030204" pitchFamily="34" charset="0"/>
                <a:ea typeface="+mn-ea"/>
                <a:cs typeface="+mn-cs"/>
              </a:rPr>
              <a:t>Trang</a:t>
            </a:r>
            <a:r>
              <a:rPr kumimoji="0" lang="vi-VN" sz="1463" b="0" i="0" u="none" strike="noStrike" kern="1200" cap="none" spc="0" normalizeH="0" baseline="0" noProof="0">
                <a:ln>
                  <a:noFill/>
                </a:ln>
                <a:solidFill>
                  <a:prstClr val="white"/>
                </a:solidFill>
                <a:effectLst/>
                <a:uLnTx/>
                <a:uFillTx/>
                <a:latin typeface="Calibri" panose="020F0502020204030204" pitchFamily="34" charset="0"/>
                <a:ea typeface="+mn-ea"/>
                <a:cs typeface="+mn-cs"/>
              </a:rPr>
              <a:t> | </a:t>
            </a:r>
            <a:fld id="{3B5B8DD0-F9FD-41FD-9093-1E5F23A6DB36}" type="slidenum">
              <a:rPr kumimoji="0" lang="en-US" sz="1463" b="1"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63" b="1"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82553" y="6496050"/>
            <a:ext cx="748553" cy="393904"/>
          </a:xfrm>
          <a:prstGeom prst="rect">
            <a:avLst/>
          </a:prstGeom>
        </p:spPr>
      </p:pic>
    </p:spTree>
    <p:extLst>
      <p:ext uri="{BB962C8B-B14F-4D97-AF65-F5344CB8AC3E}">
        <p14:creationId xmlns:p14="http://schemas.microsoft.com/office/powerpoint/2010/main" val="9355016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3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Calibri Light" panose="020F0302020204030204" pitchFamily="34" charset="0"/>
                <a:cs typeface="Calibri" panose="020F0502020204030204" pitchFamily="34" charset="0"/>
              </a:defRPr>
            </a:lvl1pPr>
          </a:lstStyle>
          <a:p>
            <a:pPr lvl="0"/>
            <a:r>
              <a:rPr lang="en-US" altLang="ko-KR" dirty="0"/>
              <a:t>BASIC LAYOUT</a:t>
            </a:r>
          </a:p>
        </p:txBody>
      </p:sp>
      <p:sp>
        <p:nvSpPr>
          <p:cNvPr id="9" name="Rectangle 8">
            <a:extLst>
              <a:ext uri="{FF2B5EF4-FFF2-40B4-BE49-F238E27FC236}">
                <a16:creationId xmlns:a16="http://schemas.microsoft.com/office/drawing/2014/main" id="{BC8EC325-CE62-415E-834A-7F70F7855117}"/>
              </a:ext>
            </a:extLst>
          </p:cNvPr>
          <p:cNvSpPr/>
          <p:nvPr userDrawn="1"/>
        </p:nvSpPr>
        <p:spPr>
          <a:xfrm flipV="1">
            <a:off x="3719593" y="1014509"/>
            <a:ext cx="4750231"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C42BCD1B-947D-4365-BA3B-0F1EDC7713CD}"/>
              </a:ext>
            </a:extLst>
          </p:cNvPr>
          <p:cNvSpPr/>
          <p:nvPr userDrawn="1"/>
        </p:nvSpPr>
        <p:spPr>
          <a:xfrm>
            <a:off x="2" y="6526446"/>
            <a:ext cx="12192000" cy="333859"/>
          </a:xfrm>
          <a:prstGeom prst="rect">
            <a:avLst/>
          </a:prstGeom>
          <a:gradFill>
            <a:gsLst>
              <a:gs pos="66000">
                <a:schemeClr val="accent3"/>
              </a:gs>
              <a:gs pos="33000">
                <a:schemeClr val="accent2"/>
              </a:gs>
              <a:gs pos="0">
                <a:schemeClr val="accent1"/>
              </a:gs>
              <a:gs pos="96000">
                <a:schemeClr val="accent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34" charset="-127"/>
              <a:cs typeface="Calibri" panose="020F0502020204030204" pitchFamily="34" charset="0"/>
            </a:endParaRPr>
          </a:p>
        </p:txBody>
      </p:sp>
      <p:sp>
        <p:nvSpPr>
          <p:cNvPr id="6" name="Chỗ dành sẵn cho Số hiệu Bản chiếu 5"/>
          <p:cNvSpPr txBox="1">
            <a:spLocks/>
          </p:cNvSpPr>
          <p:nvPr userDrawn="1"/>
        </p:nvSpPr>
        <p:spPr>
          <a:xfrm>
            <a:off x="9189720" y="6488346"/>
            <a:ext cx="2743200" cy="365125"/>
          </a:xfrm>
          <a:prstGeom prst="rect">
            <a:avLst/>
          </a:prstGeom>
        </p:spPr>
        <p:txBody>
          <a:bodyPr vert="horz" lIns="74295" tIns="37148" rIns="74295" bIns="37148" rtlCol="0" anchor="ctr"/>
          <a:lstStyle>
            <a:defPPr>
              <a:defRPr lang="en-US"/>
            </a:defPPr>
            <a:lvl1pPr marL="0" algn="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vi-VN" sz="1138" b="0" i="0" u="none" strike="noStrike" kern="1200" cap="none" spc="0" normalizeH="0" baseline="0" noProof="0">
                <a:ln>
                  <a:noFill/>
                </a:ln>
                <a:solidFill>
                  <a:prstClr val="white"/>
                </a:solidFill>
                <a:effectLst/>
                <a:uLnTx/>
                <a:uFillTx/>
                <a:latin typeface="Calibri" panose="020F0502020204030204" pitchFamily="34" charset="0"/>
                <a:ea typeface="+mn-ea"/>
                <a:cs typeface="+mn-cs"/>
              </a:rPr>
              <a:t>Trang</a:t>
            </a:r>
            <a:r>
              <a:rPr kumimoji="0" lang="vi-VN" sz="1463" b="0" i="0" u="none" strike="noStrike" kern="1200" cap="none" spc="0" normalizeH="0" baseline="0" noProof="0">
                <a:ln>
                  <a:noFill/>
                </a:ln>
                <a:solidFill>
                  <a:prstClr val="white"/>
                </a:solidFill>
                <a:effectLst/>
                <a:uLnTx/>
                <a:uFillTx/>
                <a:latin typeface="Calibri" panose="020F0502020204030204" pitchFamily="34" charset="0"/>
                <a:ea typeface="+mn-ea"/>
                <a:cs typeface="+mn-cs"/>
              </a:rPr>
              <a:t> | </a:t>
            </a:r>
            <a:fld id="{3B5B8DD0-F9FD-41FD-9093-1E5F23A6DB36}" type="slidenum">
              <a:rPr kumimoji="0" lang="en-US" sz="1463" b="1"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63" b="1"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82553" y="6496050"/>
            <a:ext cx="748553" cy="393904"/>
          </a:xfrm>
          <a:prstGeom prst="rect">
            <a:avLst/>
          </a:prstGeom>
        </p:spPr>
      </p:pic>
    </p:spTree>
    <p:extLst>
      <p:ext uri="{BB962C8B-B14F-4D97-AF65-F5344CB8AC3E}">
        <p14:creationId xmlns:p14="http://schemas.microsoft.com/office/powerpoint/2010/main" val="2420344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Images &amp; Contents Layout">
    <p:spTree>
      <p:nvGrpSpPr>
        <p:cNvPr id="1" name=""/>
        <p:cNvGrpSpPr/>
        <p:nvPr/>
      </p:nvGrpSpPr>
      <p:grpSpPr>
        <a:xfrm>
          <a:off x="0" y="0"/>
          <a:ext cx="0" cy="0"/>
          <a:chOff x="0" y="0"/>
          <a:chExt cx="0" cy="0"/>
        </a:xfrm>
      </p:grpSpPr>
      <p:sp>
        <p:nvSpPr>
          <p:cNvPr id="67" name="Rectangle 66"/>
          <p:cNvSpPr/>
          <p:nvPr userDrawn="1"/>
        </p:nvSpPr>
        <p:spPr>
          <a:xfrm flipV="1">
            <a:off x="0" y="0"/>
            <a:ext cx="12192000" cy="3789040"/>
          </a:xfrm>
          <a:prstGeom prst="rect">
            <a:avLst/>
          </a:prstGeom>
          <a:gradFill>
            <a:gsLst>
              <a:gs pos="66000">
                <a:schemeClr val="accent3"/>
              </a:gs>
              <a:gs pos="33000">
                <a:schemeClr val="accent2"/>
              </a:gs>
              <a:gs pos="0">
                <a:schemeClr val="accent1"/>
              </a:gs>
              <a:gs pos="96000">
                <a:schemeClr val="accent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34" charset="-127"/>
              <a:cs typeface="Calibri" panose="020F0502020204030204" pitchFamily="34" charset="0"/>
            </a:endParaRPr>
          </a:p>
        </p:txBody>
      </p:sp>
      <p:sp>
        <p:nvSpPr>
          <p:cNvPr id="94" name="Oval 20">
            <a:extLst>
              <a:ext uri="{FF2B5EF4-FFF2-40B4-BE49-F238E27FC236}">
                <a16:creationId xmlns:a16="http://schemas.microsoft.com/office/drawing/2014/main" id="{3D355D5A-608F-4392-8874-10EA0BBB127C}"/>
              </a:ext>
            </a:extLst>
          </p:cNvPr>
          <p:cNvSpPr/>
          <p:nvPr userDrawn="1"/>
        </p:nvSpPr>
        <p:spPr>
          <a:xfrm>
            <a:off x="5735325" y="3961966"/>
            <a:ext cx="5906469" cy="523358"/>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34" charset="-127"/>
              <a:cs typeface="+mn-cs"/>
            </a:endParaRPr>
          </a:p>
        </p:txBody>
      </p:sp>
      <p:sp>
        <p:nvSpPr>
          <p:cNvPr id="95" name="Oval 21">
            <a:extLst>
              <a:ext uri="{FF2B5EF4-FFF2-40B4-BE49-F238E27FC236}">
                <a16:creationId xmlns:a16="http://schemas.microsoft.com/office/drawing/2014/main" id="{BFFE63E3-6EF2-4D85-A7E9-D6CA3DA1D889}"/>
              </a:ext>
            </a:extLst>
          </p:cNvPr>
          <p:cNvSpPr/>
          <p:nvPr userDrawn="1"/>
        </p:nvSpPr>
        <p:spPr>
          <a:xfrm>
            <a:off x="519549" y="3961966"/>
            <a:ext cx="5906469" cy="523358"/>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34" charset="-127"/>
              <a:cs typeface="+mn-cs"/>
            </a:endParaRPr>
          </a:p>
        </p:txBody>
      </p:sp>
      <p:sp>
        <p:nvSpPr>
          <p:cNvPr id="96" name="그림 개체 틀 2">
            <a:extLst>
              <a:ext uri="{FF2B5EF4-FFF2-40B4-BE49-F238E27FC236}">
                <a16:creationId xmlns:a16="http://schemas.microsoft.com/office/drawing/2014/main" id="{AEDD54C4-EF65-4579-B4B8-D952EC7C8B1F}"/>
              </a:ext>
            </a:extLst>
          </p:cNvPr>
          <p:cNvSpPr>
            <a:spLocks noGrp="1"/>
          </p:cNvSpPr>
          <p:nvPr>
            <p:ph type="pic" sz="quarter" idx="10" hasCustomPrompt="1"/>
          </p:nvPr>
        </p:nvSpPr>
        <p:spPr>
          <a:xfrm>
            <a:off x="1626013" y="1899780"/>
            <a:ext cx="3703686" cy="2285766"/>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defRPr>
            </a:lvl1pPr>
          </a:lstStyle>
          <a:p>
            <a:r>
              <a:rPr lang="en-US" altLang="ko-KR"/>
              <a:t>Place Your Picture Here</a:t>
            </a:r>
            <a:endParaRPr lang="ko-KR" altLang="en-US"/>
          </a:p>
        </p:txBody>
      </p:sp>
      <p:sp>
        <p:nvSpPr>
          <p:cNvPr id="97" name="Text Placeholder 9">
            <a:extLst>
              <a:ext uri="{FF2B5EF4-FFF2-40B4-BE49-F238E27FC236}">
                <a16:creationId xmlns:a16="http://schemas.microsoft.com/office/drawing/2014/main" id="{851354DF-4A21-4109-B8B8-35468B942848}"/>
              </a:ext>
            </a:extLst>
          </p:cNvPr>
          <p:cNvSpPr>
            <a:spLocks noGrp="1"/>
          </p:cNvSpPr>
          <p:nvPr>
            <p:ph type="body" sz="quarter" idx="15"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Calibri" panose="020F0502020204030204" pitchFamily="34" charset="0"/>
              </a:defRPr>
            </a:lvl1pPr>
          </a:lstStyle>
          <a:p>
            <a:pPr lvl="0"/>
            <a:r>
              <a:rPr lang="en-US" altLang="ko-KR" dirty="0"/>
              <a:t>BASIC LAYOUT</a:t>
            </a:r>
          </a:p>
        </p:txBody>
      </p:sp>
      <p:sp>
        <p:nvSpPr>
          <p:cNvPr id="99" name="Rectangle 98">
            <a:extLst>
              <a:ext uri="{FF2B5EF4-FFF2-40B4-BE49-F238E27FC236}">
                <a16:creationId xmlns:a16="http://schemas.microsoft.com/office/drawing/2014/main" id="{C42BCD1B-947D-4365-BA3B-0F1EDC7713CD}"/>
              </a:ext>
            </a:extLst>
          </p:cNvPr>
          <p:cNvSpPr/>
          <p:nvPr userDrawn="1"/>
        </p:nvSpPr>
        <p:spPr>
          <a:xfrm>
            <a:off x="2" y="6526446"/>
            <a:ext cx="12192000" cy="333859"/>
          </a:xfrm>
          <a:prstGeom prst="rect">
            <a:avLst/>
          </a:prstGeom>
          <a:gradFill>
            <a:gsLst>
              <a:gs pos="66000">
                <a:schemeClr val="accent3"/>
              </a:gs>
              <a:gs pos="33000">
                <a:schemeClr val="accent2"/>
              </a:gs>
              <a:gs pos="0">
                <a:schemeClr val="accent1"/>
              </a:gs>
              <a:gs pos="96000">
                <a:schemeClr val="accent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34" charset="-127"/>
              <a:cs typeface="Calibri" panose="020F0502020204030204" pitchFamily="34" charset="0"/>
            </a:endParaRPr>
          </a:p>
        </p:txBody>
      </p:sp>
      <p:sp>
        <p:nvSpPr>
          <p:cNvPr id="100" name="Chỗ dành sẵn cho Số hiệu Bản chiếu 5"/>
          <p:cNvSpPr txBox="1">
            <a:spLocks/>
          </p:cNvSpPr>
          <p:nvPr userDrawn="1"/>
        </p:nvSpPr>
        <p:spPr>
          <a:xfrm>
            <a:off x="9189720" y="6488346"/>
            <a:ext cx="2743200" cy="365125"/>
          </a:xfrm>
          <a:prstGeom prst="rect">
            <a:avLst/>
          </a:prstGeom>
        </p:spPr>
        <p:txBody>
          <a:bodyPr vert="horz" lIns="74295" tIns="37148" rIns="74295" bIns="37148" rtlCol="0" anchor="ctr"/>
          <a:lstStyle>
            <a:defPPr>
              <a:defRPr lang="en-US"/>
            </a:defPPr>
            <a:lvl1pPr marL="0" algn="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vi-VN" sz="1138" b="0" i="0" u="none" strike="noStrike" kern="1200" cap="none" spc="0" normalizeH="0" baseline="0" noProof="0">
                <a:ln>
                  <a:noFill/>
                </a:ln>
                <a:solidFill>
                  <a:prstClr val="white"/>
                </a:solidFill>
                <a:effectLst/>
                <a:uLnTx/>
                <a:uFillTx/>
                <a:latin typeface="Calibri" panose="020F0502020204030204" pitchFamily="34" charset="0"/>
                <a:ea typeface="+mn-ea"/>
                <a:cs typeface="+mn-cs"/>
              </a:rPr>
              <a:t>Trang</a:t>
            </a:r>
            <a:r>
              <a:rPr kumimoji="0" lang="vi-VN" sz="1463" b="0" i="0" u="none" strike="noStrike" kern="1200" cap="none" spc="0" normalizeH="0" baseline="0" noProof="0">
                <a:ln>
                  <a:noFill/>
                </a:ln>
                <a:solidFill>
                  <a:prstClr val="white"/>
                </a:solidFill>
                <a:effectLst/>
                <a:uLnTx/>
                <a:uFillTx/>
                <a:latin typeface="Calibri" panose="020F0502020204030204" pitchFamily="34" charset="0"/>
                <a:ea typeface="+mn-ea"/>
                <a:cs typeface="+mn-cs"/>
              </a:rPr>
              <a:t> | </a:t>
            </a:r>
            <a:fld id="{3B5B8DD0-F9FD-41FD-9093-1E5F23A6DB36}" type="slidenum">
              <a:rPr kumimoji="0" lang="en-US" sz="1463" b="1"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63" b="1"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1" name="Picture 10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82553" y="6496050"/>
            <a:ext cx="748553" cy="393904"/>
          </a:xfrm>
          <a:prstGeom prst="rect">
            <a:avLst/>
          </a:prstGeom>
        </p:spPr>
      </p:pic>
      <p:sp>
        <p:nvSpPr>
          <p:cNvPr id="102" name="그림 개체 틀 2">
            <a:extLst>
              <a:ext uri="{FF2B5EF4-FFF2-40B4-BE49-F238E27FC236}">
                <a16:creationId xmlns:a16="http://schemas.microsoft.com/office/drawing/2014/main" id="{AEDD54C4-EF65-4579-B4B8-D952EC7C8B1F}"/>
              </a:ext>
            </a:extLst>
          </p:cNvPr>
          <p:cNvSpPr>
            <a:spLocks noGrp="1"/>
          </p:cNvSpPr>
          <p:nvPr>
            <p:ph type="pic" sz="quarter" idx="16" hasCustomPrompt="1"/>
          </p:nvPr>
        </p:nvSpPr>
        <p:spPr>
          <a:xfrm>
            <a:off x="6693842" y="1894520"/>
            <a:ext cx="3703686" cy="2285766"/>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defRPr>
            </a:lvl1pPr>
          </a:lstStyle>
          <a:p>
            <a:r>
              <a:rPr lang="en-US" altLang="ko-KR"/>
              <a:t>Place Your Picture Here</a:t>
            </a:r>
            <a:endParaRPr lang="ko-KR" altLang="en-US"/>
          </a:p>
        </p:txBody>
      </p:sp>
    </p:spTree>
    <p:extLst>
      <p:ext uri="{BB962C8B-B14F-4D97-AF65-F5344CB8AC3E}">
        <p14:creationId xmlns:p14="http://schemas.microsoft.com/office/powerpoint/2010/main" val="24313731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ctr">
              <a:lnSpc>
                <a:spcPct val="85000"/>
              </a:lnSpc>
              <a:defRPr sz="8000" spc="-50" baseline="0">
                <a:solidFill>
                  <a:schemeClr val="tx1">
                    <a:lumMod val="85000"/>
                    <a:lumOff val="15000"/>
                  </a:schemeClr>
                </a:solidFill>
              </a:defRPr>
            </a:lvl1pPr>
          </a:lstStyle>
          <a:p>
            <a:r>
              <a:rPr lang="en-US" dirty="0"/>
              <a:t>Click to edit Master title style</a:t>
            </a:r>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Calibri Light" panose="020F0302020204030204" pitchFamily="34" charset="0"/>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5CA247D2-39A4-40E6-8D4F-2E0569281C47}"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t>4/12/2022</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vi-VN" sz="900" b="0" i="0" u="none" strike="noStrike" kern="1200" cap="all" spc="0" normalizeH="0" baseline="0" noProof="0">
                <a:ln>
                  <a:noFill/>
                </a:ln>
                <a:solidFill>
                  <a:srgbClr val="FFFFFF"/>
                </a:solidFill>
                <a:effectLst/>
                <a:uLnTx/>
                <a:uFillTx/>
                <a:latin typeface="Calibri" panose="020F0502020204030204"/>
                <a:ea typeface="+mn-ea"/>
                <a:cs typeface="+mn-cs"/>
              </a:rPr>
              <a:t>Bản quyền thuộc Học viện iBPO. Cấm sao chép dưới mọi hình thức</a:t>
            </a: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97E1A10-8D87-4971-ADF8-BD445DD67AAA}"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A picture containing drawing&#10;&#10;Description automatically generated">
            <a:extLst>
              <a:ext uri="{FF2B5EF4-FFF2-40B4-BE49-F238E27FC236}">
                <a16:creationId xmlns:a16="http://schemas.microsoft.com/office/drawing/2014/main" id="{C2540FD9-777A-42AE-95AF-D8A336DD49C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1504" y="6393500"/>
            <a:ext cx="934273" cy="464500"/>
          </a:xfrm>
          <a:prstGeom prst="rect">
            <a:avLst/>
          </a:prstGeom>
        </p:spPr>
      </p:pic>
    </p:spTree>
    <p:extLst>
      <p:ext uri="{BB962C8B-B14F-4D97-AF65-F5344CB8AC3E}">
        <p14:creationId xmlns:p14="http://schemas.microsoft.com/office/powerpoint/2010/main" val="35271212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1025362"/>
          </a:xfrm>
        </p:spPr>
        <p:txBody>
          <a:bodyPr/>
          <a:lstStyle/>
          <a:p>
            <a:r>
              <a:rPr lang="en-US"/>
              <a:t>Click to edit Master title style</a:t>
            </a:r>
            <a:endParaRPr lang="en-US" dirty="0"/>
          </a:p>
        </p:txBody>
      </p:sp>
      <p:sp>
        <p:nvSpPr>
          <p:cNvPr id="3" name="Content Placeholder 2"/>
          <p:cNvSpPr>
            <a:spLocks noGrp="1"/>
          </p:cNvSpPr>
          <p:nvPr>
            <p:ph idx="1"/>
          </p:nvPr>
        </p:nvSpPr>
        <p:spPr>
          <a:xfrm>
            <a:off x="1097280" y="1683026"/>
            <a:ext cx="10058400" cy="4186068"/>
          </a:xfrm>
        </p:spPr>
        <p:txBody>
          <a:bodyPr/>
          <a:lstStyle>
            <a:lvl1pPr>
              <a:lnSpc>
                <a:spcPct val="150000"/>
              </a:lnSpc>
              <a:spcBef>
                <a:spcPts val="0"/>
              </a:spcBef>
              <a:spcAft>
                <a:spcPts val="0"/>
              </a:spcAft>
              <a:defRPr baseline="0">
                <a:latin typeface="Calibri" panose="020F0502020204030204" pitchFamily="34" charset="0"/>
              </a:defRPr>
            </a:lvl1pPr>
            <a:lvl2pPr>
              <a:lnSpc>
                <a:spcPct val="150000"/>
              </a:lnSpc>
              <a:spcBef>
                <a:spcPts val="0"/>
              </a:spcBef>
              <a:spcAft>
                <a:spcPts val="0"/>
              </a:spcAft>
              <a:defRPr baseline="0">
                <a:latin typeface="Calibri" panose="020F0502020204030204" pitchFamily="34" charset="0"/>
              </a:defRPr>
            </a:lvl2pPr>
            <a:lvl3pPr>
              <a:lnSpc>
                <a:spcPct val="150000"/>
              </a:lnSpc>
              <a:spcBef>
                <a:spcPts val="0"/>
              </a:spcBef>
              <a:spcAft>
                <a:spcPts val="0"/>
              </a:spcAft>
              <a:defRPr baseline="0">
                <a:latin typeface="Calibri" panose="020F0502020204030204" pitchFamily="34" charset="0"/>
              </a:defRPr>
            </a:lvl3pPr>
            <a:lvl4pPr>
              <a:lnSpc>
                <a:spcPct val="150000"/>
              </a:lnSpc>
              <a:spcBef>
                <a:spcPts val="0"/>
              </a:spcBef>
              <a:spcAft>
                <a:spcPts val="0"/>
              </a:spcAft>
              <a:defRPr baseline="0">
                <a:latin typeface="Calibri" panose="020F0502020204030204" pitchFamily="34" charset="0"/>
              </a:defRPr>
            </a:lvl4pPr>
            <a:lvl5pPr>
              <a:lnSpc>
                <a:spcPct val="150000"/>
              </a:lnSpc>
              <a:spcBef>
                <a:spcPts val="0"/>
              </a:spcBef>
              <a:spcAft>
                <a:spcPts val="0"/>
              </a:spcAft>
              <a:defRPr baseline="0">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6F0C56CA-EF13-4EEB-AFA3-F094D7632314}"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t>4/12/2022</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vi-VN" sz="900" b="0" i="0" u="none" strike="noStrike" kern="1200" cap="all" spc="0" normalizeH="0" baseline="0" noProof="0">
                <a:ln>
                  <a:noFill/>
                </a:ln>
                <a:solidFill>
                  <a:srgbClr val="FFFFFF"/>
                </a:solidFill>
                <a:effectLst/>
                <a:uLnTx/>
                <a:uFillTx/>
                <a:latin typeface="Calibri" panose="020F0502020204030204"/>
                <a:ea typeface="+mn-ea"/>
                <a:cs typeface="+mn-cs"/>
              </a:rPr>
              <a:t>Bản quyền thuộc Học viện iBPO. Cấm sao chép dưới mọi hình thức</a:t>
            </a: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97E1A10-8D87-4971-ADF8-BD445DD67AAA}"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80655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dirty="0"/>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Calibri Light" panose="020F030202020403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71CF8EF5-3771-44D7-BA69-4DE6E6D4FF9E}"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t>4/12/2022</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vi-VN" sz="900" b="0" i="0" u="none" strike="noStrike" kern="1200" cap="all" spc="0" normalizeH="0" baseline="0" noProof="0">
                <a:ln>
                  <a:noFill/>
                </a:ln>
                <a:solidFill>
                  <a:srgbClr val="FFFFFF"/>
                </a:solidFill>
                <a:effectLst/>
                <a:uLnTx/>
                <a:uFillTx/>
                <a:latin typeface="Calibri" panose="020F0502020204030204"/>
                <a:ea typeface="+mn-ea"/>
                <a:cs typeface="+mn-cs"/>
              </a:rPr>
              <a:t>Bản quyền thuộc Học viện iBPO. Cấm sao chép dưới mọi hình thức</a:t>
            </a: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97E1A10-8D87-4971-ADF8-BD445DD67AAA}"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A picture containing drawing&#10;&#10;Description automatically generated">
            <a:extLst>
              <a:ext uri="{FF2B5EF4-FFF2-40B4-BE49-F238E27FC236}">
                <a16:creationId xmlns:a16="http://schemas.microsoft.com/office/drawing/2014/main" id="{F9EFF9A1-6032-4926-838D-4529FED6EA2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1504" y="6393500"/>
            <a:ext cx="934273" cy="464500"/>
          </a:xfrm>
          <a:prstGeom prst="rect">
            <a:avLst/>
          </a:prstGeom>
        </p:spPr>
      </p:pic>
    </p:spTree>
    <p:extLst>
      <p:ext uri="{BB962C8B-B14F-4D97-AF65-F5344CB8AC3E}">
        <p14:creationId xmlns:p14="http://schemas.microsoft.com/office/powerpoint/2010/main" val="16090003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06511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537252"/>
            <a:ext cx="4937760" cy="43318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537253"/>
            <a:ext cx="4937760" cy="43318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F1C4096A-559C-4CF3-8E4D-5B5945D3A644}"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t>4/12/2022</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vi-VN" sz="900" b="0" i="0" u="none" strike="noStrike" kern="1200" cap="all" spc="0" normalizeH="0" baseline="0" noProof="0">
                <a:ln>
                  <a:noFill/>
                </a:ln>
                <a:solidFill>
                  <a:srgbClr val="FFFFFF"/>
                </a:solidFill>
                <a:effectLst/>
                <a:uLnTx/>
                <a:uFillTx/>
                <a:latin typeface="Calibri" panose="020F0502020204030204"/>
                <a:ea typeface="+mn-ea"/>
                <a:cs typeface="+mn-cs"/>
              </a:rPr>
              <a:t>Bản quyền thuộc Học viện iBPO. Cấm sao chép dưới mọi hình thức</a:t>
            </a: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97E1A10-8D87-4971-ADF8-BD445DD67AAA}"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08906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7"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7" y="0"/>
            <a:ext cx="12191985" cy="4915076"/>
          </a:xfrm>
          <a:solidFill>
            <a:schemeClr val="bg2">
              <a:lumMod val="90000"/>
            </a:schemeClr>
          </a:solidFill>
        </p:spPr>
        <p:txBody>
          <a:bodyPr lIns="457200" tIns="457200"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88A78B-619B-4309-B4FD-2A95138774D6}" type="datetime1">
              <a:rPr lang="en-US" smtClean="0"/>
              <a:t>4/12/2022</a:t>
            </a:fld>
            <a:endParaRPr lang="en-US"/>
          </a:p>
        </p:txBody>
      </p:sp>
      <p:sp>
        <p:nvSpPr>
          <p:cNvPr id="6" name="Footer Placeholder 5"/>
          <p:cNvSpPr>
            <a:spLocks noGrp="1"/>
          </p:cNvSpPr>
          <p:nvPr>
            <p:ph type="ftr" sz="quarter" idx="11"/>
          </p:nvPr>
        </p:nvSpPr>
        <p:spPr/>
        <p:txBody>
          <a:bodyPr/>
          <a:lstStyle/>
          <a:p>
            <a:r>
              <a:rPr lang="vi-VN"/>
              <a:t>Bản quyền thuộc Học viện iBPO. Cấm sao chép dưới mọi hình thức</a:t>
            </a:r>
            <a:endParaRPr lang="en-US"/>
          </a:p>
        </p:txBody>
      </p:sp>
      <p:sp>
        <p:nvSpPr>
          <p:cNvPr id="7" name="Slide Number Placeholder 6"/>
          <p:cNvSpPr>
            <a:spLocks noGrp="1"/>
          </p:cNvSpPr>
          <p:nvPr>
            <p:ph type="sldNum" sz="quarter" idx="12"/>
          </p:nvPr>
        </p:nvSpPr>
        <p:spPr/>
        <p:txBody>
          <a:bodyPr/>
          <a:lstStyle/>
          <a:p>
            <a:fld id="{A97E1A10-8D87-4971-ADF8-BD445DD67AAA}" type="slidenum">
              <a:rPr lang="en-US" smtClean="0"/>
              <a:t>‹#›</a:t>
            </a:fld>
            <a:endParaRPr lang="en-US"/>
          </a:p>
        </p:txBody>
      </p:sp>
      <p:pic>
        <p:nvPicPr>
          <p:cNvPr id="10" name="Picture 9" descr="A picture containing drawing&#10;&#10;Description automatically generated">
            <a:extLst>
              <a:ext uri="{FF2B5EF4-FFF2-40B4-BE49-F238E27FC236}">
                <a16:creationId xmlns:a16="http://schemas.microsoft.com/office/drawing/2014/main" id="{D0E3AC76-3F52-42A0-9C9A-686B7C663AC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1505" y="5157784"/>
            <a:ext cx="934273" cy="464500"/>
          </a:xfrm>
          <a:prstGeom prst="rect">
            <a:avLst/>
          </a:prstGeom>
        </p:spPr>
      </p:pic>
    </p:spTree>
    <p:extLst>
      <p:ext uri="{BB962C8B-B14F-4D97-AF65-F5344CB8AC3E}">
        <p14:creationId xmlns:p14="http://schemas.microsoft.com/office/powerpoint/2010/main" val="396189756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4"/>
            <a:ext cx="10058400" cy="1060198"/>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DE0DB731-11D5-4492-A7DF-1E7881BD8409}"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t>4/12/2022</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vi-VN" sz="900" b="0" i="0" u="none" strike="noStrike" kern="1200" cap="all" spc="0" normalizeH="0" baseline="0" noProof="0">
                <a:ln>
                  <a:noFill/>
                </a:ln>
                <a:solidFill>
                  <a:srgbClr val="FFFFFF"/>
                </a:solidFill>
                <a:effectLst/>
                <a:uLnTx/>
                <a:uFillTx/>
                <a:latin typeface="Calibri" panose="020F0502020204030204"/>
                <a:ea typeface="+mn-ea"/>
                <a:cs typeface="+mn-cs"/>
              </a:rPr>
              <a:t>Bản quyền thuộc Học viện iBPO. Cấm sao chép dưới mọi hình thức</a:t>
            </a: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97E1A10-8D87-4971-ADF8-BD445DD67AAA}"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1384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468E4D8-33D3-4ECC-AF47-468A036FB5A0}"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t>4/12/2022</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vi-VN" sz="900" b="0" i="0" u="none" strike="noStrike" kern="1200" cap="all" spc="0" normalizeH="0" baseline="0" noProof="0">
                <a:ln>
                  <a:noFill/>
                </a:ln>
                <a:solidFill>
                  <a:srgbClr val="FFFFFF"/>
                </a:solidFill>
                <a:effectLst/>
                <a:uLnTx/>
                <a:uFillTx/>
                <a:latin typeface="Calibri" panose="020F0502020204030204"/>
                <a:ea typeface="+mn-ea"/>
                <a:cs typeface="+mn-cs"/>
              </a:rPr>
              <a:t>Bản quyền thuộc Học viện iBPO. Cấm sao chép dưới mọi hình thức</a:t>
            </a: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97E1A10-8D87-4971-ADF8-BD445DD67AAA}"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33036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7B07216D-0A58-4884-B522-DABFED436F81}"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t>4/12/2022</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lvl1pPr>
              <a:defRPr>
                <a:solidFill>
                  <a:srgbClr val="FFFFFF"/>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vi-VN" sz="900" b="0" i="0" u="none" strike="noStrike" kern="1200" cap="all" spc="0" normalizeH="0" baseline="0" noProof="0">
                <a:ln>
                  <a:noFill/>
                </a:ln>
                <a:solidFill>
                  <a:srgbClr val="FFFFFF"/>
                </a:solidFill>
                <a:effectLst/>
                <a:uLnTx/>
                <a:uFillTx/>
                <a:latin typeface="Calibri" panose="020F0502020204030204"/>
                <a:ea typeface="+mn-ea"/>
                <a:cs typeface="+mn-cs"/>
              </a:rPr>
              <a:t>Bản quyền thuộc Học viện iBPO. Cấm sao chép dưới mọi hình thức</a:t>
            </a: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97E1A10-8D87-4971-ADF8-BD445DD67AAA}"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0" name="Picture 9" descr="A picture containing drawing&#10;&#10;Description automatically generated">
            <a:extLst>
              <a:ext uri="{FF2B5EF4-FFF2-40B4-BE49-F238E27FC236}">
                <a16:creationId xmlns:a16="http://schemas.microsoft.com/office/drawing/2014/main" id="{E256AF56-E351-4449-819E-F705749554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1504" y="6393500"/>
            <a:ext cx="934273" cy="464500"/>
          </a:xfrm>
          <a:prstGeom prst="rect">
            <a:avLst/>
          </a:prstGeom>
        </p:spPr>
      </p:pic>
    </p:spTree>
    <p:extLst>
      <p:ext uri="{BB962C8B-B14F-4D97-AF65-F5344CB8AC3E}">
        <p14:creationId xmlns:p14="http://schemas.microsoft.com/office/powerpoint/2010/main" val="4611200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20732DBA-A007-4A81-9DD0-59BE5EB0ECCA}"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t>4/12/2022</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vi-VN" sz="900" b="0" i="0" u="none" strike="noStrike" kern="1200" cap="all" spc="0" normalizeH="0" baseline="0" noProof="0">
                <a:ln>
                  <a:noFill/>
                </a:ln>
                <a:solidFill>
                  <a:srgbClr val="455F51"/>
                </a:solidFill>
                <a:effectLst/>
                <a:uLnTx/>
                <a:uFillTx/>
                <a:latin typeface="Calibri" panose="020F0502020204030204"/>
                <a:ea typeface="+mn-ea"/>
                <a:cs typeface="+mn-cs"/>
              </a:rPr>
              <a:t>Bản quyền thuộc Học viện iBPO. Cấm sao chép dưới mọi hình thức</a:t>
            </a:r>
            <a:endParaRPr kumimoji="0" lang="en-US" sz="900" b="0" i="0" u="none" strike="noStrike" kern="1200" cap="all" spc="0" normalizeH="0" baseline="0" noProof="0">
              <a:ln>
                <a:noFill/>
              </a:ln>
              <a:solidFill>
                <a:srgbClr val="455F51"/>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A97E1A10-8D87-4971-ADF8-BD445DD67AAA}" type="slidenum">
              <a:rPr kumimoji="0" lang="en-US" sz="1050" b="0" i="0" u="none" strike="noStrike" kern="1200" cap="none" spc="0" normalizeH="0" baseline="0" noProof="0" smtClean="0">
                <a:ln>
                  <a:noFill/>
                </a:ln>
                <a:solidFill>
                  <a:srgbClr val="455F51"/>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srgbClr val="455F51"/>
              </a:solidFill>
              <a:effectLst/>
              <a:uLnTx/>
              <a:uFillTx/>
              <a:latin typeface="Calibri" panose="020F0502020204030204"/>
              <a:ea typeface="+mn-ea"/>
              <a:cs typeface="+mn-cs"/>
            </a:endParaRPr>
          </a:p>
        </p:txBody>
      </p:sp>
      <p:pic>
        <p:nvPicPr>
          <p:cNvPr id="10" name="Picture 9" descr="A picture containing drawing&#10;&#10;Description automatically generated">
            <a:extLst>
              <a:ext uri="{FF2B5EF4-FFF2-40B4-BE49-F238E27FC236}">
                <a16:creationId xmlns:a16="http://schemas.microsoft.com/office/drawing/2014/main" id="{AC7E861F-A8A1-445B-9F38-BB3BCEC15FE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559" y="64930"/>
            <a:ext cx="934273" cy="464500"/>
          </a:xfrm>
          <a:prstGeom prst="rect">
            <a:avLst/>
          </a:prstGeom>
        </p:spPr>
      </p:pic>
    </p:spTree>
    <p:extLst>
      <p:ext uri="{BB962C8B-B14F-4D97-AF65-F5344CB8AC3E}">
        <p14:creationId xmlns:p14="http://schemas.microsoft.com/office/powerpoint/2010/main" val="40625691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6AE152E-9C5F-4875-A97A-A2EA65E94DFB}"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t>4/12/2022</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vi-VN" sz="900" b="0" i="0" u="none" strike="noStrike" kern="1200" cap="all" spc="0" normalizeH="0" baseline="0" noProof="0">
                <a:ln>
                  <a:noFill/>
                </a:ln>
                <a:solidFill>
                  <a:srgbClr val="FFFFFF"/>
                </a:solidFill>
                <a:effectLst/>
                <a:uLnTx/>
                <a:uFillTx/>
                <a:latin typeface="Calibri" panose="020F0502020204030204"/>
                <a:ea typeface="+mn-ea"/>
                <a:cs typeface="+mn-cs"/>
              </a:rPr>
              <a:t>Bản quyền thuộc Học viện iBPO. Cấm sao chép dưới mọi hình thức</a:t>
            </a: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97E1A10-8D87-4971-ADF8-BD445DD67AAA}"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0" name="Picture 9" descr="A picture containing drawing&#10;&#10;Description automatically generated">
            <a:extLst>
              <a:ext uri="{FF2B5EF4-FFF2-40B4-BE49-F238E27FC236}">
                <a16:creationId xmlns:a16="http://schemas.microsoft.com/office/drawing/2014/main" id="{D0E3AC76-3F52-42A0-9C9A-686B7C663AC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1504" y="5157784"/>
            <a:ext cx="934273" cy="464500"/>
          </a:xfrm>
          <a:prstGeom prst="rect">
            <a:avLst/>
          </a:prstGeom>
        </p:spPr>
      </p:pic>
    </p:spTree>
    <p:extLst>
      <p:ext uri="{BB962C8B-B14F-4D97-AF65-F5344CB8AC3E}">
        <p14:creationId xmlns:p14="http://schemas.microsoft.com/office/powerpoint/2010/main" val="39434172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F01BB54F-0107-44BD-8BC8-A98187464930}"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t>4/12/2022</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vi-VN" sz="900" b="0" i="0" u="none" strike="noStrike" kern="1200" cap="all" spc="0" normalizeH="0" baseline="0" noProof="0">
                <a:ln>
                  <a:noFill/>
                </a:ln>
                <a:solidFill>
                  <a:srgbClr val="FFFFFF"/>
                </a:solidFill>
                <a:effectLst/>
                <a:uLnTx/>
                <a:uFillTx/>
                <a:latin typeface="Calibri" panose="020F0502020204030204"/>
                <a:ea typeface="+mn-ea"/>
                <a:cs typeface="+mn-cs"/>
              </a:rPr>
              <a:t>Bản quyền thuộc Học viện iBPO. Cấm sao chép dưới mọi hình thức</a:t>
            </a: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97E1A10-8D87-4971-ADF8-BD445DD67AAA}"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02174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CE423466-8686-4FFD-A5A1-77901D308184}"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t>4/12/2022</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vi-VN" sz="900" b="0" i="0" u="none" strike="noStrike" kern="1200" cap="all" spc="0" normalizeH="0" baseline="0" noProof="0">
                <a:ln>
                  <a:noFill/>
                </a:ln>
                <a:solidFill>
                  <a:srgbClr val="FFFFFF"/>
                </a:solidFill>
                <a:effectLst/>
                <a:uLnTx/>
                <a:uFillTx/>
                <a:latin typeface="Calibri" panose="020F0502020204030204"/>
                <a:ea typeface="+mn-ea"/>
                <a:cs typeface="+mn-cs"/>
              </a:rPr>
              <a:t>Bản quyền thuộc Học viện iBPO. Cấm sao chép dưới mọi hình thức</a:t>
            </a: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97E1A10-8D87-4971-ADF8-BD445DD67AAA}"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4911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Images &amp; Contents Layout">
    <p:spTree>
      <p:nvGrpSpPr>
        <p:cNvPr id="1" name=""/>
        <p:cNvGrpSpPr/>
        <p:nvPr/>
      </p:nvGrpSpPr>
      <p:grpSpPr>
        <a:xfrm>
          <a:off x="0" y="0"/>
          <a:ext cx="0" cy="0"/>
          <a:chOff x="0" y="0"/>
          <a:chExt cx="0" cy="0"/>
        </a:xfrm>
      </p:grpSpPr>
      <p:sp>
        <p:nvSpPr>
          <p:cNvPr id="67" name="Rectangle 66"/>
          <p:cNvSpPr/>
          <p:nvPr userDrawn="1"/>
        </p:nvSpPr>
        <p:spPr>
          <a:xfrm flipV="1">
            <a:off x="0" y="0"/>
            <a:ext cx="12192000" cy="3789040"/>
          </a:xfrm>
          <a:prstGeom prst="rect">
            <a:avLst/>
          </a:prstGeom>
          <a:gradFill>
            <a:gsLst>
              <a:gs pos="66000">
                <a:schemeClr val="accent3"/>
              </a:gs>
              <a:gs pos="33000">
                <a:schemeClr val="accent2"/>
              </a:gs>
              <a:gs pos="0">
                <a:schemeClr val="accent1"/>
              </a:gs>
              <a:gs pos="96000">
                <a:schemeClr val="accent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34" charset="-127"/>
              <a:cs typeface="Calibri" panose="020F0502020204030204" pitchFamily="34" charset="0"/>
            </a:endParaRPr>
          </a:p>
        </p:txBody>
      </p:sp>
      <p:sp>
        <p:nvSpPr>
          <p:cNvPr id="94" name="Oval 20">
            <a:extLst>
              <a:ext uri="{FF2B5EF4-FFF2-40B4-BE49-F238E27FC236}">
                <a16:creationId xmlns:a16="http://schemas.microsoft.com/office/drawing/2014/main" id="{3D355D5A-608F-4392-8874-10EA0BBB127C}"/>
              </a:ext>
            </a:extLst>
          </p:cNvPr>
          <p:cNvSpPr/>
          <p:nvPr userDrawn="1"/>
        </p:nvSpPr>
        <p:spPr>
          <a:xfrm>
            <a:off x="5735325" y="3961966"/>
            <a:ext cx="5906469" cy="523358"/>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34" charset="-127"/>
              <a:cs typeface="+mn-cs"/>
            </a:endParaRPr>
          </a:p>
        </p:txBody>
      </p:sp>
      <p:sp>
        <p:nvSpPr>
          <p:cNvPr id="95" name="Oval 21">
            <a:extLst>
              <a:ext uri="{FF2B5EF4-FFF2-40B4-BE49-F238E27FC236}">
                <a16:creationId xmlns:a16="http://schemas.microsoft.com/office/drawing/2014/main" id="{BFFE63E3-6EF2-4D85-A7E9-D6CA3DA1D889}"/>
              </a:ext>
            </a:extLst>
          </p:cNvPr>
          <p:cNvSpPr/>
          <p:nvPr userDrawn="1"/>
        </p:nvSpPr>
        <p:spPr>
          <a:xfrm>
            <a:off x="519549" y="3961966"/>
            <a:ext cx="5906469" cy="523358"/>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34" charset="-127"/>
              <a:cs typeface="+mn-cs"/>
            </a:endParaRPr>
          </a:p>
        </p:txBody>
      </p:sp>
      <p:sp>
        <p:nvSpPr>
          <p:cNvPr id="96" name="그림 개체 틀 2">
            <a:extLst>
              <a:ext uri="{FF2B5EF4-FFF2-40B4-BE49-F238E27FC236}">
                <a16:creationId xmlns:a16="http://schemas.microsoft.com/office/drawing/2014/main" id="{AEDD54C4-EF65-4579-B4B8-D952EC7C8B1F}"/>
              </a:ext>
            </a:extLst>
          </p:cNvPr>
          <p:cNvSpPr>
            <a:spLocks noGrp="1"/>
          </p:cNvSpPr>
          <p:nvPr>
            <p:ph type="pic" sz="quarter" idx="10" hasCustomPrompt="1"/>
          </p:nvPr>
        </p:nvSpPr>
        <p:spPr>
          <a:xfrm>
            <a:off x="1626013" y="1899780"/>
            <a:ext cx="3703686" cy="2285766"/>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defRPr>
            </a:lvl1pPr>
          </a:lstStyle>
          <a:p>
            <a:r>
              <a:rPr lang="en-US" altLang="ko-KR"/>
              <a:t>Place Your Picture Here</a:t>
            </a:r>
            <a:endParaRPr lang="ko-KR" altLang="en-US"/>
          </a:p>
        </p:txBody>
      </p:sp>
      <p:sp>
        <p:nvSpPr>
          <p:cNvPr id="97" name="Text Placeholder 9">
            <a:extLst>
              <a:ext uri="{FF2B5EF4-FFF2-40B4-BE49-F238E27FC236}">
                <a16:creationId xmlns:a16="http://schemas.microsoft.com/office/drawing/2014/main" id="{851354DF-4A21-4109-B8B8-35468B942848}"/>
              </a:ext>
            </a:extLst>
          </p:cNvPr>
          <p:cNvSpPr>
            <a:spLocks noGrp="1"/>
          </p:cNvSpPr>
          <p:nvPr>
            <p:ph type="body" sz="quarter" idx="15"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Calibri Light" panose="020F0302020204030204" pitchFamily="34" charset="0"/>
                <a:cs typeface="Calibri" panose="020F0502020204030204" pitchFamily="34" charset="0"/>
              </a:defRPr>
            </a:lvl1pPr>
          </a:lstStyle>
          <a:p>
            <a:pPr lvl="0"/>
            <a:r>
              <a:rPr lang="en-US" altLang="ko-KR" dirty="0"/>
              <a:t>BASIC LAYOUT</a:t>
            </a:r>
          </a:p>
        </p:txBody>
      </p:sp>
      <p:sp>
        <p:nvSpPr>
          <p:cNvPr id="99" name="Rectangle 98">
            <a:extLst>
              <a:ext uri="{FF2B5EF4-FFF2-40B4-BE49-F238E27FC236}">
                <a16:creationId xmlns:a16="http://schemas.microsoft.com/office/drawing/2014/main" id="{C42BCD1B-947D-4365-BA3B-0F1EDC7713CD}"/>
              </a:ext>
            </a:extLst>
          </p:cNvPr>
          <p:cNvSpPr/>
          <p:nvPr userDrawn="1"/>
        </p:nvSpPr>
        <p:spPr>
          <a:xfrm>
            <a:off x="2" y="6526446"/>
            <a:ext cx="12192000" cy="333859"/>
          </a:xfrm>
          <a:prstGeom prst="rect">
            <a:avLst/>
          </a:prstGeom>
          <a:gradFill>
            <a:gsLst>
              <a:gs pos="66000">
                <a:schemeClr val="accent3"/>
              </a:gs>
              <a:gs pos="33000">
                <a:schemeClr val="accent2"/>
              </a:gs>
              <a:gs pos="0">
                <a:schemeClr val="accent1"/>
              </a:gs>
              <a:gs pos="96000">
                <a:schemeClr val="accent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34" charset="-127"/>
              <a:cs typeface="Calibri" panose="020F0502020204030204" pitchFamily="34" charset="0"/>
            </a:endParaRPr>
          </a:p>
        </p:txBody>
      </p:sp>
      <p:sp>
        <p:nvSpPr>
          <p:cNvPr id="100" name="Chỗ dành sẵn cho Số hiệu Bản chiếu 5"/>
          <p:cNvSpPr txBox="1">
            <a:spLocks/>
          </p:cNvSpPr>
          <p:nvPr userDrawn="1"/>
        </p:nvSpPr>
        <p:spPr>
          <a:xfrm>
            <a:off x="9189720" y="6488346"/>
            <a:ext cx="2743200" cy="365125"/>
          </a:xfrm>
          <a:prstGeom prst="rect">
            <a:avLst/>
          </a:prstGeom>
        </p:spPr>
        <p:txBody>
          <a:bodyPr vert="horz" lIns="74295" tIns="37148" rIns="74295" bIns="37148" rtlCol="0" anchor="ctr"/>
          <a:lstStyle>
            <a:defPPr>
              <a:defRPr lang="en-US"/>
            </a:defPPr>
            <a:lvl1pPr marL="0" algn="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vi-VN" sz="1138" b="0" i="0" u="none" strike="noStrike" kern="1200" cap="none" spc="0" normalizeH="0" baseline="0" noProof="0">
                <a:ln>
                  <a:noFill/>
                </a:ln>
                <a:solidFill>
                  <a:prstClr val="white"/>
                </a:solidFill>
                <a:effectLst/>
                <a:uLnTx/>
                <a:uFillTx/>
                <a:latin typeface="Calibri" panose="020F0502020204030204" pitchFamily="34" charset="0"/>
                <a:ea typeface="+mn-ea"/>
                <a:cs typeface="+mn-cs"/>
              </a:rPr>
              <a:t>Trang</a:t>
            </a:r>
            <a:r>
              <a:rPr kumimoji="0" lang="vi-VN" sz="1463" b="0" i="0" u="none" strike="noStrike" kern="1200" cap="none" spc="0" normalizeH="0" baseline="0" noProof="0">
                <a:ln>
                  <a:noFill/>
                </a:ln>
                <a:solidFill>
                  <a:prstClr val="white"/>
                </a:solidFill>
                <a:effectLst/>
                <a:uLnTx/>
                <a:uFillTx/>
                <a:latin typeface="Calibri" panose="020F0502020204030204" pitchFamily="34" charset="0"/>
                <a:ea typeface="+mn-ea"/>
                <a:cs typeface="+mn-cs"/>
              </a:rPr>
              <a:t> | </a:t>
            </a:r>
            <a:fld id="{3B5B8DD0-F9FD-41FD-9093-1E5F23A6DB36}" type="slidenum">
              <a:rPr kumimoji="0" lang="en-US" sz="1463" b="1"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63" b="1"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1" name="Picture 10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82553" y="6496050"/>
            <a:ext cx="748553" cy="393904"/>
          </a:xfrm>
          <a:prstGeom prst="rect">
            <a:avLst/>
          </a:prstGeom>
        </p:spPr>
      </p:pic>
      <p:sp>
        <p:nvSpPr>
          <p:cNvPr id="102" name="그림 개체 틀 2">
            <a:extLst>
              <a:ext uri="{FF2B5EF4-FFF2-40B4-BE49-F238E27FC236}">
                <a16:creationId xmlns:a16="http://schemas.microsoft.com/office/drawing/2014/main" id="{AEDD54C4-EF65-4579-B4B8-D952EC7C8B1F}"/>
              </a:ext>
            </a:extLst>
          </p:cNvPr>
          <p:cNvSpPr>
            <a:spLocks noGrp="1"/>
          </p:cNvSpPr>
          <p:nvPr>
            <p:ph type="pic" sz="quarter" idx="16" hasCustomPrompt="1"/>
          </p:nvPr>
        </p:nvSpPr>
        <p:spPr>
          <a:xfrm>
            <a:off x="6693842" y="1894520"/>
            <a:ext cx="3703686" cy="2285766"/>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defRPr>
            </a:lvl1pPr>
          </a:lstStyle>
          <a:p>
            <a:r>
              <a:rPr lang="en-US" altLang="ko-KR"/>
              <a:t>Place Your Picture Here</a:t>
            </a:r>
            <a:endParaRPr lang="ko-KR" altLang="en-US"/>
          </a:p>
        </p:txBody>
      </p:sp>
    </p:spTree>
    <p:extLst>
      <p:ext uri="{BB962C8B-B14F-4D97-AF65-F5344CB8AC3E}">
        <p14:creationId xmlns:p14="http://schemas.microsoft.com/office/powerpoint/2010/main" val="25647582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78051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1_Agenda layou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2BCD1B-947D-4365-BA3B-0F1EDC7713CD}"/>
              </a:ext>
            </a:extLst>
          </p:cNvPr>
          <p:cNvSpPr/>
          <p:nvPr userDrawn="1"/>
        </p:nvSpPr>
        <p:spPr>
          <a:xfrm>
            <a:off x="2" y="6526446"/>
            <a:ext cx="12192000" cy="333859"/>
          </a:xfrm>
          <a:prstGeom prst="rect">
            <a:avLst/>
          </a:prstGeom>
          <a:gradFill>
            <a:gsLst>
              <a:gs pos="66000">
                <a:schemeClr val="accent3"/>
              </a:gs>
              <a:gs pos="33000">
                <a:schemeClr val="accent2"/>
              </a:gs>
              <a:gs pos="0">
                <a:schemeClr val="accent1"/>
              </a:gs>
              <a:gs pos="96000">
                <a:schemeClr val="accent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34" charset="-127"/>
              <a:cs typeface="Calibri" panose="020F0502020204030204" pitchFamily="34" charset="0"/>
            </a:endParaRPr>
          </a:p>
        </p:txBody>
      </p:sp>
      <p:sp>
        <p:nvSpPr>
          <p:cNvPr id="3" name="Chỗ dành sẵn cho Số hiệu Bản chiếu 5"/>
          <p:cNvSpPr txBox="1">
            <a:spLocks/>
          </p:cNvSpPr>
          <p:nvPr userDrawn="1"/>
        </p:nvSpPr>
        <p:spPr>
          <a:xfrm>
            <a:off x="9189720" y="6488346"/>
            <a:ext cx="2743200" cy="365125"/>
          </a:xfrm>
          <a:prstGeom prst="rect">
            <a:avLst/>
          </a:prstGeom>
        </p:spPr>
        <p:txBody>
          <a:bodyPr vert="horz" lIns="74295" tIns="37148" rIns="74295" bIns="37148" rtlCol="0" anchor="ctr"/>
          <a:lstStyle>
            <a:defPPr>
              <a:defRPr lang="en-US"/>
            </a:defPPr>
            <a:lvl1pPr marL="0" algn="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vi-VN" sz="1138" b="0" i="0" u="none" strike="noStrike" kern="1200" cap="none" spc="0" normalizeH="0" baseline="0" noProof="0">
                <a:ln>
                  <a:noFill/>
                </a:ln>
                <a:solidFill>
                  <a:prstClr val="white"/>
                </a:solidFill>
                <a:effectLst/>
                <a:uLnTx/>
                <a:uFillTx/>
                <a:latin typeface="Calibri" panose="020F0502020204030204" pitchFamily="34" charset="0"/>
                <a:ea typeface="+mn-ea"/>
                <a:cs typeface="+mn-cs"/>
              </a:rPr>
              <a:t>Trang</a:t>
            </a:r>
            <a:r>
              <a:rPr kumimoji="0" lang="vi-VN" sz="1463" b="0" i="0" u="none" strike="noStrike" kern="1200" cap="none" spc="0" normalizeH="0" baseline="0" noProof="0">
                <a:ln>
                  <a:noFill/>
                </a:ln>
                <a:solidFill>
                  <a:prstClr val="white"/>
                </a:solidFill>
                <a:effectLst/>
                <a:uLnTx/>
                <a:uFillTx/>
                <a:latin typeface="Calibri" panose="020F0502020204030204" pitchFamily="34" charset="0"/>
                <a:ea typeface="+mn-ea"/>
                <a:cs typeface="+mn-cs"/>
              </a:rPr>
              <a:t> | </a:t>
            </a:r>
            <a:fld id="{3B5B8DD0-F9FD-41FD-9093-1E5F23A6DB36}" type="slidenum">
              <a:rPr kumimoji="0" lang="en-US" sz="1463" b="1"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63" b="1"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82553" y="6496050"/>
            <a:ext cx="748553" cy="393904"/>
          </a:xfrm>
          <a:prstGeom prst="rect">
            <a:avLst/>
          </a:prstGeom>
        </p:spPr>
      </p:pic>
    </p:spTree>
    <p:extLst>
      <p:ext uri="{BB962C8B-B14F-4D97-AF65-F5344CB8AC3E}">
        <p14:creationId xmlns:p14="http://schemas.microsoft.com/office/powerpoint/2010/main" val="10280838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113.xml"/><Relationship Id="rId7" Type="http://schemas.openxmlformats.org/officeDocument/2006/relationships/theme" Target="../theme/theme10.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5" Type="http://schemas.openxmlformats.org/officeDocument/2006/relationships/slideLayout" Target="../slideLayouts/slideLayout115.xml"/><Relationship Id="rId4" Type="http://schemas.openxmlformats.org/officeDocument/2006/relationships/slideLayout" Target="../slideLayouts/slideLayout1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theme" Target="../theme/theme3.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theme" Target="../theme/theme5.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image" Target="../media/image1.png"/><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image" Target="../media/image1.png"/><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theme" Target="../theme/theme7.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theme" Target="../theme/theme8.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10" Type="http://schemas.openxmlformats.org/officeDocument/2006/relationships/slideLayout" Target="../slideLayouts/slideLayout95.xml"/><Relationship Id="rId19" Type="http://schemas.openxmlformats.org/officeDocument/2006/relationships/image" Target="../media/image1.png"/><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0.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5" Type="http://schemas.openxmlformats.org/officeDocument/2006/relationships/slideLayout" Target="../slideLayouts/slideLayout107.xml"/><Relationship Id="rId10" Type="http://schemas.openxmlformats.org/officeDocument/2006/relationships/image" Target="../media/image1.png"/><Relationship Id="rId4" Type="http://schemas.openxmlformats.org/officeDocument/2006/relationships/slideLayout" Target="../slideLayouts/slideLayout106.xml"/><Relationship Id="rId9"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7"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4"/>
            <a:ext cx="10058400" cy="104042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97280" y="1656524"/>
            <a:ext cx="10058400" cy="421257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2" y="6459787"/>
            <a:ext cx="2472271" cy="365125"/>
          </a:xfrm>
          <a:prstGeom prst="rect">
            <a:avLst/>
          </a:prstGeom>
        </p:spPr>
        <p:txBody>
          <a:bodyPr vert="horz" lIns="91440" tIns="45720" rIns="91440" bIns="45720" rtlCol="0" anchor="ctr"/>
          <a:lstStyle>
            <a:lvl1pPr algn="l">
              <a:defRPr sz="900">
                <a:solidFill>
                  <a:srgbClr val="FFFFFF"/>
                </a:solidFill>
              </a:defRPr>
            </a:lvl1pPr>
          </a:lstStyle>
          <a:p>
            <a:fld id="{5EFA5272-6393-454B-9F4A-4D0ECDE26CDE}" type="datetime1">
              <a:rPr lang="en-US" smtClean="0"/>
              <a:t>4/12/2022</a:t>
            </a:fld>
            <a:endParaRPr lang="en-US"/>
          </a:p>
        </p:txBody>
      </p:sp>
      <p:sp>
        <p:nvSpPr>
          <p:cNvPr id="5" name="Footer Placeholder 4"/>
          <p:cNvSpPr>
            <a:spLocks noGrp="1"/>
          </p:cNvSpPr>
          <p:nvPr>
            <p:ph type="ftr" sz="quarter" idx="3"/>
          </p:nvPr>
        </p:nvSpPr>
        <p:spPr>
          <a:xfrm>
            <a:off x="3686186" y="6459787"/>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vi-VN"/>
              <a:t>Bản quyền thuộc Học viện iBPO. Cấm sao chép dưới mọi hình thức</a:t>
            </a:r>
            <a:endParaRPr lang="en-US"/>
          </a:p>
        </p:txBody>
      </p:sp>
      <p:sp>
        <p:nvSpPr>
          <p:cNvPr id="6" name="Slide Number Placeholder 5"/>
          <p:cNvSpPr>
            <a:spLocks noGrp="1"/>
          </p:cNvSpPr>
          <p:nvPr>
            <p:ph type="sldNum" sz="quarter" idx="4"/>
          </p:nvPr>
        </p:nvSpPr>
        <p:spPr>
          <a:xfrm>
            <a:off x="9900460" y="6459787"/>
            <a:ext cx="1312025" cy="365125"/>
          </a:xfrm>
          <a:prstGeom prst="rect">
            <a:avLst/>
          </a:prstGeom>
        </p:spPr>
        <p:txBody>
          <a:bodyPr vert="horz" lIns="91440" tIns="45720" rIns="91440" bIns="45720" rtlCol="0" anchor="ctr"/>
          <a:lstStyle>
            <a:lvl1pPr algn="r">
              <a:defRPr sz="1051">
                <a:solidFill>
                  <a:srgbClr val="FFFFFF"/>
                </a:solidFill>
              </a:defRPr>
            </a:lvl1pPr>
          </a:lstStyle>
          <a:p>
            <a:fld id="{A97E1A10-8D87-4971-ADF8-BD445DD67AAA}" type="slidenum">
              <a:rPr lang="en-US" smtClean="0"/>
              <a:t>‹#›</a:t>
            </a:fld>
            <a:endParaRPr lang="en-US"/>
          </a:p>
        </p:txBody>
      </p:sp>
      <p:cxnSp>
        <p:nvCxnSpPr>
          <p:cNvPr id="10" name="Straight Connector 9"/>
          <p:cNvCxnSpPr/>
          <p:nvPr/>
        </p:nvCxnSpPr>
        <p:spPr>
          <a:xfrm>
            <a:off x="1188720" y="1327028"/>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5" name="Picture 14" descr="A picture containing drawing&#10;&#10;Description automatically generated">
            <a:extLst>
              <a:ext uri="{FF2B5EF4-FFF2-40B4-BE49-F238E27FC236}">
                <a16:creationId xmlns:a16="http://schemas.microsoft.com/office/drawing/2014/main" id="{F9FB3326-EDA6-4409-A82F-864C2E12AA7E}"/>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a:off x="81505" y="6393500"/>
            <a:ext cx="934273" cy="464500"/>
          </a:xfrm>
          <a:prstGeom prst="rect">
            <a:avLst/>
          </a:prstGeom>
        </p:spPr>
      </p:pic>
    </p:spTree>
    <p:extLst>
      <p:ext uri="{BB962C8B-B14F-4D97-AF65-F5344CB8AC3E}">
        <p14:creationId xmlns:p14="http://schemas.microsoft.com/office/powerpoint/2010/main" val="1505036781"/>
      </p:ext>
    </p:extLst>
  </p:cSld>
  <p:clrMap bg1="lt1" tx1="dk1" bg2="lt2" tx2="dk2" accent1="accent1" accent2="accent2" accent3="accent3" accent4="accent4" accent5="accent5" accent6="accent6" hlink="hlink" folHlink="folHlink"/>
  <p:sldLayoutIdLst>
    <p:sldLayoutId id="2147484047" r:id="rId1"/>
    <p:sldLayoutId id="2147484048" r:id="rId2"/>
    <p:sldLayoutId id="2147484049" r:id="rId3"/>
    <p:sldLayoutId id="2147484050" r:id="rId4"/>
    <p:sldLayoutId id="2147484051" r:id="rId5"/>
    <p:sldLayoutId id="2147484052" r:id="rId6"/>
    <p:sldLayoutId id="2147484053" r:id="rId7"/>
    <p:sldLayoutId id="2147484054" r:id="rId8"/>
    <p:sldLayoutId id="2147484055" r:id="rId9"/>
    <p:sldLayoutId id="2147484056" r:id="rId10"/>
    <p:sldLayoutId id="2147484057" r:id="rId11"/>
    <p:sldLayoutId id="2147484060" r:id="rId12"/>
    <p:sldLayoutId id="2147484061" r:id="rId13"/>
    <p:sldLayoutId id="2147484066" r:id="rId14"/>
    <p:sldLayoutId id="2147484087" r:id="rId15"/>
    <p:sldLayoutId id="2147484118" r:id="rId16"/>
    <p:sldLayoutId id="2147484225" r:id="rId17"/>
  </p:sldLayoutIdLst>
  <p:hf sldNum="0" hdr="0" dt="0"/>
  <p:txStyles>
    <p:titleStyle>
      <a:lvl1pPr algn="l" defTabSz="914377" rtl="0" eaLnBrk="1" latinLnBrk="0" hangingPunct="1">
        <a:lnSpc>
          <a:spcPct val="85000"/>
        </a:lnSpc>
        <a:spcBef>
          <a:spcPct val="0"/>
        </a:spcBef>
        <a:buNone/>
        <a:defRPr sz="4800" kern="1200" spc="-51" baseline="0">
          <a:solidFill>
            <a:schemeClr val="tx1">
              <a:lumMod val="75000"/>
              <a:lumOff val="25000"/>
            </a:schemeClr>
          </a:solidFill>
          <a:latin typeface="Calibri Light" panose="020F0302020204030204" pitchFamily="34" charset="0"/>
          <a:ea typeface="+mj-ea"/>
          <a:cs typeface="+mj-cs"/>
        </a:defRPr>
      </a:lvl1pPr>
    </p:titleStyle>
    <p:bodyStyle>
      <a:lvl1pPr marL="640064" indent="-457189" algn="l" defTabSz="914377" rtl="0" eaLnBrk="1" latinLnBrk="0" hangingPunct="1">
        <a:lnSpc>
          <a:spcPct val="90000"/>
        </a:lnSpc>
        <a:spcBef>
          <a:spcPts val="1200"/>
        </a:spcBef>
        <a:spcAft>
          <a:spcPts val="200"/>
        </a:spcAft>
        <a:buClr>
          <a:schemeClr val="accent1"/>
        </a:buClr>
        <a:buSzPct val="100000"/>
        <a:buFont typeface="Wingdings" panose="05000000000000000000" pitchFamily="2" charset="2"/>
        <a:buChar char="v"/>
        <a:defRPr sz="2800" kern="1200">
          <a:solidFill>
            <a:schemeClr val="tx1">
              <a:lumMod val="75000"/>
              <a:lumOff val="25000"/>
            </a:schemeClr>
          </a:solidFill>
          <a:latin typeface="+mn-lt"/>
          <a:ea typeface="+mn-ea"/>
          <a:cs typeface="+mn-cs"/>
        </a:defRPr>
      </a:lvl1pPr>
      <a:lvl2pPr marL="966764" indent="-344479" algn="l" defTabSz="914377" rtl="0" eaLnBrk="1" latinLnBrk="0" hangingPunct="1">
        <a:lnSpc>
          <a:spcPct val="90000"/>
        </a:lnSpc>
        <a:spcBef>
          <a:spcPts val="200"/>
        </a:spcBef>
        <a:spcAft>
          <a:spcPts val="400"/>
        </a:spcAft>
        <a:buClr>
          <a:schemeClr val="accent1"/>
        </a:buClr>
        <a:buFont typeface="Wingdings" panose="05000000000000000000" pitchFamily="2" charset="2"/>
        <a:buChar char="§"/>
        <a:defRPr sz="2400" kern="1200">
          <a:solidFill>
            <a:schemeClr val="tx1">
              <a:lumMod val="75000"/>
              <a:lumOff val="25000"/>
            </a:schemeClr>
          </a:solidFill>
          <a:latin typeface="+mn-lt"/>
          <a:ea typeface="+mn-ea"/>
          <a:cs typeface="+mn-cs"/>
        </a:defRPr>
      </a:lvl2pPr>
      <a:lvl3pPr marL="1431890" indent="-182558" algn="l" defTabSz="914377"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3pPr>
      <a:lvl4pPr marL="1655721" indent="-182558" algn="l" defTabSz="914377"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4pPr>
      <a:lvl5pPr marL="1947814" indent="-182558" algn="l" defTabSz="914377"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C791BBC3-31B2-437D-A10A-026A1E0A4561}"/>
              </a:ext>
            </a:extLst>
          </p:cNvPr>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8" name="Text Placeholder 2">
            <a:extLst>
              <a:ext uri="{FF2B5EF4-FFF2-40B4-BE49-F238E27FC236}">
                <a16:creationId xmlns:a16="http://schemas.microsoft.com/office/drawing/2014/main" id="{A0630003-7DD0-42C7-844A-8ACF7C494D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3">
            <a:extLst>
              <a:ext uri="{FF2B5EF4-FFF2-40B4-BE49-F238E27FC236}">
                <a16:creationId xmlns:a16="http://schemas.microsoft.com/office/drawing/2014/main" id="{BBFC99D5-A356-45FC-A0E8-098C4ABC250C}"/>
              </a:ext>
            </a:extLst>
          </p:cNvPr>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defRPr>
            </a:lvl1pPr>
          </a:lstStyle>
          <a:p>
            <a:fld id="{D8B7566B-1002-42B6-B953-BAC8D69D2876}" type="datetime1">
              <a:rPr lang="en-US" smtClean="0"/>
              <a:t>4/12/2022</a:t>
            </a:fld>
            <a:endParaRPr lang="en-US"/>
          </a:p>
        </p:txBody>
      </p:sp>
      <p:sp>
        <p:nvSpPr>
          <p:cNvPr id="10" name="Footer Placeholder 4">
            <a:extLst>
              <a:ext uri="{FF2B5EF4-FFF2-40B4-BE49-F238E27FC236}">
                <a16:creationId xmlns:a16="http://schemas.microsoft.com/office/drawing/2014/main" id="{386F89A4-8300-4F3A-AE94-458A0735D83A}"/>
              </a:ext>
            </a:extLst>
          </p:cNvPr>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latin typeface="Calibri" panose="020F0502020204030204" pitchFamily="34" charset="0"/>
              </a:defRPr>
            </a:lvl1pPr>
          </a:lstStyle>
          <a:p>
            <a:r>
              <a:rPr lang="vi-VN"/>
              <a:t>Bản quyền thuộc Học viện iBPO. Cấm sao chép dưới mọi hình thức</a:t>
            </a:r>
            <a:endParaRPr lang="en-US"/>
          </a:p>
        </p:txBody>
      </p:sp>
      <p:sp>
        <p:nvSpPr>
          <p:cNvPr id="11" name="Slide Number Placeholder 5">
            <a:extLst>
              <a:ext uri="{FF2B5EF4-FFF2-40B4-BE49-F238E27FC236}">
                <a16:creationId xmlns:a16="http://schemas.microsoft.com/office/drawing/2014/main" id="{9022A716-4265-4507-A2E1-DEDE9BCC182B}"/>
              </a:ext>
            </a:extLst>
          </p:cNvPr>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defRPr>
            </a:lvl1pPr>
          </a:lstStyle>
          <a:p>
            <a:fld id="{70A911CC-EE10-4563-A730-A1AB7BD387D8}" type="slidenum">
              <a:rPr lang="en-US" smtClean="0"/>
              <a:pPr/>
              <a:t>‹#›</a:t>
            </a:fld>
            <a:endParaRPr lang="en-US"/>
          </a:p>
        </p:txBody>
      </p:sp>
    </p:spTree>
    <p:extLst>
      <p:ext uri="{BB962C8B-B14F-4D97-AF65-F5344CB8AC3E}">
        <p14:creationId xmlns:p14="http://schemas.microsoft.com/office/powerpoint/2010/main" val="575603694"/>
      </p:ext>
    </p:extLst>
  </p:cSld>
  <p:clrMap bg1="lt1" tx1="dk1" bg2="lt2" tx2="dk2" accent1="accent1" accent2="accent2" accent3="accent3" accent4="accent4" accent5="accent5" accent6="accent6" hlink="hlink" folHlink="folHlink"/>
  <p:sldLayoutIdLst>
    <p:sldLayoutId id="2147484219" r:id="rId1"/>
    <p:sldLayoutId id="2147484220" r:id="rId2"/>
    <p:sldLayoutId id="2147484221" r:id="rId3"/>
    <p:sldLayoutId id="2147484222" r:id="rId4"/>
    <p:sldLayoutId id="2147484223" r:id="rId5"/>
    <p:sldLayoutId id="2147484224" r:id="rId6"/>
  </p:sldLayoutIdLst>
  <p:hf sldNum="0" hdr="0" dt="0"/>
  <p:txStyles>
    <p:titleStyle>
      <a:lvl1pPr algn="l" defTabSz="914400" rtl="0" eaLnBrk="1" latinLnBrk="0" hangingPunct="1">
        <a:lnSpc>
          <a:spcPct val="90000"/>
        </a:lnSpc>
        <a:spcBef>
          <a:spcPct val="0"/>
        </a:spcBef>
        <a:buNone/>
        <a:defRPr sz="4400" kern="1200">
          <a:solidFill>
            <a:schemeClr val="tx1"/>
          </a:solidFill>
          <a:latin typeface="Calibri" panose="020F0502020204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mn-cs"/>
        </a:defRPr>
      </a:lvl1pPr>
      <a:lvl2pPr marL="685802"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mn-cs"/>
        </a:defRPr>
      </a:lvl2pPr>
      <a:lvl3pPr marL="1142999"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mn-cs"/>
        </a:defRPr>
      </a:lvl4pPr>
      <a:lvl5pPr marL="2057401"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2"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1"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2" algn="l" defTabSz="914400" rtl="0" eaLnBrk="1" latinLnBrk="0" hangingPunct="1">
        <a:defRPr sz="1800" kern="1200">
          <a:solidFill>
            <a:schemeClr val="tx1"/>
          </a:solidFill>
          <a:latin typeface="+mn-lt"/>
          <a:ea typeface="+mn-ea"/>
          <a:cs typeface="+mn-cs"/>
        </a:defRPr>
      </a:lvl6pPr>
      <a:lvl7pPr marL="2743199"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1"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C791BBC3-31B2-437D-A10A-026A1E0A4561}"/>
              </a:ext>
            </a:extLst>
          </p:cNvPr>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8" name="Text Placeholder 2">
            <a:extLst>
              <a:ext uri="{FF2B5EF4-FFF2-40B4-BE49-F238E27FC236}">
                <a16:creationId xmlns:a16="http://schemas.microsoft.com/office/drawing/2014/main" id="{A0630003-7DD0-42C7-844A-8ACF7C494D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3">
            <a:extLst>
              <a:ext uri="{FF2B5EF4-FFF2-40B4-BE49-F238E27FC236}">
                <a16:creationId xmlns:a16="http://schemas.microsoft.com/office/drawing/2014/main" id="{BBFC99D5-A356-45FC-A0E8-098C4ABC250C}"/>
              </a:ext>
            </a:extLst>
          </p:cNvPr>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defRPr>
            </a:lvl1pPr>
          </a:lstStyle>
          <a:p>
            <a:fld id="{C5F82B0A-BBA6-48EC-91D2-F05A8391A062}" type="datetime1">
              <a:rPr lang="en-US" smtClean="0"/>
              <a:t>4/12/2022</a:t>
            </a:fld>
            <a:endParaRPr lang="en-US"/>
          </a:p>
        </p:txBody>
      </p:sp>
      <p:sp>
        <p:nvSpPr>
          <p:cNvPr id="10" name="Footer Placeholder 4">
            <a:extLst>
              <a:ext uri="{FF2B5EF4-FFF2-40B4-BE49-F238E27FC236}">
                <a16:creationId xmlns:a16="http://schemas.microsoft.com/office/drawing/2014/main" id="{386F89A4-8300-4F3A-AE94-458A0735D83A}"/>
              </a:ext>
            </a:extLst>
          </p:cNvPr>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latin typeface="Calibri" panose="020F0502020204030204" pitchFamily="34" charset="0"/>
              </a:defRPr>
            </a:lvl1pPr>
          </a:lstStyle>
          <a:p>
            <a:r>
              <a:rPr lang="vi-VN"/>
              <a:t>Bản quyền thuộc Học viện iBPO. Cấm sao chép dưới mọi hình thức</a:t>
            </a:r>
            <a:endParaRPr lang="en-US"/>
          </a:p>
        </p:txBody>
      </p:sp>
      <p:sp>
        <p:nvSpPr>
          <p:cNvPr id="11" name="Slide Number Placeholder 5">
            <a:extLst>
              <a:ext uri="{FF2B5EF4-FFF2-40B4-BE49-F238E27FC236}">
                <a16:creationId xmlns:a16="http://schemas.microsoft.com/office/drawing/2014/main" id="{9022A716-4265-4507-A2E1-DEDE9BCC182B}"/>
              </a:ext>
            </a:extLst>
          </p:cNvPr>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defRPr>
            </a:lvl1pPr>
          </a:lstStyle>
          <a:p>
            <a:fld id="{70A911CC-EE10-4563-A730-A1AB7BD387D8}" type="slidenum">
              <a:rPr lang="en-US" smtClean="0"/>
              <a:pPr/>
              <a:t>‹#›</a:t>
            </a:fld>
            <a:endParaRPr lang="en-US"/>
          </a:p>
        </p:txBody>
      </p:sp>
    </p:spTree>
    <p:extLst>
      <p:ext uri="{BB962C8B-B14F-4D97-AF65-F5344CB8AC3E}">
        <p14:creationId xmlns:p14="http://schemas.microsoft.com/office/powerpoint/2010/main" val="1726943060"/>
      </p:ext>
    </p:extLst>
  </p:cSld>
  <p:clrMap bg1="lt1" tx1="dk1" bg2="lt2" tx2="dk2" accent1="accent1" accent2="accent2" accent3="accent3" accent4="accent4" accent5="accent5" accent6="accent6" hlink="hlink" folHlink="folHlink"/>
  <p:sldLayoutIdLst>
    <p:sldLayoutId id="2147484069" r:id="rId1"/>
    <p:sldLayoutId id="2147484071" r:id="rId2"/>
    <p:sldLayoutId id="2147484073" r:id="rId3"/>
    <p:sldLayoutId id="2147484161" r:id="rId4"/>
    <p:sldLayoutId id="2147484162" r:id="rId5"/>
    <p:sldLayoutId id="2147484163" r:id="rId6"/>
  </p:sldLayoutIdLst>
  <p:hf sldNum="0" hdr="0" dt="0"/>
  <p:txStyles>
    <p:titleStyle>
      <a:lvl1pPr algn="l" defTabSz="914400" rtl="0" eaLnBrk="1" latinLnBrk="0" hangingPunct="1">
        <a:lnSpc>
          <a:spcPct val="90000"/>
        </a:lnSpc>
        <a:spcBef>
          <a:spcPct val="0"/>
        </a:spcBef>
        <a:buNone/>
        <a:defRPr sz="4400" kern="1200">
          <a:solidFill>
            <a:schemeClr val="tx1"/>
          </a:solidFill>
          <a:latin typeface="Calibri" panose="020F0502020204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mn-cs"/>
        </a:defRPr>
      </a:lvl1pPr>
      <a:lvl2pPr marL="685802"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mn-cs"/>
        </a:defRPr>
      </a:lvl2pPr>
      <a:lvl3pPr marL="1142999"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mn-cs"/>
        </a:defRPr>
      </a:lvl4pPr>
      <a:lvl5pPr marL="2057401"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2"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1"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2" algn="l" defTabSz="914400" rtl="0" eaLnBrk="1" latinLnBrk="0" hangingPunct="1">
        <a:defRPr sz="1800" kern="1200">
          <a:solidFill>
            <a:schemeClr val="tx1"/>
          </a:solidFill>
          <a:latin typeface="+mn-lt"/>
          <a:ea typeface="+mn-ea"/>
          <a:cs typeface="+mn-cs"/>
        </a:defRPr>
      </a:lvl6pPr>
      <a:lvl7pPr marL="2743199"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1"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8726642"/>
      </p:ext>
    </p:extLst>
  </p:cSld>
  <p:clrMap bg1="lt1" tx1="dk1" bg2="lt2" tx2="dk2" accent1="accent1" accent2="accent2" accent3="accent3" accent4="accent4" accent5="accent5" accent6="accent6" hlink="hlink" folHlink="folHlink"/>
  <p:sldLayoutIdLst>
    <p:sldLayoutId id="2147484076" r:id="rId1"/>
    <p:sldLayoutId id="2147484077" r:id="rId2"/>
    <p:sldLayoutId id="2147484078" r:id="rId3"/>
    <p:sldLayoutId id="2147484079" r:id="rId4"/>
    <p:sldLayoutId id="2147484080" r:id="rId5"/>
    <p:sldLayoutId id="2147484081" r:id="rId6"/>
    <p:sldLayoutId id="2147484082" r:id="rId7"/>
    <p:sldLayoutId id="2147484083" r:id="rId8"/>
    <p:sldLayoutId id="2147484085" r:id="rId9"/>
    <p:sldLayoutId id="2147484086" r:id="rId10"/>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2"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99"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1"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2"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1"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2" algn="l" defTabSz="914400" rtl="0" eaLnBrk="1" latinLnBrk="0" hangingPunct="1">
        <a:defRPr sz="1800" kern="1200">
          <a:solidFill>
            <a:schemeClr val="tx1"/>
          </a:solidFill>
          <a:latin typeface="+mn-lt"/>
          <a:ea typeface="+mn-ea"/>
          <a:cs typeface="+mn-cs"/>
        </a:defRPr>
      </a:lvl6pPr>
      <a:lvl7pPr marL="2743199"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1"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6173BC5C-BAE6-470F-864A-C2A06812AAD2}"/>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vi-VN"/>
              <a:t>Bấm để sửa kiểu tiêu đề Bản cái</a:t>
            </a:r>
            <a:endParaRPr lang="en-US"/>
          </a:p>
        </p:txBody>
      </p:sp>
      <p:sp>
        <p:nvSpPr>
          <p:cNvPr id="3" name="Chỗ dành sẵn cho Văn bản 2">
            <a:extLst>
              <a:ext uri="{FF2B5EF4-FFF2-40B4-BE49-F238E27FC236}">
                <a16:creationId xmlns:a16="http://schemas.microsoft.com/office/drawing/2014/main" id="{D7F34542-01C5-4528-8450-294002E73A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BBE1C337-3120-4410-88F3-693714C8BF89}"/>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cs typeface="Calibri" panose="020F0502020204030204" pitchFamily="34" charset="0"/>
              </a:defRPr>
            </a:lvl1pPr>
          </a:lstStyle>
          <a:p>
            <a:fld id="{92CA9E83-BF68-48CB-A3D5-65802FBB2FC2}" type="datetime1">
              <a:rPr lang="en-US" smtClean="0"/>
              <a:t>4/12/2022</a:t>
            </a:fld>
            <a:endParaRPr lang="en-US"/>
          </a:p>
        </p:txBody>
      </p:sp>
      <p:sp>
        <p:nvSpPr>
          <p:cNvPr id="5" name="Chỗ dành sẵn cho Chân trang 4">
            <a:extLst>
              <a:ext uri="{FF2B5EF4-FFF2-40B4-BE49-F238E27FC236}">
                <a16:creationId xmlns:a16="http://schemas.microsoft.com/office/drawing/2014/main" id="{5F1C250E-9602-4E63-821F-2ED6039E6DC5}"/>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Calibri" panose="020F0502020204030204" pitchFamily="34" charset="0"/>
                <a:cs typeface="Calibri" panose="020F0502020204030204" pitchFamily="34" charset="0"/>
              </a:defRPr>
            </a:lvl1pPr>
          </a:lstStyle>
          <a:p>
            <a:r>
              <a:rPr lang="vi-VN"/>
              <a:t>Bản quyền thuộc Học viện iBPO. Cấm sao chép dưới mọi hình thức</a:t>
            </a:r>
            <a:endParaRPr lang="en-US"/>
          </a:p>
        </p:txBody>
      </p:sp>
      <p:sp>
        <p:nvSpPr>
          <p:cNvPr id="6" name="Chỗ dành sẵn cho Số hiệu Bản chiếu 5">
            <a:extLst>
              <a:ext uri="{FF2B5EF4-FFF2-40B4-BE49-F238E27FC236}">
                <a16:creationId xmlns:a16="http://schemas.microsoft.com/office/drawing/2014/main" id="{8760B733-457D-4251-A70F-864C955F4978}"/>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cs typeface="Calibri" panose="020F0502020204030204" pitchFamily="34" charset="0"/>
              </a:defRPr>
            </a:lvl1pPr>
          </a:lstStyle>
          <a:p>
            <a:fld id="{EBCB5BE6-DF2F-4255-B954-7FE6D678281B}" type="slidenum">
              <a:rPr lang="en-US" smtClean="0"/>
              <a:pPr/>
              <a:t>‹#›</a:t>
            </a:fld>
            <a:endParaRPr lang="en-US"/>
          </a:p>
        </p:txBody>
      </p:sp>
    </p:spTree>
    <p:extLst>
      <p:ext uri="{BB962C8B-B14F-4D97-AF65-F5344CB8AC3E}">
        <p14:creationId xmlns:p14="http://schemas.microsoft.com/office/powerpoint/2010/main" val="4260186538"/>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 id="2147484114" r:id="rId8"/>
    <p:sldLayoutId id="2147484115" r:id="rId9"/>
    <p:sldLayoutId id="2147484116" r:id="rId10"/>
    <p:sldLayoutId id="2147484117" r:id="rId11"/>
  </p:sldLayoutIdLst>
  <p:hf sldNum="0" hdr="0" dt="0"/>
  <p:txStyles>
    <p:titleStyle>
      <a:lvl1pPr algn="l" defTabSz="914377" rtl="0" eaLnBrk="1" latinLnBrk="0" hangingPunct="1">
        <a:lnSpc>
          <a:spcPct val="90000"/>
        </a:lnSpc>
        <a:spcBef>
          <a:spcPct val="0"/>
        </a:spcBef>
        <a:buNone/>
        <a:defRPr sz="4400" kern="1200">
          <a:solidFill>
            <a:schemeClr val="tx1"/>
          </a:solidFill>
          <a:latin typeface="Calibri" panose="020F0502020204030204" pitchFamily="34" charset="0"/>
          <a:ea typeface="+mj-ea"/>
          <a:cs typeface="Calibri" panose="020F0502020204030204" pitchFamily="34"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8649569"/>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 id="2147484146" r:id="rId12"/>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2"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99"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1"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2"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1"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2" algn="l" defTabSz="914400" rtl="0" eaLnBrk="1" latinLnBrk="0" hangingPunct="1">
        <a:defRPr sz="1800" kern="1200">
          <a:solidFill>
            <a:schemeClr val="tx1"/>
          </a:solidFill>
          <a:latin typeface="+mn-lt"/>
          <a:ea typeface="+mn-ea"/>
          <a:cs typeface="+mn-cs"/>
        </a:defRPr>
      </a:lvl6pPr>
      <a:lvl7pPr marL="2743199"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1"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4"/>
            <a:ext cx="10058400" cy="104042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97280" y="1656524"/>
            <a:ext cx="10058400" cy="421257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latin typeface="Arial" panose="020B0604020202020204" pitchFamily="34" charset="0"/>
                <a:cs typeface="Arial" panose="020B0604020202020204" pitchFamily="34" charset="0"/>
              </a:defRPr>
            </a:lvl1pPr>
          </a:lstStyle>
          <a:p>
            <a:fld id="{2E9F11B9-283F-4591-9191-E4EFBA3777D6}" type="datetime1">
              <a:rPr lang="en-US" smtClean="0"/>
              <a:t>4/12/2022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latin typeface="Arial" panose="020B0604020202020204" pitchFamily="34" charset="0"/>
                <a:cs typeface="Arial" panose="020B0604020202020204" pitchFamily="34" charset="0"/>
              </a:defRPr>
            </a:lvl1pPr>
          </a:lstStyle>
          <a:p>
            <a:r>
              <a:rPr lang="vi-VN"/>
              <a:t>Bản quyền thuộc Học viện iBPO. Cấm sao chép dưới mọi hình thức</a:t>
            </a:r>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latin typeface="Arial" panose="020B0604020202020204" pitchFamily="34" charset="0"/>
                <a:cs typeface="Arial" panose="020B0604020202020204" pitchFamily="34" charset="0"/>
              </a:defRPr>
            </a:lvl1pPr>
          </a:lstStyle>
          <a:p>
            <a:fld id="{A97E1A10-8D87-4971-ADF8-BD445DD67AAA}" type="slidenum">
              <a:rPr lang="en-US" smtClean="0"/>
              <a:pPr/>
              <a:t>‹#›</a:t>
            </a:fld>
            <a:endParaRPr lang="en-US"/>
          </a:p>
        </p:txBody>
      </p:sp>
      <p:cxnSp>
        <p:nvCxnSpPr>
          <p:cNvPr id="10" name="Straight Connector 9"/>
          <p:cNvCxnSpPr/>
          <p:nvPr/>
        </p:nvCxnSpPr>
        <p:spPr>
          <a:xfrm>
            <a:off x="1188720" y="1327028"/>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5" name="Picture 14" descr="A picture containing drawing&#10;&#10;Description automatically generated">
            <a:extLst>
              <a:ext uri="{FF2B5EF4-FFF2-40B4-BE49-F238E27FC236}">
                <a16:creationId xmlns:a16="http://schemas.microsoft.com/office/drawing/2014/main" id="{F9FB3326-EDA6-4409-A82F-864C2E12AA7E}"/>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81504" y="6393500"/>
            <a:ext cx="934273" cy="464500"/>
          </a:xfrm>
          <a:prstGeom prst="rect">
            <a:avLst/>
          </a:prstGeom>
        </p:spPr>
      </p:pic>
    </p:spTree>
    <p:extLst>
      <p:ext uri="{BB962C8B-B14F-4D97-AF65-F5344CB8AC3E}">
        <p14:creationId xmlns:p14="http://schemas.microsoft.com/office/powerpoint/2010/main" val="388508954"/>
      </p:ext>
    </p:extLst>
  </p:cSld>
  <p:clrMap bg1="lt1" tx1="dk1" bg2="lt2" tx2="dk2" accent1="accent1" accent2="accent2" accent3="accent3" accent4="accent4" accent5="accent5" accent6="accent6" hlink="hlink" folHlink="folHlink"/>
  <p:sldLayoutIdLst>
    <p:sldLayoutId id="2147484148" r:id="rId1"/>
    <p:sldLayoutId id="2147484149" r:id="rId2"/>
    <p:sldLayoutId id="2147484150" r:id="rId3"/>
    <p:sldLayoutId id="2147484151" r:id="rId4"/>
    <p:sldLayoutId id="2147484152" r:id="rId5"/>
    <p:sldLayoutId id="2147484153" r:id="rId6"/>
    <p:sldLayoutId id="2147484154" r:id="rId7"/>
    <p:sldLayoutId id="2147484155" r:id="rId8"/>
    <p:sldLayoutId id="2147484156" r:id="rId9"/>
    <p:sldLayoutId id="2147484157" r:id="rId10"/>
    <p:sldLayoutId id="2147484158" r:id="rId11"/>
    <p:sldLayoutId id="2147484159" r:id="rId12"/>
    <p:sldLayoutId id="2147484160" r:id="rId13"/>
  </p:sldLayoutIdLst>
  <mc:AlternateContent xmlns:mc="http://schemas.openxmlformats.org/markup-compatibility/2006" xmlns:p14="http://schemas.microsoft.com/office/powerpoint/2010/main">
    <mc:Choice Requires="p14">
      <p:transition p14:dur="10"/>
    </mc:Choice>
    <mc:Fallback xmlns="">
      <p:transition/>
    </mc:Fallback>
  </mc:AlternateContent>
  <p:hf sldNum="0"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Arial" panose="020B0604020202020204" pitchFamily="34" charset="0"/>
          <a:ea typeface="+mj-ea"/>
          <a:cs typeface="Arial" panose="020B0604020202020204" pitchFamily="34" charset="0"/>
        </a:defRPr>
      </a:lvl1pPr>
    </p:titleStyle>
    <p:bodyStyle>
      <a:lvl1pPr marL="640080" indent="-457200" algn="l" defTabSz="914400" rtl="0" eaLnBrk="1" latinLnBrk="0" hangingPunct="1">
        <a:lnSpc>
          <a:spcPct val="90000"/>
        </a:lnSpc>
        <a:spcBef>
          <a:spcPts val="1200"/>
        </a:spcBef>
        <a:spcAft>
          <a:spcPts val="200"/>
        </a:spcAft>
        <a:buClr>
          <a:schemeClr val="accent1"/>
        </a:buClr>
        <a:buSzPct val="100000"/>
        <a:buFont typeface="Wingdings" panose="05000000000000000000" pitchFamily="2" charset="2"/>
        <a:buChar char="v"/>
        <a:defRPr sz="28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966788" indent="-344488" algn="l" defTabSz="914400" rtl="0" eaLnBrk="1" latinLnBrk="0" hangingPunct="1">
        <a:lnSpc>
          <a:spcPct val="90000"/>
        </a:lnSpc>
        <a:spcBef>
          <a:spcPts val="200"/>
        </a:spcBef>
        <a:spcAft>
          <a:spcPts val="400"/>
        </a:spcAft>
        <a:buClr>
          <a:schemeClr val="accent1"/>
        </a:buClr>
        <a:buFont typeface="Wingdings" panose="05000000000000000000" pitchFamily="2" charset="2"/>
        <a:buChar char="§"/>
        <a:defRPr sz="24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1431925" indent="-182563"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655763" indent="-182563"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1947863" indent="-182563"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4"/>
            <a:ext cx="10058400" cy="104042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97280" y="1656524"/>
            <a:ext cx="10058400" cy="4212570"/>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E7E68F17-E9EE-4CBF-AB5F-AE0C1B26E5B0}"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t>4/12/2022</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vi-VN" sz="900" b="0" i="0" u="none" strike="noStrike" kern="1200" cap="all" spc="0" normalizeH="0" baseline="0" noProof="0">
                <a:ln>
                  <a:noFill/>
                </a:ln>
                <a:solidFill>
                  <a:srgbClr val="FFFFFF"/>
                </a:solidFill>
                <a:effectLst/>
                <a:uLnTx/>
                <a:uFillTx/>
                <a:latin typeface="Calibri" panose="020F0502020204030204"/>
                <a:ea typeface="+mn-ea"/>
                <a:cs typeface="+mn-cs"/>
              </a:rPr>
              <a:t>Bản quyền thuộc Học viện iBPO. Cấm sao chép dưới mọi hình thức</a:t>
            </a: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A97E1A10-8D87-4971-ADF8-BD445DD67AAA}"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0" name="Straight Connector 9"/>
          <p:cNvCxnSpPr/>
          <p:nvPr/>
        </p:nvCxnSpPr>
        <p:spPr>
          <a:xfrm>
            <a:off x="1188720" y="1327028"/>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5" name="Picture 14" descr="A picture containing drawing&#10;&#10;Description automatically generated">
            <a:extLst>
              <a:ext uri="{FF2B5EF4-FFF2-40B4-BE49-F238E27FC236}">
                <a16:creationId xmlns:a16="http://schemas.microsoft.com/office/drawing/2014/main" id="{F9FB3326-EDA6-4409-A82F-864C2E12AA7E}"/>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a:off x="81504" y="6393500"/>
            <a:ext cx="934273" cy="464500"/>
          </a:xfrm>
          <a:prstGeom prst="rect">
            <a:avLst/>
          </a:prstGeom>
        </p:spPr>
      </p:pic>
    </p:spTree>
    <p:extLst>
      <p:ext uri="{BB962C8B-B14F-4D97-AF65-F5344CB8AC3E}">
        <p14:creationId xmlns:p14="http://schemas.microsoft.com/office/powerpoint/2010/main" val="1472795374"/>
      </p:ext>
    </p:extLst>
  </p:cSld>
  <p:clrMap bg1="lt1" tx1="dk1" bg2="lt2" tx2="dk2" accent1="accent1" accent2="accent2" accent3="accent3" accent4="accent4" accent5="accent5" accent6="accent6" hlink="hlink" folHlink="folHlink"/>
  <p:sldLayoutIdLst>
    <p:sldLayoutId id="2147484165" r:id="rId1"/>
    <p:sldLayoutId id="2147484166" r:id="rId2"/>
    <p:sldLayoutId id="2147484167" r:id="rId3"/>
    <p:sldLayoutId id="2147484168" r:id="rId4"/>
    <p:sldLayoutId id="2147484169" r:id="rId5"/>
    <p:sldLayoutId id="2147484170" r:id="rId6"/>
    <p:sldLayoutId id="2147484171" r:id="rId7"/>
    <p:sldLayoutId id="2147484172" r:id="rId8"/>
    <p:sldLayoutId id="2147484173" r:id="rId9"/>
    <p:sldLayoutId id="2147484174" r:id="rId10"/>
    <p:sldLayoutId id="2147484175" r:id="rId11"/>
    <p:sldLayoutId id="2147484176" r:id="rId12"/>
    <p:sldLayoutId id="2147484177" r:id="rId13"/>
    <p:sldLayoutId id="2147484178" r:id="rId14"/>
    <p:sldLayoutId id="2147484179" r:id="rId15"/>
    <p:sldLayoutId id="2147484180" r:id="rId16"/>
  </p:sldLayoutIdLst>
  <mc:AlternateContent xmlns:mc="http://schemas.openxmlformats.org/markup-compatibility/2006" xmlns:p14="http://schemas.microsoft.com/office/powerpoint/2010/main">
    <mc:Choice Requires="p14">
      <p:transition p14:dur="10"/>
    </mc:Choice>
    <mc:Fallback xmlns="">
      <p:transition/>
    </mc:Fallback>
  </mc:AlternateContent>
  <p:hf sldNum="0"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Calibri Light" panose="020F0302020204030204" pitchFamily="34" charset="0"/>
          <a:ea typeface="+mj-ea"/>
          <a:cs typeface="+mj-cs"/>
        </a:defRPr>
      </a:lvl1pPr>
    </p:titleStyle>
    <p:bodyStyle>
      <a:lvl1pPr marL="640080" indent="-457200" algn="l" defTabSz="914400" rtl="0" eaLnBrk="1" latinLnBrk="0" hangingPunct="1">
        <a:lnSpc>
          <a:spcPct val="90000"/>
        </a:lnSpc>
        <a:spcBef>
          <a:spcPts val="1200"/>
        </a:spcBef>
        <a:spcAft>
          <a:spcPts val="200"/>
        </a:spcAft>
        <a:buClr>
          <a:schemeClr val="accent1"/>
        </a:buClr>
        <a:buSzPct val="100000"/>
        <a:buFont typeface="Wingdings" panose="05000000000000000000" pitchFamily="2" charset="2"/>
        <a:buChar char="v"/>
        <a:defRPr sz="2800" kern="1200">
          <a:solidFill>
            <a:schemeClr val="tx1">
              <a:lumMod val="75000"/>
              <a:lumOff val="25000"/>
            </a:schemeClr>
          </a:solidFill>
          <a:latin typeface="+mn-lt"/>
          <a:ea typeface="+mn-ea"/>
          <a:cs typeface="+mn-cs"/>
        </a:defRPr>
      </a:lvl1pPr>
      <a:lvl2pPr marL="966788" indent="-344488" algn="l" defTabSz="914400" rtl="0" eaLnBrk="1" latinLnBrk="0" hangingPunct="1">
        <a:lnSpc>
          <a:spcPct val="90000"/>
        </a:lnSpc>
        <a:spcBef>
          <a:spcPts val="200"/>
        </a:spcBef>
        <a:spcAft>
          <a:spcPts val="400"/>
        </a:spcAft>
        <a:buClr>
          <a:schemeClr val="accent1"/>
        </a:buClr>
        <a:buFont typeface="Wingdings" panose="05000000000000000000" pitchFamily="2" charset="2"/>
        <a:buChar char="§"/>
        <a:defRPr sz="2400" kern="1200">
          <a:solidFill>
            <a:schemeClr val="tx1">
              <a:lumMod val="75000"/>
              <a:lumOff val="25000"/>
            </a:schemeClr>
          </a:solidFill>
          <a:latin typeface="+mn-lt"/>
          <a:ea typeface="+mn-ea"/>
          <a:cs typeface="+mn-cs"/>
        </a:defRPr>
      </a:lvl2pPr>
      <a:lvl3pPr marL="1431925" indent="-182563" algn="l" defTabSz="914400" rtl="0" eaLnBrk="1" latinLnBrk="0" hangingPunct="1">
        <a:lnSpc>
          <a:spcPct val="90000"/>
        </a:lnSpc>
        <a:spcBef>
          <a:spcPts val="200"/>
        </a:spcBef>
        <a:spcAft>
          <a:spcPts val="400"/>
        </a:spcAft>
        <a:buClr>
          <a:schemeClr val="accent1"/>
        </a:buClr>
        <a:buFont typeface="Calibri" pitchFamily="34" charset="0"/>
        <a:buChar char="◦"/>
        <a:defRPr sz="1800" b="0" kern="1200">
          <a:solidFill>
            <a:schemeClr val="tx1">
              <a:lumMod val="75000"/>
              <a:lumOff val="25000"/>
            </a:schemeClr>
          </a:solidFill>
          <a:latin typeface="+mn-lt"/>
          <a:ea typeface="+mn-ea"/>
          <a:cs typeface="+mn-cs"/>
        </a:defRPr>
      </a:lvl3pPr>
      <a:lvl4pPr marL="1655763" indent="-182563"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4pPr>
      <a:lvl5pPr marL="1947863" indent="-182563"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4"/>
            <a:ext cx="10058400" cy="104042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97280" y="1656524"/>
            <a:ext cx="10058400" cy="4212570"/>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8F3009DD-EAD0-465D-A572-68B48CD5AF56}"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t>4/12/2022</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vi-VN" sz="900" b="0" i="0" u="none" strike="noStrike" kern="1200" cap="all" spc="0" normalizeH="0" baseline="0" noProof="0">
                <a:ln>
                  <a:noFill/>
                </a:ln>
                <a:solidFill>
                  <a:srgbClr val="FFFFFF"/>
                </a:solidFill>
                <a:effectLst/>
                <a:uLnTx/>
                <a:uFillTx/>
                <a:latin typeface="Calibri" panose="020F0502020204030204"/>
                <a:ea typeface="+mn-ea"/>
                <a:cs typeface="+mn-cs"/>
              </a:rPr>
              <a:t>Bản quyền thuộc Học viện iBPO. Cấm sao chép dưới mọi hình thức</a:t>
            </a: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A97E1A10-8D87-4971-ADF8-BD445DD67AAA}"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0" name="Straight Connector 9"/>
          <p:cNvCxnSpPr/>
          <p:nvPr/>
        </p:nvCxnSpPr>
        <p:spPr>
          <a:xfrm>
            <a:off x="1188720" y="1327028"/>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5" name="Picture 14" descr="A picture containing drawing&#10;&#10;Description automatically generated">
            <a:extLst>
              <a:ext uri="{FF2B5EF4-FFF2-40B4-BE49-F238E27FC236}">
                <a16:creationId xmlns:a16="http://schemas.microsoft.com/office/drawing/2014/main" id="{F9FB3326-EDA6-4409-A82F-864C2E12AA7E}"/>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a:off x="81504" y="6393500"/>
            <a:ext cx="934273" cy="464500"/>
          </a:xfrm>
          <a:prstGeom prst="rect">
            <a:avLst/>
          </a:prstGeom>
        </p:spPr>
      </p:pic>
    </p:spTree>
    <p:extLst>
      <p:ext uri="{BB962C8B-B14F-4D97-AF65-F5344CB8AC3E}">
        <p14:creationId xmlns:p14="http://schemas.microsoft.com/office/powerpoint/2010/main" val="3953503443"/>
      </p:ext>
    </p:extLst>
  </p:cSld>
  <p:clrMap bg1="lt1" tx1="dk1" bg2="lt2" tx2="dk2" accent1="accent1" accent2="accent2" accent3="accent3" accent4="accent4" accent5="accent5" accent6="accent6" hlink="hlink" folHlink="folHlink"/>
  <p:sldLayoutIdLst>
    <p:sldLayoutId id="2147484192" r:id="rId1"/>
    <p:sldLayoutId id="2147484193" r:id="rId2"/>
    <p:sldLayoutId id="2147484194" r:id="rId3"/>
    <p:sldLayoutId id="2147484195" r:id="rId4"/>
    <p:sldLayoutId id="2147484196" r:id="rId5"/>
    <p:sldLayoutId id="2147484197" r:id="rId6"/>
    <p:sldLayoutId id="2147484198" r:id="rId7"/>
    <p:sldLayoutId id="2147484199" r:id="rId8"/>
    <p:sldLayoutId id="2147484200" r:id="rId9"/>
    <p:sldLayoutId id="2147484201" r:id="rId10"/>
    <p:sldLayoutId id="2147484202" r:id="rId11"/>
    <p:sldLayoutId id="2147484203" r:id="rId12"/>
    <p:sldLayoutId id="2147484204" r:id="rId13"/>
    <p:sldLayoutId id="2147484205" r:id="rId14"/>
    <p:sldLayoutId id="2147484206" r:id="rId15"/>
    <p:sldLayoutId id="2147484207" r:id="rId16"/>
    <p:sldLayoutId id="2147484208" r:id="rId17"/>
  </p:sldLayoutIdLst>
  <mc:AlternateContent xmlns:mc="http://schemas.openxmlformats.org/markup-compatibility/2006" xmlns:p14="http://schemas.microsoft.com/office/powerpoint/2010/main">
    <mc:Choice Requires="p14">
      <p:transition p14:dur="10"/>
    </mc:Choice>
    <mc:Fallback xmlns="">
      <p:transition/>
    </mc:Fallback>
  </mc:AlternateContent>
  <p:hf sldNum="0"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Calibri Light" panose="020F0302020204030204" pitchFamily="34" charset="0"/>
          <a:ea typeface="+mj-ea"/>
          <a:cs typeface="+mj-cs"/>
        </a:defRPr>
      </a:lvl1pPr>
    </p:titleStyle>
    <p:bodyStyle>
      <a:lvl1pPr marL="640080" indent="-457200" algn="l" defTabSz="914400" rtl="0" eaLnBrk="1" latinLnBrk="0" hangingPunct="1">
        <a:lnSpc>
          <a:spcPct val="90000"/>
        </a:lnSpc>
        <a:spcBef>
          <a:spcPts val="1200"/>
        </a:spcBef>
        <a:spcAft>
          <a:spcPts val="200"/>
        </a:spcAft>
        <a:buClr>
          <a:schemeClr val="accent1"/>
        </a:buClr>
        <a:buSzPct val="100000"/>
        <a:buFont typeface="Wingdings" panose="05000000000000000000" pitchFamily="2" charset="2"/>
        <a:buChar char="v"/>
        <a:defRPr sz="2800" kern="1200">
          <a:solidFill>
            <a:schemeClr val="tx1">
              <a:lumMod val="75000"/>
              <a:lumOff val="25000"/>
            </a:schemeClr>
          </a:solidFill>
          <a:latin typeface="+mn-lt"/>
          <a:ea typeface="+mn-ea"/>
          <a:cs typeface="+mn-cs"/>
        </a:defRPr>
      </a:lvl1pPr>
      <a:lvl2pPr marL="966788" indent="-344488" algn="l" defTabSz="914400" rtl="0" eaLnBrk="1" latinLnBrk="0" hangingPunct="1">
        <a:lnSpc>
          <a:spcPct val="90000"/>
        </a:lnSpc>
        <a:spcBef>
          <a:spcPts val="200"/>
        </a:spcBef>
        <a:spcAft>
          <a:spcPts val="400"/>
        </a:spcAft>
        <a:buClr>
          <a:schemeClr val="accent1"/>
        </a:buClr>
        <a:buFont typeface="Wingdings" panose="05000000000000000000" pitchFamily="2" charset="2"/>
        <a:buChar char="§"/>
        <a:defRPr sz="2400" kern="1200">
          <a:solidFill>
            <a:schemeClr val="tx1">
              <a:lumMod val="75000"/>
              <a:lumOff val="25000"/>
            </a:schemeClr>
          </a:solidFill>
          <a:latin typeface="+mn-lt"/>
          <a:ea typeface="+mn-ea"/>
          <a:cs typeface="+mn-cs"/>
        </a:defRPr>
      </a:lvl2pPr>
      <a:lvl3pPr marL="1431925" indent="-182563" algn="l" defTabSz="914400" rtl="0" eaLnBrk="1" latinLnBrk="0" hangingPunct="1">
        <a:lnSpc>
          <a:spcPct val="90000"/>
        </a:lnSpc>
        <a:spcBef>
          <a:spcPts val="200"/>
        </a:spcBef>
        <a:spcAft>
          <a:spcPts val="400"/>
        </a:spcAft>
        <a:buClr>
          <a:schemeClr val="accent1"/>
        </a:buClr>
        <a:buFont typeface="Calibri" pitchFamily="34" charset="0"/>
        <a:buChar char="◦"/>
        <a:defRPr sz="1800" b="0" kern="1200">
          <a:solidFill>
            <a:schemeClr val="tx1">
              <a:lumMod val="75000"/>
              <a:lumOff val="25000"/>
            </a:schemeClr>
          </a:solidFill>
          <a:latin typeface="+mn-lt"/>
          <a:ea typeface="+mn-ea"/>
          <a:cs typeface="+mn-cs"/>
        </a:defRPr>
      </a:lvl3pPr>
      <a:lvl4pPr marL="1655763" indent="-182563"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4pPr>
      <a:lvl5pPr marL="1947863" indent="-182563"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7"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4"/>
            <a:ext cx="10058400" cy="104042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97280" y="1656524"/>
            <a:ext cx="10058400" cy="421257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a:xfrm>
            <a:off x="1188720" y="1327028"/>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5" name="Picture 14" descr="A picture containing drawing&#10;&#10;Description automatically generated">
            <a:extLst>
              <a:ext uri="{FF2B5EF4-FFF2-40B4-BE49-F238E27FC236}">
                <a16:creationId xmlns:a16="http://schemas.microsoft.com/office/drawing/2014/main" id="{F9FB3326-EDA6-4409-A82F-864C2E12AA7E}"/>
              </a:ext>
            </a:extLst>
          </p:cNvPr>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81505" y="6393500"/>
            <a:ext cx="934273" cy="464500"/>
          </a:xfrm>
          <a:prstGeom prst="rect">
            <a:avLst/>
          </a:prstGeom>
        </p:spPr>
      </p:pic>
      <p:sp>
        <p:nvSpPr>
          <p:cNvPr id="12" name="Footer Placeholder 4">
            <a:extLst>
              <a:ext uri="{FF2B5EF4-FFF2-40B4-BE49-F238E27FC236}">
                <a16:creationId xmlns:a16="http://schemas.microsoft.com/office/drawing/2014/main" id="{108E13C0-B07B-4E52-8A6D-71047425424E}"/>
              </a:ext>
            </a:extLst>
          </p:cNvPr>
          <p:cNvSpPr>
            <a:spLocks noGrp="1"/>
          </p:cNvSpPr>
          <p:nvPr>
            <p:ph type="ftr" sz="quarter" idx="3"/>
          </p:nvPr>
        </p:nvSpPr>
        <p:spPr>
          <a:xfrm>
            <a:off x="861392" y="6446837"/>
            <a:ext cx="11054376" cy="365125"/>
          </a:xfrm>
          <a:prstGeom prst="rect">
            <a:avLst/>
          </a:prstGeom>
        </p:spPr>
        <p:txBody>
          <a:bodyPr vert="horz" lIns="91440" tIns="45720" rIns="91440" bIns="45720" rtlCol="0" anchor="ctr"/>
          <a:lstStyle>
            <a:lvl1pPr algn="ctr">
              <a:defRPr sz="1800" b="0" cap="none" baseline="0">
                <a:solidFill>
                  <a:srgbClr val="FFFFFF"/>
                </a:solidFill>
                <a:latin typeface="Calibri" panose="020F0502020204030204" pitchFamily="34" charset="0"/>
                <a:cs typeface="Calibri" panose="020F0502020204030204" pitchFamily="34" charset="0"/>
              </a:defRPr>
            </a:lvl1pPr>
          </a:lstStyle>
          <a:p>
            <a:pPr defTabSz="457200">
              <a:defRPr/>
            </a:pPr>
            <a:r>
              <a:rPr lang="vi-VN"/>
              <a:t>Bản quyền thuộc Học viện iBPO. Cấm sao chép dưới mọi hình thức</a:t>
            </a:r>
            <a:endParaRPr lang="en-US"/>
          </a:p>
        </p:txBody>
      </p:sp>
    </p:spTree>
    <p:extLst>
      <p:ext uri="{BB962C8B-B14F-4D97-AF65-F5344CB8AC3E}">
        <p14:creationId xmlns:p14="http://schemas.microsoft.com/office/powerpoint/2010/main" val="2093028173"/>
      </p:ext>
    </p:extLst>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Lst>
  <p:hf sldNum="0" hdr="0" dt="0"/>
  <p:txStyles>
    <p:titleStyle>
      <a:lvl1pPr algn="l" defTabSz="914377" rtl="0" eaLnBrk="1" latinLnBrk="0" hangingPunct="1">
        <a:lnSpc>
          <a:spcPct val="85000"/>
        </a:lnSpc>
        <a:spcBef>
          <a:spcPct val="0"/>
        </a:spcBef>
        <a:buNone/>
        <a:defRPr sz="4800" kern="1200" spc="-51" baseline="0">
          <a:solidFill>
            <a:schemeClr val="tx1">
              <a:lumMod val="75000"/>
              <a:lumOff val="25000"/>
            </a:schemeClr>
          </a:solidFill>
          <a:latin typeface="+mj-lt"/>
          <a:ea typeface="+mj-ea"/>
          <a:cs typeface="+mj-cs"/>
        </a:defRPr>
      </a:lvl1pPr>
    </p:titleStyle>
    <p:bodyStyle>
      <a:lvl1pPr marL="640064" indent="-457189" algn="l" defTabSz="914377" rtl="0" eaLnBrk="1" latinLnBrk="0" hangingPunct="1">
        <a:lnSpc>
          <a:spcPct val="150000"/>
        </a:lnSpc>
        <a:spcBef>
          <a:spcPts val="1200"/>
        </a:spcBef>
        <a:spcAft>
          <a:spcPts val="200"/>
        </a:spcAft>
        <a:buClr>
          <a:schemeClr val="accent1"/>
        </a:buClr>
        <a:buSzPct val="100000"/>
        <a:buFont typeface="Wingdings" panose="05000000000000000000" pitchFamily="2" charset="2"/>
        <a:buChar char="v"/>
        <a:defRPr sz="2800" kern="1200">
          <a:solidFill>
            <a:schemeClr val="tx1">
              <a:lumMod val="75000"/>
              <a:lumOff val="25000"/>
            </a:schemeClr>
          </a:solidFill>
          <a:latin typeface="+mj-lt"/>
          <a:ea typeface="+mn-ea"/>
          <a:cs typeface="+mn-cs"/>
        </a:defRPr>
      </a:lvl1pPr>
      <a:lvl2pPr marL="966764" indent="-344479" algn="l" defTabSz="914377" rtl="0" eaLnBrk="1" latinLnBrk="0" hangingPunct="1">
        <a:lnSpc>
          <a:spcPct val="150000"/>
        </a:lnSpc>
        <a:spcBef>
          <a:spcPts val="200"/>
        </a:spcBef>
        <a:spcAft>
          <a:spcPts val="400"/>
        </a:spcAft>
        <a:buClr>
          <a:schemeClr val="accent1"/>
        </a:buClr>
        <a:buFont typeface="Wingdings" panose="05000000000000000000" pitchFamily="2" charset="2"/>
        <a:buChar char="§"/>
        <a:defRPr sz="2400" kern="1200">
          <a:solidFill>
            <a:schemeClr val="tx1">
              <a:lumMod val="75000"/>
              <a:lumOff val="25000"/>
            </a:schemeClr>
          </a:solidFill>
          <a:latin typeface="+mj-lt"/>
          <a:ea typeface="+mn-ea"/>
          <a:cs typeface="+mn-cs"/>
        </a:defRPr>
      </a:lvl2pPr>
      <a:lvl3pPr marL="1431890" indent="-182558" algn="l" defTabSz="914377" rtl="0" eaLnBrk="1" latinLnBrk="0" hangingPunct="1">
        <a:lnSpc>
          <a:spcPct val="15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j-lt"/>
          <a:ea typeface="+mn-ea"/>
          <a:cs typeface="+mn-cs"/>
        </a:defRPr>
      </a:lvl3pPr>
      <a:lvl4pPr marL="1655721" indent="-182558" algn="l" defTabSz="914377" rtl="0" eaLnBrk="1" latinLnBrk="0" hangingPunct="1">
        <a:lnSpc>
          <a:spcPct val="15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j-lt"/>
          <a:ea typeface="+mn-ea"/>
          <a:cs typeface="+mn-cs"/>
        </a:defRPr>
      </a:lvl4pPr>
      <a:lvl5pPr marL="1947814" indent="-182558" algn="l" defTabSz="914377" rtl="0" eaLnBrk="1" latinLnBrk="0" hangingPunct="1">
        <a:lnSpc>
          <a:spcPct val="15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j-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4.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3.xml"/><Relationship Id="rId1" Type="http://schemas.openxmlformats.org/officeDocument/2006/relationships/slideLayout" Target="../slideLayouts/slideLayout71.xml"/></Relationships>
</file>

<file path=ppt/slides/_rels/slide10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89.tiff"/><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92.tiff"/><Relationship Id="rId2" Type="http://schemas.openxmlformats.org/officeDocument/2006/relationships/image" Target="../media/image91.tiff"/><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3" Type="http://schemas.openxmlformats.org/officeDocument/2006/relationships/image" Target="../media/image93.tiff"/><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94.tiff"/></Relationships>
</file>

<file path=ppt/slides/_rels/slide119.xml.rels><?xml version="1.0" encoding="UTF-8" standalone="yes"?>
<Relationships xmlns="http://schemas.openxmlformats.org/package/2006/relationships"><Relationship Id="rId2" Type="http://schemas.openxmlformats.org/officeDocument/2006/relationships/image" Target="../media/image95.web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3.png"/><Relationship Id="rId18" Type="http://schemas.openxmlformats.org/officeDocument/2006/relationships/image" Target="../media/image31.svg"/><Relationship Id="rId26" Type="http://schemas.openxmlformats.org/officeDocument/2006/relationships/image" Target="../media/image39.svg"/><Relationship Id="rId3" Type="http://schemas.openxmlformats.org/officeDocument/2006/relationships/diagramLayout" Target="../diagrams/layout2.xml"/><Relationship Id="rId21" Type="http://schemas.openxmlformats.org/officeDocument/2006/relationships/image" Target="../media/image27.png"/><Relationship Id="rId34" Type="http://schemas.openxmlformats.org/officeDocument/2006/relationships/image" Target="../media/image47.svg"/><Relationship Id="rId7" Type="http://schemas.openxmlformats.org/officeDocument/2006/relationships/image" Target="../media/image20.png"/><Relationship Id="rId12" Type="http://schemas.openxmlformats.org/officeDocument/2006/relationships/image" Target="../media/image25.svg"/><Relationship Id="rId17" Type="http://schemas.openxmlformats.org/officeDocument/2006/relationships/image" Target="../media/image25.png"/><Relationship Id="rId25" Type="http://schemas.openxmlformats.org/officeDocument/2006/relationships/image" Target="../media/image29.png"/><Relationship Id="rId33" Type="http://schemas.openxmlformats.org/officeDocument/2006/relationships/image" Target="../media/image33.png"/><Relationship Id="rId2" Type="http://schemas.openxmlformats.org/officeDocument/2006/relationships/diagramData" Target="../diagrams/data2.xml"/><Relationship Id="rId16" Type="http://schemas.openxmlformats.org/officeDocument/2006/relationships/image" Target="../media/image29.svg"/><Relationship Id="rId20" Type="http://schemas.openxmlformats.org/officeDocument/2006/relationships/image" Target="../media/image33.svg"/><Relationship Id="rId29" Type="http://schemas.openxmlformats.org/officeDocument/2006/relationships/image" Target="../media/image31.png"/><Relationship Id="rId1" Type="http://schemas.openxmlformats.org/officeDocument/2006/relationships/slideLayout" Target="../slideLayouts/slideLayout7.xml"/><Relationship Id="rId6" Type="http://schemas.microsoft.com/office/2007/relationships/diagramDrawing" Target="../diagrams/drawing2.xml"/><Relationship Id="rId11" Type="http://schemas.openxmlformats.org/officeDocument/2006/relationships/image" Target="../media/image22.png"/><Relationship Id="rId24" Type="http://schemas.openxmlformats.org/officeDocument/2006/relationships/image" Target="../media/image37.svg"/><Relationship Id="rId32" Type="http://schemas.openxmlformats.org/officeDocument/2006/relationships/image" Target="../media/image45.svg"/><Relationship Id="rId5" Type="http://schemas.openxmlformats.org/officeDocument/2006/relationships/diagramColors" Target="../diagrams/colors2.xml"/><Relationship Id="rId15" Type="http://schemas.openxmlformats.org/officeDocument/2006/relationships/image" Target="../media/image24.png"/><Relationship Id="rId23" Type="http://schemas.openxmlformats.org/officeDocument/2006/relationships/image" Target="../media/image28.png"/><Relationship Id="rId28" Type="http://schemas.openxmlformats.org/officeDocument/2006/relationships/image" Target="../media/image41.svg"/><Relationship Id="rId10" Type="http://schemas.openxmlformats.org/officeDocument/2006/relationships/image" Target="../media/image23.svg"/><Relationship Id="rId19" Type="http://schemas.openxmlformats.org/officeDocument/2006/relationships/image" Target="../media/image26.png"/><Relationship Id="rId31" Type="http://schemas.openxmlformats.org/officeDocument/2006/relationships/image" Target="../media/image32.png"/><Relationship Id="rId4" Type="http://schemas.openxmlformats.org/officeDocument/2006/relationships/diagramQuickStyle" Target="../diagrams/quickStyle2.xml"/><Relationship Id="rId9" Type="http://schemas.openxmlformats.org/officeDocument/2006/relationships/image" Target="../media/image21.png"/><Relationship Id="rId14" Type="http://schemas.openxmlformats.org/officeDocument/2006/relationships/image" Target="../media/image27.svg"/><Relationship Id="rId22" Type="http://schemas.openxmlformats.org/officeDocument/2006/relationships/image" Target="../media/image35.svg"/><Relationship Id="rId27" Type="http://schemas.openxmlformats.org/officeDocument/2006/relationships/image" Target="../media/image30.png"/><Relationship Id="rId30" Type="http://schemas.openxmlformats.org/officeDocument/2006/relationships/image" Target="../media/image43.svg"/><Relationship Id="rId35" Type="http://schemas.openxmlformats.org/officeDocument/2006/relationships/image" Target="../media/image34.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12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2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13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hyperlink" Target="https://bit.ly/32imP92" TargetMode="Externa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0.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15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hyperlink" Target="file:///\\fileserver\Software%20Development%20Process\Version%202.15\Project%20Management%20Process\Project%20Planning%20and%20Monitoring\TMP_Project_Charter.doc" TargetMode="Externa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8.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18.jfif"/><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20.jpeg"/><Relationship Id="rId1" Type="http://schemas.openxmlformats.org/officeDocument/2006/relationships/slideLayout" Target="../slideLayouts/slideLayout7.xml"/><Relationship Id="rId5" Type="http://schemas.openxmlformats.org/officeDocument/2006/relationships/image" Target="../media/image123.png"/><Relationship Id="rId4" Type="http://schemas.openxmlformats.org/officeDocument/2006/relationships/image" Target="../media/image122.jpeg"/></Relationships>
</file>

<file path=ppt/slides/_rels/slide17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1.xml"/></Relationships>
</file>

<file path=ppt/slides/_rels/slide17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7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129.jpeg"/><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31.png"/><Relationship Id="rId4" Type="http://schemas.openxmlformats.org/officeDocument/2006/relationships/oleObject" Target="../embeddings/oleObject1.bin"/></Relationships>
</file>

<file path=ppt/slides/_rels/slide183.xml.rels><?xml version="1.0" encoding="UTF-8" standalone="yes"?>
<Relationships xmlns="http://schemas.openxmlformats.org/package/2006/relationships"><Relationship Id="rId2" Type="http://schemas.openxmlformats.org/officeDocument/2006/relationships/hyperlink" Target="https://mycourses.aalto.fi/pluginfile.php/1177979/mod_resource/content/1/Sommerville-Software-Engineering-10ed.pdf" TargetMode="Externa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Layout" Target="../diagrams/layout6.xml"/><Relationship Id="rId7" Type="http://schemas.openxmlformats.org/officeDocument/2006/relationships/image" Target="../media/image36.png"/><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6.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9.xml"/></Relationships>
</file>

<file path=ppt/slides/_rels/slide4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50.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5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1.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8.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7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7.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7.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90.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92.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image" Target="../media/image79.png"/></Relationships>
</file>

<file path=ppt/slides/_rels/slide93.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9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A47F5AD-2809-414D-88CC-7352B1CEEB79}"/>
              </a:ext>
            </a:extLst>
          </p:cNvPr>
          <p:cNvSpPr>
            <a:spLocks noGrp="1"/>
          </p:cNvSpPr>
          <p:nvPr>
            <p:ph type="ctrTitle"/>
          </p:nvPr>
        </p:nvSpPr>
        <p:spPr>
          <a:xfrm>
            <a:off x="1518355" y="2992338"/>
            <a:ext cx="9155289" cy="1760363"/>
          </a:xfrm>
        </p:spPr>
        <p:txBody>
          <a:bodyPr>
            <a:normAutofit fontScale="90000"/>
          </a:bodyPr>
          <a:lstStyle/>
          <a:p>
            <a:r>
              <a:rPr lang="vi-VN" b="1">
                <a:solidFill>
                  <a:schemeClr val="bg1"/>
                </a:solidFill>
                <a:latin typeface="Cambria" panose="02040503050406030204" pitchFamily="18" charset="0"/>
                <a:ea typeface="Cambria" panose="02040503050406030204" pitchFamily="18" charset="0"/>
                <a:cs typeface="Calibri" panose="020F0502020204030204" pitchFamily="34" charset="0"/>
              </a:rPr>
              <a:t/>
            </a:r>
            <a:br>
              <a:rPr lang="vi-VN" b="1">
                <a:solidFill>
                  <a:schemeClr val="bg1"/>
                </a:solidFill>
                <a:latin typeface="Cambria" panose="02040503050406030204" pitchFamily="18" charset="0"/>
                <a:ea typeface="Cambria" panose="02040503050406030204" pitchFamily="18" charset="0"/>
                <a:cs typeface="Calibri" panose="020F0502020204030204" pitchFamily="34" charset="0"/>
              </a:rPr>
            </a:br>
            <a:r>
              <a:rPr lang="en-US" b="1">
                <a:solidFill>
                  <a:schemeClr val="bg1"/>
                </a:solidFill>
                <a:latin typeface="Cambria" panose="02040503050406030204" pitchFamily="18" charset="0"/>
                <a:ea typeface="Cambria" panose="02040503050406030204" pitchFamily="18" charset="0"/>
                <a:cs typeface="Calibri" panose="020F0502020204030204" pitchFamily="34" charset="0"/>
              </a:rPr>
              <a:t>PHÂN TÍCH NGHIỆP VỤ PHẦN MỀM</a:t>
            </a:r>
          </a:p>
        </p:txBody>
      </p:sp>
      <p:sp>
        <p:nvSpPr>
          <p:cNvPr id="3" name="Tiêu đề phụ 2">
            <a:extLst>
              <a:ext uri="{FF2B5EF4-FFF2-40B4-BE49-F238E27FC236}">
                <a16:creationId xmlns:a16="http://schemas.microsoft.com/office/drawing/2014/main" id="{51C024C3-E277-4C55-BF40-5069AE9603F4}"/>
              </a:ext>
            </a:extLst>
          </p:cNvPr>
          <p:cNvSpPr>
            <a:spLocks noGrp="1"/>
          </p:cNvSpPr>
          <p:nvPr>
            <p:ph type="subTitle" idx="1"/>
          </p:nvPr>
        </p:nvSpPr>
        <p:spPr>
          <a:xfrm>
            <a:off x="1518351" y="4877965"/>
            <a:ext cx="9144000" cy="925689"/>
          </a:xfrm>
        </p:spPr>
        <p:txBody>
          <a:bodyPr/>
          <a:lstStyle/>
          <a:p>
            <a:r>
              <a:rPr lang="en-US" i="1">
                <a:solidFill>
                  <a:schemeClr val="bg1"/>
                </a:solidFill>
              </a:rPr>
              <a:t>BA – BUSINESS ANALYSIS</a:t>
            </a:r>
          </a:p>
        </p:txBody>
      </p:sp>
      <p:grpSp>
        <p:nvGrpSpPr>
          <p:cNvPr id="8" name="Nhóm 7">
            <a:extLst>
              <a:ext uri="{FF2B5EF4-FFF2-40B4-BE49-F238E27FC236}">
                <a16:creationId xmlns:a16="http://schemas.microsoft.com/office/drawing/2014/main" id="{A70173C2-AF68-4D1F-8F6E-52183BCF9359}"/>
              </a:ext>
            </a:extLst>
          </p:cNvPr>
          <p:cNvGrpSpPr/>
          <p:nvPr/>
        </p:nvGrpSpPr>
        <p:grpSpPr>
          <a:xfrm>
            <a:off x="7741437" y="400588"/>
            <a:ext cx="3043019" cy="1729147"/>
            <a:chOff x="4574491" y="220629"/>
            <a:chExt cx="3043018" cy="1729146"/>
          </a:xfrm>
        </p:grpSpPr>
        <p:pic>
          <p:nvPicPr>
            <p:cNvPr id="5" name="Hình ảnh 4" descr="Ảnh có chứa vẽ&#10;&#10;Mô tả được tạo tự động">
              <a:extLst>
                <a:ext uri="{FF2B5EF4-FFF2-40B4-BE49-F238E27FC236}">
                  <a16:creationId xmlns:a16="http://schemas.microsoft.com/office/drawing/2014/main" id="{CC4CBFB8-80AF-459C-BB11-EFF731F6B40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4491" y="220629"/>
              <a:ext cx="3043018" cy="1512921"/>
            </a:xfrm>
            <a:prstGeom prst="rect">
              <a:avLst/>
            </a:prstGeom>
          </p:spPr>
        </p:pic>
        <p:sp>
          <p:nvSpPr>
            <p:cNvPr id="6" name="Hộp Văn bản 5">
              <a:extLst>
                <a:ext uri="{FF2B5EF4-FFF2-40B4-BE49-F238E27FC236}">
                  <a16:creationId xmlns:a16="http://schemas.microsoft.com/office/drawing/2014/main" id="{E9BB1A12-D803-49E5-8313-B08A6603F052}"/>
                </a:ext>
              </a:extLst>
            </p:cNvPr>
            <p:cNvSpPr txBox="1"/>
            <p:nvPr/>
          </p:nvSpPr>
          <p:spPr>
            <a:xfrm>
              <a:off x="4574491" y="1580443"/>
              <a:ext cx="3043018" cy="369332"/>
            </a:xfrm>
            <a:prstGeom prst="rect">
              <a:avLst/>
            </a:prstGeom>
            <a:noFill/>
          </p:spPr>
          <p:txBody>
            <a:bodyPr wrap="square" rtlCol="0">
              <a:spAutoFit/>
            </a:bodyPr>
            <a:lstStyle/>
            <a:p>
              <a:pPr algn="ctr" defTabSz="914377">
                <a:defRPr/>
              </a:pPr>
              <a:r>
                <a:rPr lang="en-US">
                  <a:solidFill>
                    <a:prstClr val="white"/>
                  </a:solidFill>
                  <a:latin typeface="Calibri" panose="020F0502020204030204"/>
                </a:rPr>
                <a:t>Công ty Cổ phần iBPO</a:t>
              </a:r>
            </a:p>
          </p:txBody>
        </p:sp>
      </p:grpSp>
      <p:sp>
        <p:nvSpPr>
          <p:cNvPr id="7" name="Footer Placeholder 6">
            <a:extLst>
              <a:ext uri="{FF2B5EF4-FFF2-40B4-BE49-F238E27FC236}">
                <a16:creationId xmlns:a16="http://schemas.microsoft.com/office/drawing/2014/main" id="{C2500DF1-82C9-45D3-9880-503D59838751}"/>
              </a:ext>
            </a:extLst>
          </p:cNvPr>
          <p:cNvSpPr>
            <a:spLocks noGrp="1"/>
          </p:cNvSpPr>
          <p:nvPr>
            <p:ph type="ftr" sz="quarter" idx="11"/>
          </p:nvPr>
        </p:nvSpPr>
        <p:spPr>
          <a:xfrm>
            <a:off x="1296032" y="6352146"/>
            <a:ext cx="9676767" cy="369331"/>
          </a:xfrm>
        </p:spPr>
        <p:txBody>
          <a:bodyPr/>
          <a:lstStyle/>
          <a:p>
            <a:r>
              <a:rPr lang="vi-VN" sz="2000">
                <a:solidFill>
                  <a:schemeClr val="bg1"/>
                </a:solidFill>
              </a:rPr>
              <a:t>Bản quyền thuộc Học viện iBPO. Cấm sao chép dưới mọi hình thức</a:t>
            </a:r>
            <a:endParaRPr lang="en-US" sz="2000">
              <a:solidFill>
                <a:schemeClr val="bg1"/>
              </a:solidFill>
            </a:endParaRPr>
          </a:p>
        </p:txBody>
      </p:sp>
      <p:pic>
        <p:nvPicPr>
          <p:cNvPr id="10" name="Picture 9">
            <a:extLst>
              <a:ext uri="{FF2B5EF4-FFF2-40B4-BE49-F238E27FC236}">
                <a16:creationId xmlns:a16="http://schemas.microsoft.com/office/drawing/2014/main" id="{E4FDF517-943C-4070-834C-F17515BE92FA}"/>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296032" y="366986"/>
            <a:ext cx="2139344" cy="2135065"/>
          </a:xfrm>
          <a:prstGeom prst="rect">
            <a:avLst/>
          </a:prstGeom>
        </p:spPr>
      </p:pic>
    </p:spTree>
    <p:extLst>
      <p:ext uri="{BB962C8B-B14F-4D97-AF65-F5344CB8AC3E}">
        <p14:creationId xmlns:p14="http://schemas.microsoft.com/office/powerpoint/2010/main" val="34276293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BD79BD-5D89-4EE7-A2E9-C7BEBC4CCD0D}"/>
              </a:ext>
            </a:extLst>
          </p:cNvPr>
          <p:cNvSpPr>
            <a:spLocks noGrp="1"/>
          </p:cNvSpPr>
          <p:nvPr>
            <p:ph type="title"/>
          </p:nvPr>
        </p:nvSpPr>
        <p:spPr/>
        <p:txBody>
          <a:bodyPr vert="horz" lIns="91440" tIns="45720" rIns="91440" bIns="45720" rtlCol="0" anchor="b">
            <a:noAutofit/>
          </a:bodyPr>
          <a:lstStyle/>
          <a:p>
            <a:r>
              <a:rPr lang="en-US"/>
              <a:t>1.1 Phân tích nghiệp vụ  là gì?</a:t>
            </a:r>
          </a:p>
        </p:txBody>
      </p:sp>
      <p:sp>
        <p:nvSpPr>
          <p:cNvPr id="2" name="Content Placeholder 1">
            <a:extLst>
              <a:ext uri="{FF2B5EF4-FFF2-40B4-BE49-F238E27FC236}">
                <a16:creationId xmlns:a16="http://schemas.microsoft.com/office/drawing/2014/main" id="{131F7094-4A46-41F8-957B-7E84FE54791E}"/>
              </a:ext>
            </a:extLst>
          </p:cNvPr>
          <p:cNvSpPr>
            <a:spLocks noGrp="1"/>
          </p:cNvSpPr>
          <p:nvPr>
            <p:ph idx="1"/>
          </p:nvPr>
        </p:nvSpPr>
        <p:spPr>
          <a:xfrm>
            <a:off x="5571794" y="1576229"/>
            <a:ext cx="5583886" cy="4631388"/>
          </a:xfrm>
        </p:spPr>
        <p:txBody>
          <a:bodyPr vert="horz" lIns="0" tIns="45720" rIns="0" bIns="45720" rtlCol="0">
            <a:normAutofit fontScale="55000" lnSpcReduction="20000"/>
          </a:bodyPr>
          <a:lstStyle/>
          <a:p>
            <a:pPr marL="182875" indent="0" algn="just">
              <a:lnSpc>
                <a:spcPct val="150000"/>
              </a:lnSpc>
              <a:buNone/>
            </a:pPr>
            <a:r>
              <a:rPr lang="vi-VN" sz="3800" spc="-51">
                <a:latin typeface="Calibri" panose="020F0502020204030204" pitchFamily="34" charset="0"/>
                <a:ea typeface="+mj-ea"/>
                <a:cs typeface="Calibri" panose="020F0502020204030204" pitchFamily="34" charset="0"/>
              </a:rPr>
              <a:t>Tập hợp các kỹ thuật và công việc để làm cầu nối liên lạc giữa các bên liên quan</a:t>
            </a:r>
            <a:r>
              <a:rPr lang="en-US" sz="3800" spc="-51">
                <a:latin typeface="Calibri" panose="020F0502020204030204" pitchFamily="34" charset="0"/>
                <a:ea typeface="+mj-ea"/>
                <a:cs typeface="Calibri" panose="020F0502020204030204" pitchFamily="34" charset="0"/>
              </a:rPr>
              <a:t> </a:t>
            </a:r>
            <a:r>
              <a:rPr lang="vi-VN" sz="3800" spc="-51">
                <a:latin typeface="Calibri" panose="020F0502020204030204" pitchFamily="34" charset="0"/>
                <a:ea typeface="+mj-ea"/>
                <a:cs typeface="Calibri" panose="020F0502020204030204" pitchFamily="34" charset="0"/>
              </a:rPr>
              <a:t>(stakeholders)</a:t>
            </a:r>
            <a:r>
              <a:rPr lang="en-US" sz="3800" spc="-51">
                <a:latin typeface="Calibri" panose="020F0502020204030204" pitchFamily="34" charset="0"/>
                <a:ea typeface="+mj-ea"/>
                <a:cs typeface="Calibri" panose="020F0502020204030204" pitchFamily="34" charset="0"/>
              </a:rPr>
              <a:t> </a:t>
            </a:r>
            <a:r>
              <a:rPr lang="vi-VN" sz="3800" spc="-51">
                <a:latin typeface="Calibri" panose="020F0502020204030204" pitchFamily="34" charset="0"/>
                <a:ea typeface="+mj-ea"/>
                <a:cs typeface="Calibri" panose="020F0502020204030204" pitchFamily="34" charset="0"/>
              </a:rPr>
              <a:t>trong quá trình phát triển phần mềm nhằm:</a:t>
            </a:r>
          </a:p>
          <a:p>
            <a:pPr algn="just">
              <a:lnSpc>
                <a:spcPct val="150000"/>
              </a:lnSpc>
            </a:pPr>
            <a:r>
              <a:rPr lang="vi-VN" sz="3800" spc="-51">
                <a:latin typeface="Calibri" panose="020F0502020204030204" pitchFamily="34" charset="0"/>
                <a:ea typeface="+mj-ea"/>
                <a:cs typeface="Calibri" panose="020F0502020204030204" pitchFamily="34" charset="0"/>
              </a:rPr>
              <a:t>Hiểu rõ cấu trúc, các chính sách,</a:t>
            </a:r>
            <a:r>
              <a:rPr lang="en-US" sz="3800" spc="-51">
                <a:latin typeface="Calibri" panose="020F0502020204030204" pitchFamily="34" charset="0"/>
                <a:ea typeface="+mj-ea"/>
                <a:cs typeface="Calibri" panose="020F0502020204030204" pitchFamily="34" charset="0"/>
              </a:rPr>
              <a:t> </a:t>
            </a:r>
            <a:r>
              <a:rPr lang="vi-VN" sz="3800" spc="-51">
                <a:latin typeface="Calibri" panose="020F0502020204030204" pitchFamily="34" charset="0"/>
                <a:ea typeface="+mj-ea"/>
                <a:cs typeface="Calibri" panose="020F0502020204030204" pitchFamily="34" charset="0"/>
              </a:rPr>
              <a:t>các hoạt động của tổ chức</a:t>
            </a:r>
          </a:p>
          <a:p>
            <a:pPr algn="just">
              <a:lnSpc>
                <a:spcPct val="150000"/>
              </a:lnSpc>
            </a:pPr>
            <a:r>
              <a:rPr lang="vi-VN" sz="3800" spc="-51">
                <a:latin typeface="Calibri" panose="020F0502020204030204" pitchFamily="34" charset="0"/>
                <a:ea typeface="+mj-ea"/>
                <a:cs typeface="Calibri" panose="020F0502020204030204" pitchFamily="34" charset="0"/>
              </a:rPr>
              <a:t>Đề xuất các giải pháp phần mềm phù hợp cho tổ chức để họ đạt được các mục tiêu</a:t>
            </a:r>
          </a:p>
          <a:p>
            <a:pPr algn="just">
              <a:lnSpc>
                <a:spcPct val="150000"/>
              </a:lnSpc>
            </a:pPr>
            <a:r>
              <a:rPr lang="vi-VN" sz="3800" spc="-51">
                <a:latin typeface="Calibri" panose="020F0502020204030204" pitchFamily="34" charset="0"/>
                <a:ea typeface="+mj-ea"/>
                <a:cs typeface="Calibri" panose="020F0502020204030204" pitchFamily="34" charset="0"/>
              </a:rPr>
              <a:t>Hướng dẫn truyền đạt giải thích để nhóm phần mềm hiểu và làm đúng yêu cầu khách hàng</a:t>
            </a:r>
            <a:endParaRPr lang="en-US" sz="3800" spc="-51">
              <a:latin typeface="Calibri" panose="020F0502020204030204" pitchFamily="34" charset="0"/>
              <a:ea typeface="+mj-ea"/>
              <a:cs typeface="Calibri" panose="020F0502020204030204" pitchFamily="34" charset="0"/>
            </a:endParaRPr>
          </a:p>
          <a:p>
            <a:endParaRPr lang="en-US"/>
          </a:p>
        </p:txBody>
      </p:sp>
      <p:sp>
        <p:nvSpPr>
          <p:cNvPr id="37" name="Text Placeholder 1">
            <a:extLst>
              <a:ext uri="{FF2B5EF4-FFF2-40B4-BE49-F238E27FC236}">
                <a16:creationId xmlns:a16="http://schemas.microsoft.com/office/drawing/2014/main" id="{39A77990-EC89-4E71-89FB-85B7460A0F22}"/>
              </a:ext>
            </a:extLst>
          </p:cNvPr>
          <p:cNvSpPr txBox="1">
            <a:spLocks/>
          </p:cNvSpPr>
          <p:nvPr/>
        </p:nvSpPr>
        <p:spPr>
          <a:xfrm>
            <a:off x="309565" y="1265052"/>
            <a:ext cx="6133769" cy="5412195"/>
          </a:xfrm>
          <a:prstGeom prst="rect">
            <a:avLst/>
          </a:prstGeom>
        </p:spPr>
        <p:txBody>
          <a:bodyPr>
            <a:normAutofit/>
          </a:bodyPr>
          <a:lst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endParaRPr lang="en-US"/>
          </a:p>
          <a:p>
            <a:endParaRPr lang="en-US"/>
          </a:p>
          <a:p>
            <a:endParaRPr lang="en-US"/>
          </a:p>
          <a:p>
            <a:endParaRPr lang="en-US"/>
          </a:p>
        </p:txBody>
      </p:sp>
      <p:pic>
        <p:nvPicPr>
          <p:cNvPr id="6" name="Picture 5" descr="Kết quả hình ảnh cho business analyst">
            <a:extLst>
              <a:ext uri="{FF2B5EF4-FFF2-40B4-BE49-F238E27FC236}">
                <a16:creationId xmlns:a16="http://schemas.microsoft.com/office/drawing/2014/main" id="{4BC06F7C-CE4F-42B9-B200-3A063FA3F0F5}"/>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238948" y="1918953"/>
            <a:ext cx="3973037" cy="3218096"/>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D1BF1903-598D-428D-B700-25F671DA9FAA}"/>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149032621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4A8FFEA1-1B69-4F42-B552-0CCF7259687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7" name="Rectangle 136">
            <a:extLst>
              <a:ext uri="{FF2B5EF4-FFF2-40B4-BE49-F238E27FC236}">
                <a16:creationId xmlns:a16="http://schemas.microsoft.com/office/drawing/2014/main" id="{AA3C9226-5EC8-460B-82D7-72AA994DF9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9" name="Straight Connector 138">
            <a:extLst>
              <a:ext uri="{FF2B5EF4-FFF2-40B4-BE49-F238E27FC236}">
                <a16:creationId xmlns:a16="http://schemas.microsoft.com/office/drawing/2014/main" id="{62A90A9D-33DF-408E-BF4C-F82588935C9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1" name="Rectangle 140">
            <a:extLst>
              <a:ext uri="{FF2B5EF4-FFF2-40B4-BE49-F238E27FC236}">
                <a16:creationId xmlns:a16="http://schemas.microsoft.com/office/drawing/2014/main" id="{E6AA15AE-DAFE-4E1E-B05F-F57962FD3A2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D7F99E-22F8-49BF-A25D-E19C55328FE5}"/>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a:solidFill>
                  <a:schemeClr val="tx1">
                    <a:lumMod val="85000"/>
                    <a:lumOff val="15000"/>
                  </a:schemeClr>
                </a:solidFill>
                <a:latin typeface="+mj-lt"/>
              </a:rPr>
              <a:t>Bài thực hành</a:t>
            </a:r>
          </a:p>
        </p:txBody>
      </p:sp>
      <p:sp>
        <p:nvSpPr>
          <p:cNvPr id="3" name="Content Placeholder 2">
            <a:extLst>
              <a:ext uri="{FF2B5EF4-FFF2-40B4-BE49-F238E27FC236}">
                <a16:creationId xmlns:a16="http://schemas.microsoft.com/office/drawing/2014/main" id="{662B7418-AA25-4876-B58B-2E2AD4AD1C29}"/>
              </a:ext>
            </a:extLst>
          </p:cNvPr>
          <p:cNvSpPr>
            <a:spLocks noGrp="1"/>
          </p:cNvSpPr>
          <p:nvPr>
            <p:ph idx="1"/>
          </p:nvPr>
        </p:nvSpPr>
        <p:spPr>
          <a:xfrm>
            <a:off x="8141110" y="4455621"/>
            <a:ext cx="3417990" cy="1238616"/>
          </a:xfrm>
        </p:spPr>
        <p:txBody>
          <a:bodyPr vert="horz" lIns="91440" tIns="45720" rIns="91440" bIns="45720" rtlCol="0">
            <a:normAutofit/>
          </a:bodyPr>
          <a:lstStyle/>
          <a:p>
            <a:pPr marL="0" indent="0">
              <a:lnSpc>
                <a:spcPct val="90000"/>
              </a:lnSpc>
              <a:spcBef>
                <a:spcPts val="1200"/>
              </a:spcBef>
              <a:spcAft>
                <a:spcPts val="200"/>
              </a:spcAft>
              <a:buNone/>
            </a:pPr>
            <a:r>
              <a:rPr lang="en-US" sz="2000" cap="all" spc="200">
                <a:solidFill>
                  <a:schemeClr val="tx1">
                    <a:lumMod val="85000"/>
                    <a:lumOff val="15000"/>
                  </a:schemeClr>
                </a:solidFill>
                <a:latin typeface="+mj-lt"/>
              </a:rPr>
              <a:t>Lập danh sách 10 user story của ứng dụng</a:t>
            </a:r>
          </a:p>
        </p:txBody>
      </p:sp>
      <p:pic>
        <p:nvPicPr>
          <p:cNvPr id="4098" name="Picture 2" descr="User stories: Why is it Important to Agile? - Agile Scrum">
            <a:extLst>
              <a:ext uri="{FF2B5EF4-FFF2-40B4-BE49-F238E27FC236}">
                <a16:creationId xmlns:a16="http://schemas.microsoft.com/office/drawing/2014/main" id="{807C3E9E-85FA-47A4-8E09-97A92A5DDB5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6636" y="640081"/>
            <a:ext cx="6806942" cy="5054156"/>
          </a:xfrm>
          <a:prstGeom prst="rect">
            <a:avLst/>
          </a:prstGeom>
          <a:noFill/>
          <a:extLst>
            <a:ext uri="{909E8E84-426E-40DD-AFC4-6F175D3DCCD1}">
              <a14:hiddenFill xmlns:a14="http://schemas.microsoft.com/office/drawing/2010/main">
                <a:solidFill>
                  <a:srgbClr val="FFFFFF"/>
                </a:solidFill>
              </a14:hiddenFill>
            </a:ext>
          </a:extLst>
        </p:spPr>
      </p:pic>
      <p:cxnSp>
        <p:nvCxnSpPr>
          <p:cNvPr id="143" name="Straight Connector 142">
            <a:extLst>
              <a:ext uri="{FF2B5EF4-FFF2-40B4-BE49-F238E27FC236}">
                <a16:creationId xmlns:a16="http://schemas.microsoft.com/office/drawing/2014/main" id="{D07141D5-A57C-43F5-A655-5BA2D0D2AFF3}"/>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45" name="Rectangle 144">
            <a:extLst>
              <a:ext uri="{FF2B5EF4-FFF2-40B4-BE49-F238E27FC236}">
                <a16:creationId xmlns:a16="http://schemas.microsoft.com/office/drawing/2014/main" id="{D9DB1F97-BFF9-46CC-8EB4-BB63B98F13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7" name="Rectangle 146">
            <a:extLst>
              <a:ext uri="{FF2B5EF4-FFF2-40B4-BE49-F238E27FC236}">
                <a16:creationId xmlns:a16="http://schemas.microsoft.com/office/drawing/2014/main" id="{88CAE6E3-39B4-4A16-97BC-9C376B9B7E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Footer Placeholder 4">
            <a:extLst>
              <a:ext uri="{FF2B5EF4-FFF2-40B4-BE49-F238E27FC236}">
                <a16:creationId xmlns:a16="http://schemas.microsoft.com/office/drawing/2014/main" id="{AF9E47F4-0B52-4E7B-98CA-D2FB9E9BBC45}"/>
              </a:ext>
            </a:extLst>
          </p:cNvPr>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vi-VN" sz="900" b="0" i="0" u="none" strike="noStrike" kern="1200" cap="all" spc="0" normalizeH="0" baseline="0" noProof="0">
                <a:ln>
                  <a:noFill/>
                </a:ln>
                <a:solidFill>
                  <a:srgbClr val="FFFFFF"/>
                </a:solidFill>
                <a:effectLst/>
                <a:uLnTx/>
                <a:uFillTx/>
                <a:latin typeface="Calibri" panose="020F0502020204030204"/>
                <a:ea typeface="+mn-ea"/>
                <a:cs typeface="+mn-cs"/>
              </a:rPr>
              <a:t>Bản quyền thuộc Học viện iBPO. Cấm sao chép dưới mọi hình thức</a:t>
            </a: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256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35EDED-143D-4510-AD32-EB69FFCA644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2" y="10"/>
            <a:ext cx="12192031" cy="4915066"/>
          </a:xfrm>
          <a:prstGeom prst="rect">
            <a:avLst/>
          </a:prstGeom>
        </p:spPr>
      </p:pic>
      <p:sp>
        <p:nvSpPr>
          <p:cNvPr id="2" name="Title 1">
            <a:extLst>
              <a:ext uri="{FF2B5EF4-FFF2-40B4-BE49-F238E27FC236}">
                <a16:creationId xmlns:a16="http://schemas.microsoft.com/office/drawing/2014/main" id="{23D7F99E-22F8-49BF-A25D-E19C55328FE5}"/>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chemeClr val="tx1"/>
                </a:solidFill>
                <a:latin typeface="+mj-lt"/>
              </a:rPr>
              <a:t>Bài thực hành 10 phút</a:t>
            </a:r>
          </a:p>
        </p:txBody>
      </p:sp>
      <p:sp>
        <p:nvSpPr>
          <p:cNvPr id="3" name="Content Placeholder 2">
            <a:extLst>
              <a:ext uri="{FF2B5EF4-FFF2-40B4-BE49-F238E27FC236}">
                <a16:creationId xmlns:a16="http://schemas.microsoft.com/office/drawing/2014/main" id="{662B7418-AA25-4876-B58B-2E2AD4AD1C29}"/>
              </a:ext>
            </a:extLst>
          </p:cNvPr>
          <p:cNvSpPr>
            <a:spLocks noGrp="1"/>
          </p:cNvSpPr>
          <p:nvPr>
            <p:ph idx="1"/>
          </p:nvPr>
        </p:nvSpPr>
        <p:spPr>
          <a:xfrm>
            <a:off x="1065212" y="5943600"/>
            <a:ext cx="10058400" cy="543513"/>
          </a:xfrm>
        </p:spPr>
        <p:txBody>
          <a:bodyPr vert="horz" lIns="91440" tIns="45720" rIns="91440" bIns="45720" rtlCol="0">
            <a:normAutofit/>
          </a:bodyPr>
          <a:lstStyle/>
          <a:p>
            <a:pPr marL="0" indent="0">
              <a:lnSpc>
                <a:spcPct val="90000"/>
              </a:lnSpc>
              <a:spcBef>
                <a:spcPts val="1200"/>
              </a:spcBef>
              <a:spcAft>
                <a:spcPts val="200"/>
              </a:spcAft>
              <a:buNone/>
            </a:pPr>
            <a:r>
              <a:rPr lang="en-US" sz="1600" cap="all" spc="200">
                <a:solidFill>
                  <a:schemeClr val="tx1"/>
                </a:solidFill>
                <a:latin typeface="+mj-lt"/>
              </a:rPr>
              <a:t>TRẮC NGHIỆM LÝ THUYẾT PHÂN TÍCH YÊU CẦU</a:t>
            </a:r>
            <a:endParaRPr lang="en-US" sz="1500" cap="all" spc="200">
              <a:solidFill>
                <a:schemeClr val="tx1"/>
              </a:solidFill>
              <a:latin typeface="+mj-lt"/>
            </a:endParaRPr>
          </a:p>
        </p:txBody>
      </p:sp>
      <p:sp>
        <p:nvSpPr>
          <p:cNvPr id="6" name="Footer Placeholder 5">
            <a:extLst>
              <a:ext uri="{FF2B5EF4-FFF2-40B4-BE49-F238E27FC236}">
                <a16:creationId xmlns:a16="http://schemas.microsoft.com/office/drawing/2014/main" id="{D6C209ED-3438-404E-8B30-FB2797FEABD4}"/>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9687906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A8FFEA1-1B69-4F42-B552-0CCF7259687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7"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AA3C9226-5EC8-460B-82D7-72AA994DF9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62A90A9D-33DF-408E-BF4C-F82588935C9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E6AA15AE-DAFE-4E1E-B05F-F57962FD3A2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56F6FD-BA36-4565-B986-711AF6756B27}"/>
              </a:ext>
            </a:extLst>
          </p:cNvPr>
          <p:cNvSpPr>
            <a:spLocks noGrp="1"/>
          </p:cNvSpPr>
          <p:nvPr>
            <p:ph type="title"/>
          </p:nvPr>
        </p:nvSpPr>
        <p:spPr>
          <a:xfrm>
            <a:off x="6546605" y="1238022"/>
            <a:ext cx="4447250" cy="758102"/>
          </a:xfrm>
        </p:spPr>
        <p:txBody>
          <a:bodyPr vert="horz" lIns="91440" tIns="45720" rIns="91440" bIns="45720" rtlCol="0" anchor="b" anchorCtr="0">
            <a:noAutofit/>
          </a:bodyPr>
          <a:lstStyle/>
          <a:p>
            <a:pPr algn="ctr"/>
            <a:r>
              <a:rPr lang="vi-VN" sz="3200" b="1"/>
              <a:t>5. Mô hình hóa nghiệp vụ (Business Modelling)</a:t>
            </a:r>
          </a:p>
        </p:txBody>
      </p:sp>
      <p:cxnSp>
        <p:nvCxnSpPr>
          <p:cNvPr id="18" name="Straight Connector 17">
            <a:extLst>
              <a:ext uri="{FF2B5EF4-FFF2-40B4-BE49-F238E27FC236}">
                <a16:creationId xmlns:a16="http://schemas.microsoft.com/office/drawing/2014/main" id="{D07141D5-A57C-43F5-A655-5BA2D0D2AFF3}"/>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9DB1F97-BFF9-46CC-8EB4-BB63B98F13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 y="6334317"/>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88CAE6E3-39B4-4A16-97BC-9C376B9B7E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a:extLst>
              <a:ext uri="{FF2B5EF4-FFF2-40B4-BE49-F238E27FC236}">
                <a16:creationId xmlns:a16="http://schemas.microsoft.com/office/drawing/2014/main" id="{8E4C17AF-446D-4DE9-AF08-353B3374777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9203" y="1012275"/>
            <a:ext cx="5505807" cy="3786045"/>
          </a:xfrm>
          <a:prstGeom prst="rect">
            <a:avLst/>
          </a:prstGeom>
        </p:spPr>
      </p:pic>
      <p:grpSp>
        <p:nvGrpSpPr>
          <p:cNvPr id="52" name="Group 46">
            <a:extLst>
              <a:ext uri="{FF2B5EF4-FFF2-40B4-BE49-F238E27FC236}">
                <a16:creationId xmlns:a16="http://schemas.microsoft.com/office/drawing/2014/main" id="{6AF74BB9-FF58-423F-B62F-76D0023633C5}"/>
              </a:ext>
            </a:extLst>
          </p:cNvPr>
          <p:cNvGrpSpPr>
            <a:grpSpLocks/>
          </p:cNvGrpSpPr>
          <p:nvPr/>
        </p:nvGrpSpPr>
        <p:grpSpPr bwMode="auto">
          <a:xfrm>
            <a:off x="6312355" y="2236993"/>
            <a:ext cx="5111750" cy="795338"/>
            <a:chOff x="1296" y="1824"/>
            <a:chExt cx="3076" cy="432"/>
          </a:xfrm>
        </p:grpSpPr>
        <p:sp>
          <p:nvSpPr>
            <p:cNvPr id="53" name="AutoShape 47">
              <a:extLst>
                <a:ext uri="{FF2B5EF4-FFF2-40B4-BE49-F238E27FC236}">
                  <a16:creationId xmlns:a16="http://schemas.microsoft.com/office/drawing/2014/main" id="{4DAB0D34-CDAF-4CD6-B795-3E07131B8554}"/>
                </a:ext>
              </a:extLst>
            </p:cNvPr>
            <p:cNvSpPr>
              <a:spLocks noChangeArrowheads="1"/>
            </p:cNvSpPr>
            <p:nvPr/>
          </p:nvSpPr>
          <p:spPr bwMode="gray">
            <a:xfrm>
              <a:off x="1536" y="1899"/>
              <a:ext cx="2736" cy="288"/>
            </a:xfrm>
            <a:prstGeom prst="roundRect">
              <a:avLst>
                <a:gd name="adj" fmla="val 16667"/>
              </a:avLst>
            </a:prstGeom>
            <a:gradFill flip="none" rotWithShape="1">
              <a:gsLst>
                <a:gs pos="0">
                  <a:schemeClr val="accent2">
                    <a:gamma/>
                    <a:tint val="21176"/>
                    <a:invGamma/>
                  </a:schemeClr>
                </a:gs>
                <a:gs pos="100000">
                  <a:schemeClr val="accent2"/>
                </a:gs>
              </a:gsLst>
              <a:lin ang="18900000" scaled="1"/>
              <a:tileRect/>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pPr>
                <a:defRPr/>
              </a:pPr>
              <a:endParaRPr lang="en-US">
                <a:latin typeface="Arial" charset="0"/>
                <a:cs typeface="+mn-cs"/>
              </a:endParaRPr>
            </a:p>
          </p:txBody>
        </p:sp>
        <p:sp>
          <p:nvSpPr>
            <p:cNvPr id="54" name="AutoShape 48">
              <a:extLst>
                <a:ext uri="{FF2B5EF4-FFF2-40B4-BE49-F238E27FC236}">
                  <a16:creationId xmlns:a16="http://schemas.microsoft.com/office/drawing/2014/main" id="{9F17EA73-882A-48EF-81D1-18119C6BDCFD}"/>
                </a:ext>
              </a:extLst>
            </p:cNvPr>
            <p:cNvSpPr>
              <a:spLocks noChangeArrowheads="1"/>
            </p:cNvSpPr>
            <p:nvPr/>
          </p:nvSpPr>
          <p:spPr bwMode="gray">
            <a:xfrm>
              <a:off x="1296" y="1824"/>
              <a:ext cx="432"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pPr>
                <a:defRPr/>
              </a:pPr>
              <a:endParaRPr lang="en-US">
                <a:latin typeface="Arial" charset="0"/>
                <a:cs typeface="+mn-cs"/>
              </a:endParaRPr>
            </a:p>
          </p:txBody>
        </p:sp>
        <p:sp>
          <p:nvSpPr>
            <p:cNvPr id="55" name="Text Box 49">
              <a:extLst>
                <a:ext uri="{FF2B5EF4-FFF2-40B4-BE49-F238E27FC236}">
                  <a16:creationId xmlns:a16="http://schemas.microsoft.com/office/drawing/2014/main" id="{B6A5A7EF-704E-4FE9-936C-2EF68DCCC57F}"/>
                </a:ext>
              </a:extLst>
            </p:cNvPr>
            <p:cNvSpPr txBox="1">
              <a:spLocks noChangeArrowheads="1"/>
            </p:cNvSpPr>
            <p:nvPr/>
          </p:nvSpPr>
          <p:spPr bwMode="gray">
            <a:xfrm>
              <a:off x="1792" y="1934"/>
              <a:ext cx="2580"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vi-VN" sz="1800" b="1"/>
                <a:t>Giới thiệu mô hình hóa nghiệp vụ</a:t>
              </a:r>
            </a:p>
          </p:txBody>
        </p:sp>
        <p:sp>
          <p:nvSpPr>
            <p:cNvPr id="56" name="Text Box 50">
              <a:extLst>
                <a:ext uri="{FF2B5EF4-FFF2-40B4-BE49-F238E27FC236}">
                  <a16:creationId xmlns:a16="http://schemas.microsoft.com/office/drawing/2014/main" id="{B566455C-5D2C-4FCC-B98E-9FD40CE7BC02}"/>
                </a:ext>
              </a:extLst>
            </p:cNvPr>
            <p:cNvSpPr txBox="1">
              <a:spLocks noChangeArrowheads="1"/>
            </p:cNvSpPr>
            <p:nvPr/>
          </p:nvSpPr>
          <p:spPr bwMode="gray">
            <a:xfrm>
              <a:off x="1393" y="1886"/>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vi-VN" sz="2400"/>
                <a:t>1</a:t>
              </a:r>
            </a:p>
          </p:txBody>
        </p:sp>
      </p:grpSp>
      <p:grpSp>
        <p:nvGrpSpPr>
          <p:cNvPr id="57" name="Group 51">
            <a:extLst>
              <a:ext uri="{FF2B5EF4-FFF2-40B4-BE49-F238E27FC236}">
                <a16:creationId xmlns:a16="http://schemas.microsoft.com/office/drawing/2014/main" id="{DAD85E74-DF1C-451F-B34E-B88402524DDC}"/>
              </a:ext>
            </a:extLst>
          </p:cNvPr>
          <p:cNvGrpSpPr>
            <a:grpSpLocks/>
          </p:cNvGrpSpPr>
          <p:nvPr/>
        </p:nvGrpSpPr>
        <p:grpSpPr bwMode="auto">
          <a:xfrm>
            <a:off x="6400183" y="3102870"/>
            <a:ext cx="4946650" cy="795338"/>
            <a:chOff x="1296" y="1824"/>
            <a:chExt cx="2976" cy="432"/>
          </a:xfrm>
        </p:grpSpPr>
        <p:sp>
          <p:nvSpPr>
            <p:cNvPr id="58" name="AutoShape 52">
              <a:extLst>
                <a:ext uri="{FF2B5EF4-FFF2-40B4-BE49-F238E27FC236}">
                  <a16:creationId xmlns:a16="http://schemas.microsoft.com/office/drawing/2014/main" id="{503DF476-60B8-4705-A108-A4BA92244D93}"/>
                </a:ext>
              </a:extLst>
            </p:cNvPr>
            <p:cNvSpPr>
              <a:spLocks noChangeArrowheads="1"/>
            </p:cNvSpPr>
            <p:nvPr/>
          </p:nvSpPr>
          <p:spPr bwMode="gray">
            <a:xfrm>
              <a:off x="1536" y="1899"/>
              <a:ext cx="2736" cy="288"/>
            </a:xfrm>
            <a:prstGeom prst="roundRect">
              <a:avLst>
                <a:gd name="adj" fmla="val 16667"/>
              </a:avLst>
            </a:prstGeom>
            <a:gradFill rotWithShape="1">
              <a:gsLst>
                <a:gs pos="0">
                  <a:schemeClr val="accent1">
                    <a:gamma/>
                    <a:tint val="21176"/>
                    <a:invGamma/>
                  </a:schemeClr>
                </a:gs>
                <a:gs pos="100000">
                  <a:schemeClr val="accent1"/>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pPr>
                <a:defRPr/>
              </a:pPr>
              <a:endParaRPr lang="en-US">
                <a:latin typeface="Arial" charset="0"/>
                <a:cs typeface="+mn-cs"/>
              </a:endParaRPr>
            </a:p>
          </p:txBody>
        </p:sp>
        <p:sp>
          <p:nvSpPr>
            <p:cNvPr id="59" name="AutoShape 53">
              <a:extLst>
                <a:ext uri="{FF2B5EF4-FFF2-40B4-BE49-F238E27FC236}">
                  <a16:creationId xmlns:a16="http://schemas.microsoft.com/office/drawing/2014/main" id="{430D68B0-0FEA-44A8-87A5-D602E8F8EC99}"/>
                </a:ext>
              </a:extLst>
            </p:cNvPr>
            <p:cNvSpPr>
              <a:spLocks noChangeArrowheads="1"/>
            </p:cNvSpPr>
            <p:nvPr/>
          </p:nvSpPr>
          <p:spPr bwMode="gray">
            <a:xfrm>
              <a:off x="1296" y="1824"/>
              <a:ext cx="432" cy="432"/>
            </a:xfrm>
            <a:prstGeom prst="diamond">
              <a:avLst/>
            </a:prstGeom>
            <a:solidFill>
              <a:schemeClr val="accent1"/>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pPr>
                <a:defRPr/>
              </a:pPr>
              <a:endParaRPr lang="en-US">
                <a:latin typeface="Arial" charset="0"/>
                <a:cs typeface="+mn-cs"/>
              </a:endParaRPr>
            </a:p>
          </p:txBody>
        </p:sp>
        <p:sp>
          <p:nvSpPr>
            <p:cNvPr id="60" name="Text Box 54">
              <a:extLst>
                <a:ext uri="{FF2B5EF4-FFF2-40B4-BE49-F238E27FC236}">
                  <a16:creationId xmlns:a16="http://schemas.microsoft.com/office/drawing/2014/main" id="{0D5456F3-A3CD-434E-9B63-BBB27CF2E132}"/>
                </a:ext>
              </a:extLst>
            </p:cNvPr>
            <p:cNvSpPr txBox="1">
              <a:spLocks noChangeArrowheads="1"/>
            </p:cNvSpPr>
            <p:nvPr/>
          </p:nvSpPr>
          <p:spPr bwMode="gray">
            <a:xfrm>
              <a:off x="1824" y="1934"/>
              <a:ext cx="24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endParaRPr lang="en-US" altLang="vi-VN" sz="1800" b="1"/>
            </a:p>
          </p:txBody>
        </p:sp>
        <p:sp>
          <p:nvSpPr>
            <p:cNvPr id="61" name="Text Box 55">
              <a:extLst>
                <a:ext uri="{FF2B5EF4-FFF2-40B4-BE49-F238E27FC236}">
                  <a16:creationId xmlns:a16="http://schemas.microsoft.com/office/drawing/2014/main" id="{A35D2F52-3C7A-4699-85C4-B61BF2F9FE78}"/>
                </a:ext>
              </a:extLst>
            </p:cNvPr>
            <p:cNvSpPr txBox="1">
              <a:spLocks noChangeArrowheads="1"/>
            </p:cNvSpPr>
            <p:nvPr/>
          </p:nvSpPr>
          <p:spPr bwMode="gray">
            <a:xfrm>
              <a:off x="1393" y="1886"/>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vi-VN" sz="2400"/>
                <a:t>2</a:t>
              </a:r>
            </a:p>
          </p:txBody>
        </p:sp>
      </p:grpSp>
      <p:grpSp>
        <p:nvGrpSpPr>
          <p:cNvPr id="62" name="Group 56">
            <a:extLst>
              <a:ext uri="{FF2B5EF4-FFF2-40B4-BE49-F238E27FC236}">
                <a16:creationId xmlns:a16="http://schemas.microsoft.com/office/drawing/2014/main" id="{EFFE2968-6F6A-46B6-BD0B-CC76E308228B}"/>
              </a:ext>
            </a:extLst>
          </p:cNvPr>
          <p:cNvGrpSpPr>
            <a:grpSpLocks/>
          </p:cNvGrpSpPr>
          <p:nvPr/>
        </p:nvGrpSpPr>
        <p:grpSpPr bwMode="auto">
          <a:xfrm>
            <a:off x="6385408" y="3942608"/>
            <a:ext cx="5040312" cy="795338"/>
            <a:chOff x="1296" y="1824"/>
            <a:chExt cx="3033" cy="432"/>
          </a:xfrm>
        </p:grpSpPr>
        <p:sp>
          <p:nvSpPr>
            <p:cNvPr id="63" name="AutoShape 57">
              <a:extLst>
                <a:ext uri="{FF2B5EF4-FFF2-40B4-BE49-F238E27FC236}">
                  <a16:creationId xmlns:a16="http://schemas.microsoft.com/office/drawing/2014/main" id="{A75A0874-8A21-4670-9BBC-16DF3274E52F}"/>
                </a:ext>
              </a:extLst>
            </p:cNvPr>
            <p:cNvSpPr>
              <a:spLocks noChangeArrowheads="1"/>
            </p:cNvSpPr>
            <p:nvPr/>
          </p:nvSpPr>
          <p:spPr bwMode="gray">
            <a:xfrm>
              <a:off x="1536" y="1899"/>
              <a:ext cx="2736" cy="288"/>
            </a:xfrm>
            <a:prstGeom prst="roundRect">
              <a:avLst>
                <a:gd name="adj" fmla="val 16667"/>
              </a:avLst>
            </a:prstGeom>
            <a:gradFill rotWithShape="1">
              <a:gsLst>
                <a:gs pos="3000">
                  <a:schemeClr val="tx2">
                    <a:gamma/>
                    <a:tint val="21176"/>
                    <a:invGamma/>
                  </a:schemeClr>
                </a:gs>
                <a:gs pos="100000">
                  <a:schemeClr val="tx1">
                    <a:lumMod val="50000"/>
                    <a:lumOff val="50000"/>
                  </a:schemeClr>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pPr>
                <a:defRPr/>
              </a:pPr>
              <a:endParaRPr lang="en-US">
                <a:latin typeface="Arial" charset="0"/>
                <a:cs typeface="+mn-cs"/>
              </a:endParaRPr>
            </a:p>
          </p:txBody>
        </p:sp>
        <p:sp>
          <p:nvSpPr>
            <p:cNvPr id="64" name="AutoShape 58">
              <a:extLst>
                <a:ext uri="{FF2B5EF4-FFF2-40B4-BE49-F238E27FC236}">
                  <a16:creationId xmlns:a16="http://schemas.microsoft.com/office/drawing/2014/main" id="{2A4E0F99-D41A-4A0B-9A36-8AC3B279254A}"/>
                </a:ext>
              </a:extLst>
            </p:cNvPr>
            <p:cNvSpPr>
              <a:spLocks noChangeArrowheads="1"/>
            </p:cNvSpPr>
            <p:nvPr/>
          </p:nvSpPr>
          <p:spPr bwMode="gray">
            <a:xfrm>
              <a:off x="1296" y="1824"/>
              <a:ext cx="432" cy="432"/>
            </a:xfrm>
            <a:prstGeom prst="diamond">
              <a:avLst/>
            </a:prstGeom>
            <a:solidFill>
              <a:schemeClr val="hlink"/>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pPr>
                <a:defRPr/>
              </a:pPr>
              <a:endParaRPr lang="en-US">
                <a:latin typeface="Arial" charset="0"/>
                <a:cs typeface="+mn-cs"/>
              </a:endParaRPr>
            </a:p>
          </p:txBody>
        </p:sp>
        <p:sp>
          <p:nvSpPr>
            <p:cNvPr id="65" name="Text Box 59">
              <a:extLst>
                <a:ext uri="{FF2B5EF4-FFF2-40B4-BE49-F238E27FC236}">
                  <a16:creationId xmlns:a16="http://schemas.microsoft.com/office/drawing/2014/main" id="{694C65F9-BB1F-4F0D-B792-1F85C507D519}"/>
                </a:ext>
              </a:extLst>
            </p:cNvPr>
            <p:cNvSpPr txBox="1">
              <a:spLocks noChangeArrowheads="1"/>
            </p:cNvSpPr>
            <p:nvPr/>
          </p:nvSpPr>
          <p:spPr bwMode="gray">
            <a:xfrm>
              <a:off x="1824" y="1934"/>
              <a:ext cx="250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vi-VN" sz="1700" b="1"/>
                <a:t>Biểu đồ mô hình hóa nghiệp vụ</a:t>
              </a:r>
            </a:p>
          </p:txBody>
        </p:sp>
        <p:sp>
          <p:nvSpPr>
            <p:cNvPr id="66" name="Text Box 60">
              <a:extLst>
                <a:ext uri="{FF2B5EF4-FFF2-40B4-BE49-F238E27FC236}">
                  <a16:creationId xmlns:a16="http://schemas.microsoft.com/office/drawing/2014/main" id="{C87642E3-2DF9-4C93-8295-97E1B42109F4}"/>
                </a:ext>
              </a:extLst>
            </p:cNvPr>
            <p:cNvSpPr txBox="1">
              <a:spLocks noChangeArrowheads="1"/>
            </p:cNvSpPr>
            <p:nvPr/>
          </p:nvSpPr>
          <p:spPr bwMode="gray">
            <a:xfrm>
              <a:off x="1393" y="1886"/>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vi-VN" sz="2400"/>
                <a:t>3</a:t>
              </a:r>
            </a:p>
          </p:txBody>
        </p:sp>
      </p:grpSp>
      <p:sp>
        <p:nvSpPr>
          <p:cNvPr id="67" name="Rectangle 66">
            <a:extLst>
              <a:ext uri="{FF2B5EF4-FFF2-40B4-BE49-F238E27FC236}">
                <a16:creationId xmlns:a16="http://schemas.microsoft.com/office/drawing/2014/main" id="{C4A336A5-6DF5-4782-AAB3-AD502DE3DA9F}"/>
              </a:ext>
            </a:extLst>
          </p:cNvPr>
          <p:cNvSpPr>
            <a:spLocks noChangeArrowheads="1"/>
          </p:cNvSpPr>
          <p:nvPr/>
        </p:nvSpPr>
        <p:spPr bwMode="auto">
          <a:xfrm>
            <a:off x="7239483" y="3293321"/>
            <a:ext cx="3683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vi-VN" altLang="vi-VN" sz="1800" b="1"/>
              <a:t>Các khái niệm cơ bản của BM</a:t>
            </a:r>
            <a:endParaRPr lang="en-US" altLang="vi-VN" sz="1800"/>
          </a:p>
        </p:txBody>
      </p:sp>
      <p:sp>
        <p:nvSpPr>
          <p:cNvPr id="4" name="Footer Placeholder 3">
            <a:extLst>
              <a:ext uri="{FF2B5EF4-FFF2-40B4-BE49-F238E27FC236}">
                <a16:creationId xmlns:a16="http://schemas.microsoft.com/office/drawing/2014/main" id="{ED04DDD2-DE5D-46AB-BEB2-179244941A34}"/>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2340829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anim calcmode="lin" valueType="num">
                                      <p:cBhvr>
                                        <p:cTn id="8" dur="500" fill="hold"/>
                                        <p:tgtEl>
                                          <p:spTgt spid="52"/>
                                        </p:tgtEl>
                                        <p:attrNameLst>
                                          <p:attrName>ppt_x</p:attrName>
                                        </p:attrNameLst>
                                      </p:cBhvr>
                                      <p:tavLst>
                                        <p:tav tm="0">
                                          <p:val>
                                            <p:strVal val="#ppt_x"/>
                                          </p:val>
                                        </p:tav>
                                        <p:tav tm="100000">
                                          <p:val>
                                            <p:strVal val="#ppt_x"/>
                                          </p:val>
                                        </p:tav>
                                      </p:tavLst>
                                    </p:anim>
                                    <p:anim calcmode="lin" valueType="num">
                                      <p:cBhvr>
                                        <p:cTn id="9" dur="500" fill="hold"/>
                                        <p:tgtEl>
                                          <p:spTgt spid="5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anim calcmode="lin" valueType="num">
                                      <p:cBhvr>
                                        <p:cTn id="14" dur="500" fill="hold"/>
                                        <p:tgtEl>
                                          <p:spTgt spid="57"/>
                                        </p:tgtEl>
                                        <p:attrNameLst>
                                          <p:attrName>ppt_x</p:attrName>
                                        </p:attrNameLst>
                                      </p:cBhvr>
                                      <p:tavLst>
                                        <p:tav tm="0">
                                          <p:val>
                                            <p:strVal val="#ppt_x"/>
                                          </p:val>
                                        </p:tav>
                                        <p:tav tm="100000">
                                          <p:val>
                                            <p:strVal val="#ppt_x"/>
                                          </p:val>
                                        </p:tav>
                                      </p:tavLst>
                                    </p:anim>
                                    <p:anim calcmode="lin" valueType="num">
                                      <p:cBhvr>
                                        <p:cTn id="15" dur="500" fill="hold"/>
                                        <p:tgtEl>
                                          <p:spTgt spid="57"/>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0"/>
                                  </p:stCondLst>
                                  <p:childTnLst>
                                    <p:set>
                                      <p:cBhvr>
                                        <p:cTn id="17" dur="1" fill="hold">
                                          <p:stCondLst>
                                            <p:cond delay="0"/>
                                          </p:stCondLst>
                                        </p:cTn>
                                        <p:tgtEl>
                                          <p:spTgt spid="67"/>
                                        </p:tgtEl>
                                        <p:attrNameLst>
                                          <p:attrName>style.visibility</p:attrName>
                                        </p:attrNameLst>
                                      </p:cBhvr>
                                      <p:to>
                                        <p:strVal val="visible"/>
                                      </p:to>
                                    </p:set>
                                    <p:animEffect transition="in" filter="fade">
                                      <p:cBhvr>
                                        <p:cTn id="18" dur="500"/>
                                        <p:tgtEl>
                                          <p:spTgt spid="67"/>
                                        </p:tgtEl>
                                      </p:cBhvr>
                                    </p:animEffect>
                                    <p:anim calcmode="lin" valueType="num">
                                      <p:cBhvr>
                                        <p:cTn id="19" dur="500" fill="hold"/>
                                        <p:tgtEl>
                                          <p:spTgt spid="67"/>
                                        </p:tgtEl>
                                        <p:attrNameLst>
                                          <p:attrName>ppt_x</p:attrName>
                                        </p:attrNameLst>
                                      </p:cBhvr>
                                      <p:tavLst>
                                        <p:tav tm="0">
                                          <p:val>
                                            <p:strVal val="#ppt_x"/>
                                          </p:val>
                                        </p:tav>
                                        <p:tav tm="100000">
                                          <p:val>
                                            <p:strVal val="#ppt_x"/>
                                          </p:val>
                                        </p:tav>
                                      </p:tavLst>
                                    </p:anim>
                                    <p:anim calcmode="lin" valueType="num">
                                      <p:cBhvr>
                                        <p:cTn id="20" dur="500" fill="hold"/>
                                        <p:tgtEl>
                                          <p:spTgt spid="67"/>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47" presetClass="entr" presetSubtype="0" fill="hold" nodeType="after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fade">
                                      <p:cBhvr>
                                        <p:cTn id="24" dur="500"/>
                                        <p:tgtEl>
                                          <p:spTgt spid="62"/>
                                        </p:tgtEl>
                                      </p:cBhvr>
                                    </p:animEffect>
                                    <p:anim calcmode="lin" valueType="num">
                                      <p:cBhvr>
                                        <p:cTn id="25" dur="500" fill="hold"/>
                                        <p:tgtEl>
                                          <p:spTgt spid="62"/>
                                        </p:tgtEl>
                                        <p:attrNameLst>
                                          <p:attrName>ppt_x</p:attrName>
                                        </p:attrNameLst>
                                      </p:cBhvr>
                                      <p:tavLst>
                                        <p:tav tm="0">
                                          <p:val>
                                            <p:strVal val="#ppt_x"/>
                                          </p:val>
                                        </p:tav>
                                        <p:tav tm="100000">
                                          <p:val>
                                            <p:strVal val="#ppt_x"/>
                                          </p:val>
                                        </p:tav>
                                      </p:tavLst>
                                    </p:anim>
                                    <p:anim calcmode="lin" valueType="num">
                                      <p:cBhvr>
                                        <p:cTn id="26" dur="500" fill="hold"/>
                                        <p:tgtEl>
                                          <p:spTgt spid="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9A79B-A75E-4E3A-81C3-1BD4E88EB0FF}"/>
              </a:ext>
            </a:extLst>
          </p:cNvPr>
          <p:cNvSpPr>
            <a:spLocks noGrp="1"/>
          </p:cNvSpPr>
          <p:nvPr>
            <p:ph type="title"/>
          </p:nvPr>
        </p:nvSpPr>
        <p:spPr/>
        <p:txBody>
          <a:bodyPr/>
          <a:lstStyle/>
          <a:p>
            <a:r>
              <a:rPr lang="en-US" altLang="vi-VN"/>
              <a:t>5.1 Giới thiệu mô hình hóa nghiệp vụ</a:t>
            </a:r>
            <a:endParaRPr lang="vi-VN"/>
          </a:p>
        </p:txBody>
      </p:sp>
      <p:sp>
        <p:nvSpPr>
          <p:cNvPr id="3" name="Content Placeholder 2">
            <a:extLst>
              <a:ext uri="{FF2B5EF4-FFF2-40B4-BE49-F238E27FC236}">
                <a16:creationId xmlns:a16="http://schemas.microsoft.com/office/drawing/2014/main" id="{BF254CC3-ADCF-485E-84CC-A7B5920921D0}"/>
              </a:ext>
            </a:extLst>
          </p:cNvPr>
          <p:cNvSpPr>
            <a:spLocks noGrp="1"/>
          </p:cNvSpPr>
          <p:nvPr>
            <p:ph idx="1"/>
          </p:nvPr>
        </p:nvSpPr>
        <p:spPr>
          <a:xfrm>
            <a:off x="1097280" y="1545021"/>
            <a:ext cx="10058400" cy="4650827"/>
          </a:xfrm>
        </p:spPr>
        <p:txBody>
          <a:bodyPr>
            <a:normAutofit/>
          </a:bodyPr>
          <a:lstStyle/>
          <a:p>
            <a:r>
              <a:rPr lang="en-US" altLang="vi-VN" sz="2200">
                <a:latin typeface="Calibri" panose="020F0502020204030204" pitchFamily="34" charset="0"/>
                <a:cs typeface="Calibri" panose="020F0502020204030204" pitchFamily="34" charset="0"/>
              </a:rPr>
              <a:t>Mô hình hóa nghiệp vụ</a:t>
            </a:r>
            <a:endParaRPr lang="en-US" altLang="vi-VN" sz="2200">
              <a:solidFill>
                <a:schemeClr val="folHlink"/>
              </a:solidFill>
              <a:latin typeface="Calibri" panose="020F0502020204030204" pitchFamily="34" charset="0"/>
              <a:cs typeface="Calibri" panose="020F0502020204030204" pitchFamily="34" charset="0"/>
            </a:endParaRPr>
          </a:p>
          <a:p>
            <a:pPr lvl="1"/>
            <a:r>
              <a:rPr lang="en-US" altLang="vi-VN" sz="2200">
                <a:latin typeface="Calibri" panose="020F0502020204030204" pitchFamily="34" charset="0"/>
                <a:cs typeface="Calibri" panose="020F0502020204030204" pitchFamily="34" charset="0"/>
              </a:rPr>
              <a:t>Là kỹ thuật mô hình hóa tiến trình nghiệp vụ</a:t>
            </a:r>
          </a:p>
          <a:p>
            <a:pPr lvl="1"/>
            <a:r>
              <a:rPr lang="en-US" altLang="vi-VN" sz="2200">
                <a:latin typeface="Calibri" panose="020F0502020204030204" pitchFamily="34" charset="0"/>
                <a:cs typeface="Calibri" panose="020F0502020204030204" pitchFamily="34" charset="0"/>
              </a:rPr>
              <a:t>Mô hình hóa các chức năng của tổ chức</a:t>
            </a:r>
          </a:p>
          <a:p>
            <a:pPr lvl="1"/>
            <a:r>
              <a:rPr lang="en-US" altLang="vi-VN" sz="2200">
                <a:latin typeface="Calibri" panose="020F0502020204030204" pitchFamily="34" charset="0"/>
                <a:cs typeface="Calibri" panose="020F0502020204030204" pitchFamily="34" charset="0"/>
              </a:rPr>
              <a:t>Không phân biệt tiến trình nghiệp vụ sẽ được tự động hóa hay thực hiện thủ công</a:t>
            </a:r>
          </a:p>
          <a:p>
            <a:r>
              <a:rPr lang="en-US" altLang="vi-VN" sz="2200">
                <a:latin typeface="Calibri" panose="020F0502020204030204" pitchFamily="34" charset="0"/>
                <a:cs typeface="Calibri" panose="020F0502020204030204" pitchFamily="34" charset="0"/>
              </a:rPr>
              <a:t>Biểu diễn bằng biểu đồ nghiệp vụ</a:t>
            </a:r>
          </a:p>
          <a:p>
            <a:pPr lvl="1"/>
            <a:r>
              <a:rPr lang="en-US" altLang="vi-VN" sz="2200">
                <a:latin typeface="Calibri" panose="020F0502020204030204" pitchFamily="34" charset="0"/>
                <a:cs typeface="Calibri" panose="020F0502020204030204" pitchFamily="34" charset="0"/>
              </a:rPr>
              <a:t>Chỉ ra tương tác giữa các tiến trình nghiệp vụ với các vai trò </a:t>
            </a:r>
            <a:r>
              <a:rPr lang="en-US" altLang="vi-VN" sz="2200">
                <a:solidFill>
                  <a:schemeClr val="folHlink"/>
                </a:solidFill>
                <a:latin typeface="Calibri" panose="020F0502020204030204" pitchFamily="34" charset="0"/>
                <a:cs typeface="Calibri" panose="020F0502020204030204" pitchFamily="34" charset="0"/>
              </a:rPr>
              <a:t>(roles)</a:t>
            </a:r>
            <a:r>
              <a:rPr lang="en-US" altLang="vi-VN" sz="2200">
                <a:latin typeface="Calibri" panose="020F0502020204030204" pitchFamily="34" charset="0"/>
                <a:cs typeface="Calibri" panose="020F0502020204030204" pitchFamily="34" charset="0"/>
              </a:rPr>
              <a:t> thực hiện nghiệp vụ</a:t>
            </a:r>
            <a:endParaRPr lang="en-US" altLang="vi-VN" sz="2200">
              <a:solidFill>
                <a:schemeClr val="folHlink"/>
              </a:solidFill>
              <a:latin typeface="Calibri" panose="020F0502020204030204" pitchFamily="34" charset="0"/>
              <a:cs typeface="Calibri" panose="020F0502020204030204" pitchFamily="34" charset="0"/>
            </a:endParaRPr>
          </a:p>
          <a:p>
            <a:pPr lvl="1"/>
            <a:r>
              <a:rPr lang="en-US" altLang="vi-VN" sz="2200">
                <a:latin typeface="Calibri" panose="020F0502020204030204" pitchFamily="34" charset="0"/>
                <a:cs typeface="Calibri" panose="020F0502020204030204" pitchFamily="34" charset="0"/>
              </a:rPr>
              <a:t>Biểu diễn vai trò bên ngoài nghiệp vụ</a:t>
            </a:r>
          </a:p>
          <a:p>
            <a:r>
              <a:rPr lang="en-US" altLang="vi-VN" sz="2200">
                <a:latin typeface="Calibri" panose="020F0502020204030204" pitchFamily="34" charset="0"/>
                <a:cs typeface="Calibri" panose="020F0502020204030204" pitchFamily="34" charset="0"/>
              </a:rPr>
              <a:t>Hai lĩnh vực của mô hình hóa nghiệp vụ</a:t>
            </a:r>
          </a:p>
          <a:p>
            <a:pPr lvl="1"/>
            <a:r>
              <a:rPr lang="en-US" altLang="vi-VN" sz="2200">
                <a:latin typeface="Calibri" panose="020F0502020204030204" pitchFamily="34" charset="0"/>
                <a:cs typeface="Calibri" panose="020F0502020204030204" pitchFamily="34" charset="0"/>
              </a:rPr>
              <a:t>Biên của tổ chức và nó cần giao tiếp với ai?</a:t>
            </a:r>
          </a:p>
          <a:p>
            <a:pPr lvl="1"/>
            <a:r>
              <a:rPr lang="en-US" altLang="vi-VN" sz="2200">
                <a:latin typeface="Calibri" panose="020F0502020204030204" pitchFamily="34" charset="0"/>
                <a:cs typeface="Calibri" panose="020F0502020204030204" pitchFamily="34" charset="0"/>
              </a:rPr>
              <a:t>Luồng công việc bên trong tổ chức và tối ưu nó như thế nào?</a:t>
            </a:r>
          </a:p>
          <a:p>
            <a:endParaRPr lang="vi-VN"/>
          </a:p>
        </p:txBody>
      </p:sp>
      <p:sp>
        <p:nvSpPr>
          <p:cNvPr id="5" name="Footer Placeholder 4">
            <a:extLst>
              <a:ext uri="{FF2B5EF4-FFF2-40B4-BE49-F238E27FC236}">
                <a16:creationId xmlns:a16="http://schemas.microsoft.com/office/drawing/2014/main" id="{9D582E4E-08C1-4A64-9D09-B0CEF5F2587F}"/>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413215427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9A79B-A75E-4E3A-81C3-1BD4E88EB0FF}"/>
              </a:ext>
            </a:extLst>
          </p:cNvPr>
          <p:cNvSpPr>
            <a:spLocks noGrp="1"/>
          </p:cNvSpPr>
          <p:nvPr>
            <p:ph type="title"/>
          </p:nvPr>
        </p:nvSpPr>
        <p:spPr/>
        <p:txBody>
          <a:bodyPr/>
          <a:lstStyle/>
          <a:p>
            <a:r>
              <a:rPr lang="en-US" altLang="vi-VN"/>
              <a:t>5.1 Giới thiệu mô hình hóa nghiệp vụ (tt)</a:t>
            </a:r>
            <a:endParaRPr lang="vi-VN"/>
          </a:p>
        </p:txBody>
      </p:sp>
      <p:sp>
        <p:nvSpPr>
          <p:cNvPr id="3" name="Content Placeholder 2">
            <a:extLst>
              <a:ext uri="{FF2B5EF4-FFF2-40B4-BE49-F238E27FC236}">
                <a16:creationId xmlns:a16="http://schemas.microsoft.com/office/drawing/2014/main" id="{BF254CC3-ADCF-485E-84CC-A7B5920921D0}"/>
              </a:ext>
            </a:extLst>
          </p:cNvPr>
          <p:cNvSpPr>
            <a:spLocks noGrp="1"/>
          </p:cNvSpPr>
          <p:nvPr>
            <p:ph idx="1"/>
          </p:nvPr>
        </p:nvSpPr>
        <p:spPr>
          <a:xfrm>
            <a:off x="1097280" y="1497723"/>
            <a:ext cx="10058400" cy="4666593"/>
          </a:xfrm>
        </p:spPr>
        <p:txBody>
          <a:bodyPr>
            <a:normAutofit fontScale="92500" lnSpcReduction="20000"/>
          </a:bodyPr>
          <a:lstStyle/>
          <a:p>
            <a:pPr>
              <a:lnSpc>
                <a:spcPct val="150000"/>
              </a:lnSpc>
            </a:pPr>
            <a:r>
              <a:rPr lang="en-US" altLang="vi-VN" sz="2600"/>
              <a:t>Tập trung vào nghiệp vụ trên hệ thống để hiểu rõ môi trường nghiệp vụ trước khi xây dựng </a:t>
            </a:r>
          </a:p>
          <a:p>
            <a:pPr>
              <a:lnSpc>
                <a:spcPct val="150000"/>
              </a:lnSpc>
            </a:pPr>
            <a:r>
              <a:rPr lang="en-US" altLang="vi-VN" sz="2600"/>
              <a:t>Nghiên cứu về tổ chức</a:t>
            </a:r>
          </a:p>
          <a:p>
            <a:pPr lvl="1">
              <a:lnSpc>
                <a:spcPct val="150000"/>
              </a:lnSpc>
            </a:pPr>
            <a:r>
              <a:rPr lang="en-US" altLang="vi-VN"/>
              <a:t>Khảo sát cấu trúc tổ chức, quan sát các vai trò trong tổ chức và quan hệ của chúng với nhau.</a:t>
            </a:r>
          </a:p>
          <a:p>
            <a:pPr lvl="1">
              <a:lnSpc>
                <a:spcPct val="150000"/>
              </a:lnSpc>
            </a:pPr>
            <a:r>
              <a:rPr lang="en-US" altLang="vi-VN"/>
              <a:t>Khảo sát luồng công việc trong tổ chức: Tiến trình chính, Tính hiệu quả, Các hạn chế</a:t>
            </a:r>
          </a:p>
          <a:p>
            <a:pPr lvl="1">
              <a:lnSpc>
                <a:spcPct val="150000"/>
              </a:lnSpc>
            </a:pPr>
            <a:r>
              <a:rPr lang="en-US" altLang="vi-VN"/>
              <a:t>Nghiên cứu các tổ chức bên ngoài và quan hệ với chúng?</a:t>
            </a:r>
          </a:p>
          <a:p>
            <a:pPr lvl="1">
              <a:lnSpc>
                <a:spcPct val="150000"/>
              </a:lnSpc>
            </a:pPr>
            <a:r>
              <a:rPr lang="en-US" altLang="vi-VN"/>
              <a:t>Làm tài liệu về các thông tin bằng mô hình nghiệp vụ của UML </a:t>
            </a:r>
          </a:p>
          <a:p>
            <a:pPr marL="622285" lvl="1" indent="0">
              <a:buNone/>
            </a:pPr>
            <a:endParaRPr lang="en-US" altLang="vi-VN" sz="2000"/>
          </a:p>
          <a:p>
            <a:endParaRPr lang="vi-VN"/>
          </a:p>
        </p:txBody>
      </p:sp>
      <p:sp>
        <p:nvSpPr>
          <p:cNvPr id="5" name="Footer Placeholder 4">
            <a:extLst>
              <a:ext uri="{FF2B5EF4-FFF2-40B4-BE49-F238E27FC236}">
                <a16:creationId xmlns:a16="http://schemas.microsoft.com/office/drawing/2014/main" id="{6978A5A2-545A-4214-91F5-8924D1429F89}"/>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16760879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9A79B-A75E-4E3A-81C3-1BD4E88EB0FF}"/>
              </a:ext>
            </a:extLst>
          </p:cNvPr>
          <p:cNvSpPr>
            <a:spLocks noGrp="1"/>
          </p:cNvSpPr>
          <p:nvPr>
            <p:ph type="title"/>
          </p:nvPr>
        </p:nvSpPr>
        <p:spPr/>
        <p:txBody>
          <a:bodyPr/>
          <a:lstStyle/>
          <a:p>
            <a:r>
              <a:rPr lang="en-US" altLang="vi-VN"/>
              <a:t>5.1 Giới thiệu mô hình hóa nghiệp vụ (tt)</a:t>
            </a:r>
            <a:endParaRPr lang="vi-VN"/>
          </a:p>
        </p:txBody>
      </p:sp>
      <p:sp>
        <p:nvSpPr>
          <p:cNvPr id="3" name="Content Placeholder 2">
            <a:extLst>
              <a:ext uri="{FF2B5EF4-FFF2-40B4-BE49-F238E27FC236}">
                <a16:creationId xmlns:a16="http://schemas.microsoft.com/office/drawing/2014/main" id="{BF254CC3-ADCF-485E-84CC-A7B5920921D0}"/>
              </a:ext>
            </a:extLst>
          </p:cNvPr>
          <p:cNvSpPr>
            <a:spLocks noGrp="1"/>
          </p:cNvSpPr>
          <p:nvPr>
            <p:ph idx="1"/>
          </p:nvPr>
        </p:nvSpPr>
        <p:spPr>
          <a:xfrm>
            <a:off x="1097280" y="1522388"/>
            <a:ext cx="10058400" cy="4186068"/>
          </a:xfrm>
        </p:spPr>
        <p:txBody>
          <a:bodyPr>
            <a:normAutofit/>
          </a:bodyPr>
          <a:lstStyle/>
          <a:p>
            <a:pPr>
              <a:lnSpc>
                <a:spcPct val="150000"/>
              </a:lnSpc>
            </a:pPr>
            <a:r>
              <a:rPr lang="en-US" altLang="vi-VN" sz="2400"/>
              <a:t>Khi nào không cần mô hình hóa nghiệp vụ?</a:t>
            </a:r>
          </a:p>
          <a:p>
            <a:pPr lvl="1">
              <a:lnSpc>
                <a:spcPct val="150000"/>
              </a:lnSpc>
            </a:pPr>
            <a:r>
              <a:rPr lang="en-US" altLang="vi-VN" sz="2000"/>
              <a:t>Khi đã hiểu biết rõ ràng cấu trúc, mục đích tác nghiệp, </a:t>
            </a:r>
            <a:r>
              <a:rPr lang="en-US" altLang="vi-VN" sz="2000">
                <a:solidFill>
                  <a:schemeClr val="tx2"/>
                </a:solidFill>
              </a:rPr>
              <a:t>stackeholders</a:t>
            </a:r>
            <a:r>
              <a:rPr lang="en-US" altLang="vi-VN" sz="2000"/>
              <a:t> của tổ chức Khi xây dựng phần mềm sử dụng cho một phần nhỏ của tổ chức, không ảnh hưởng đến nghiệp vụ khác</a:t>
            </a:r>
          </a:p>
          <a:p>
            <a:pPr lvl="1">
              <a:lnSpc>
                <a:spcPct val="150000"/>
              </a:lnSpc>
            </a:pPr>
            <a:r>
              <a:rPr lang="en-US" altLang="vi-VN" sz="2000"/>
              <a:t>Luồng công việc khá rõ ràng và có tài liệu đầy đủ</a:t>
            </a:r>
          </a:p>
          <a:p>
            <a:pPr lvl="1">
              <a:lnSpc>
                <a:spcPct val="150000"/>
              </a:lnSpc>
            </a:pPr>
            <a:r>
              <a:rPr lang="en-US" altLang="vi-VN" sz="2000"/>
              <a:t>Khi không có đủ thời gian!!!!</a:t>
            </a:r>
          </a:p>
          <a:p>
            <a:pPr marL="622285" lvl="1" indent="0">
              <a:lnSpc>
                <a:spcPct val="150000"/>
              </a:lnSpc>
              <a:buNone/>
            </a:pPr>
            <a:r>
              <a:rPr lang="en-US" altLang="vi-VN" sz="2000">
                <a:sym typeface="Wingdings" panose="05000000000000000000" pitchFamily="2" charset="2"/>
              </a:rPr>
              <a:t></a:t>
            </a:r>
            <a:r>
              <a:rPr lang="en-US" altLang="vi-VN" sz="2000"/>
              <a:t> không phải tất cả dự án đều vẽ mô hình nghiệp vụ</a:t>
            </a:r>
          </a:p>
          <a:p>
            <a:pPr marL="622285" lvl="1" indent="0">
              <a:buNone/>
            </a:pPr>
            <a:endParaRPr lang="en-US" altLang="vi-VN" sz="2000"/>
          </a:p>
          <a:p>
            <a:endParaRPr lang="vi-VN"/>
          </a:p>
        </p:txBody>
      </p:sp>
      <p:sp>
        <p:nvSpPr>
          <p:cNvPr id="5" name="Footer Placeholder 4">
            <a:extLst>
              <a:ext uri="{FF2B5EF4-FFF2-40B4-BE49-F238E27FC236}">
                <a16:creationId xmlns:a16="http://schemas.microsoft.com/office/drawing/2014/main" id="{082AE85A-1CF5-49A3-9E29-7E3628435B5B}"/>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10815982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392A5856-45C8-4445-B598-F36554BA2F69}"/>
              </a:ext>
            </a:extLst>
          </p:cNvPr>
          <p:cNvSpPr>
            <a:spLocks noGrp="1" noChangeArrowheads="1"/>
          </p:cNvSpPr>
          <p:nvPr>
            <p:ph type="title"/>
          </p:nvPr>
        </p:nvSpPr>
        <p:spPr bwMode="auto">
          <a:xfrm>
            <a:off x="1097280" y="403666"/>
            <a:ext cx="1005869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vi-VN"/>
              <a:t>5.2 Tại sao cần mô hình hóa?</a:t>
            </a:r>
            <a:endParaRPr lang="vi-VN" altLang="vi-VN"/>
          </a:p>
        </p:txBody>
      </p:sp>
      <p:sp>
        <p:nvSpPr>
          <p:cNvPr id="8" name="Content Placeholder 7">
            <a:extLst>
              <a:ext uri="{FF2B5EF4-FFF2-40B4-BE49-F238E27FC236}">
                <a16:creationId xmlns:a16="http://schemas.microsoft.com/office/drawing/2014/main" id="{0B5A034A-1CF8-46AD-93C1-15F9648648D8}"/>
              </a:ext>
            </a:extLst>
          </p:cNvPr>
          <p:cNvSpPr>
            <a:spLocks noGrp="1"/>
          </p:cNvSpPr>
          <p:nvPr>
            <p:ph sz="half" idx="1"/>
          </p:nvPr>
        </p:nvSpPr>
        <p:spPr>
          <a:xfrm>
            <a:off x="1189310" y="1373162"/>
            <a:ext cx="10058697" cy="4645897"/>
          </a:xfrm>
        </p:spPr>
        <p:txBody>
          <a:bodyPr>
            <a:noAutofit/>
          </a:bodyPr>
          <a:lstStyle/>
          <a:p>
            <a:pPr>
              <a:lnSpc>
                <a:spcPct val="150000"/>
              </a:lnSpc>
            </a:pPr>
            <a:r>
              <a:rPr lang="vi-VN" sz="2400">
                <a:latin typeface="Calibri" panose="020F0502020204030204" pitchFamily="34" charset="0"/>
                <a:cs typeface="Calibri" panose="020F0502020204030204" pitchFamily="34" charset="0"/>
              </a:rPr>
              <a:t>Mô hình là công cụ để giao tiếp hữu hiệu giữa:</a:t>
            </a:r>
          </a:p>
          <a:p>
            <a:pPr lvl="1">
              <a:lnSpc>
                <a:spcPct val="150000"/>
              </a:lnSpc>
              <a:spcBef>
                <a:spcPts val="600"/>
              </a:spcBef>
              <a:spcAft>
                <a:spcPts val="600"/>
              </a:spcAft>
            </a:pPr>
            <a:r>
              <a:rPr lang="vi-VN" sz="2000">
                <a:latin typeface="Calibri" panose="020F0502020204030204" pitchFamily="34" charset="0"/>
                <a:cs typeface="Calibri" panose="020F0502020204030204" pitchFamily="34" charset="0"/>
              </a:rPr>
              <a:t>BA và khách hàng:</a:t>
            </a:r>
          </a:p>
          <a:p>
            <a:pPr marL="1423988" lvl="1" indent="-342900">
              <a:lnSpc>
                <a:spcPct val="150000"/>
              </a:lnSpc>
              <a:buFont typeface="Wingdings" panose="05000000000000000000" pitchFamily="2" charset="2"/>
              <a:buChar char="ü"/>
            </a:pPr>
            <a:r>
              <a:rPr lang="vi-VN" sz="1600">
                <a:latin typeface="Calibri" panose="020F0502020204030204" pitchFamily="34" charset="0"/>
                <a:cs typeface="Calibri" panose="020F0502020204030204" pitchFamily="34" charset="0"/>
              </a:rPr>
              <a:t>Dùng mô hình để mô tả lại nghiệp vụ một cách rõ ràng và không còn nhầm lẫn.</a:t>
            </a:r>
          </a:p>
          <a:p>
            <a:pPr marL="1423988" lvl="1" indent="-342900">
              <a:lnSpc>
                <a:spcPct val="150000"/>
              </a:lnSpc>
              <a:buFont typeface="Wingdings" panose="05000000000000000000" pitchFamily="2" charset="2"/>
              <a:buChar char="ü"/>
            </a:pPr>
            <a:r>
              <a:rPr lang="vi-VN" sz="1600">
                <a:latin typeface="Calibri" panose="020F0502020204030204" pitchFamily="34" charset="0"/>
                <a:cs typeface="Calibri" panose="020F0502020204030204" pitchFamily="34" charset="0"/>
              </a:rPr>
              <a:t>Dùng mô hình để lấy thông tin phản hồi từ khách hàng một cách dễ dàng hơn.</a:t>
            </a:r>
          </a:p>
          <a:p>
            <a:pPr marL="1423988" lvl="1" indent="-342900">
              <a:lnSpc>
                <a:spcPct val="150000"/>
              </a:lnSpc>
              <a:buFont typeface="Wingdings" panose="05000000000000000000" pitchFamily="2" charset="2"/>
              <a:buChar char="ü"/>
            </a:pPr>
            <a:r>
              <a:rPr lang="vi-VN" sz="1600">
                <a:latin typeface="Calibri" panose="020F0502020204030204" pitchFamily="34" charset="0"/>
                <a:cs typeface="Calibri" panose="020F0502020204030204" pitchFamily="34" charset="0"/>
              </a:rPr>
              <a:t>Giúp khách hàng chủ động hơn khi đưa ra các yêu cầu, hay mô tả nghiệp vụ.</a:t>
            </a:r>
          </a:p>
          <a:p>
            <a:pPr lvl="1">
              <a:lnSpc>
                <a:spcPct val="150000"/>
              </a:lnSpc>
            </a:pPr>
            <a:r>
              <a:rPr lang="vi-VN" sz="2000">
                <a:latin typeface="Calibri" panose="020F0502020204030204" pitchFamily="34" charset="0"/>
                <a:cs typeface="Calibri" panose="020F0502020204030204" pitchFamily="34" charset="0"/>
              </a:rPr>
              <a:t>BA và đội ngũ phát triển phần mềm: Là công cụ để truyền đạt kiến thức/yêu cầu nghiệp vụ đến đội ngũ phát triển một cách không nhập nhằng.</a:t>
            </a:r>
          </a:p>
        </p:txBody>
      </p:sp>
      <p:sp>
        <p:nvSpPr>
          <p:cNvPr id="3" name="Footer Placeholder 2">
            <a:extLst>
              <a:ext uri="{FF2B5EF4-FFF2-40B4-BE49-F238E27FC236}">
                <a16:creationId xmlns:a16="http://schemas.microsoft.com/office/drawing/2014/main" id="{26C5A3EF-F2D6-4BE2-81DD-4700A23B0D2D}"/>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7616170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392A5856-45C8-4445-B598-F36554BA2F69}"/>
              </a:ext>
            </a:extLst>
          </p:cNvPr>
          <p:cNvSpPr>
            <a:spLocks noGrp="1" noChangeArrowheads="1"/>
          </p:cNvSpPr>
          <p:nvPr>
            <p:ph type="title"/>
          </p:nvPr>
        </p:nvSpPr>
        <p:spPr bwMode="auto">
          <a:xfrm>
            <a:off x="1097279" y="403666"/>
            <a:ext cx="1015072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vi-VN"/>
              <a:t>5.2 Tại sao cần mô hình hóa? (tt)</a:t>
            </a:r>
            <a:endParaRPr lang="vi-VN" altLang="vi-VN"/>
          </a:p>
        </p:txBody>
      </p:sp>
      <p:sp>
        <p:nvSpPr>
          <p:cNvPr id="8" name="Content Placeholder 7">
            <a:extLst>
              <a:ext uri="{FF2B5EF4-FFF2-40B4-BE49-F238E27FC236}">
                <a16:creationId xmlns:a16="http://schemas.microsoft.com/office/drawing/2014/main" id="{0B5A034A-1CF8-46AD-93C1-15F9648648D8}"/>
              </a:ext>
            </a:extLst>
          </p:cNvPr>
          <p:cNvSpPr>
            <a:spLocks noGrp="1"/>
          </p:cNvSpPr>
          <p:nvPr>
            <p:ph sz="half" idx="1"/>
          </p:nvPr>
        </p:nvSpPr>
        <p:spPr>
          <a:xfrm>
            <a:off x="1189310" y="1373162"/>
            <a:ext cx="10058697" cy="4645897"/>
          </a:xfrm>
        </p:spPr>
        <p:txBody>
          <a:bodyPr>
            <a:noAutofit/>
          </a:bodyPr>
          <a:lstStyle/>
          <a:p>
            <a:pPr>
              <a:lnSpc>
                <a:spcPct val="150000"/>
              </a:lnSpc>
            </a:pPr>
            <a:r>
              <a:rPr lang="vi-VN" sz="2400">
                <a:latin typeface="Calibri" panose="020F0502020204030204" pitchFamily="34" charset="0"/>
                <a:cs typeface="Calibri" panose="020F0502020204030204" pitchFamily="34" charset="0"/>
              </a:rPr>
              <a:t>Hiểu rõ hơn và trả lời được những câu hỏi: Ai làm cv này? Ai sử dụng cái này Ai liên hệ với ai? Luồng thông tin sẽ đi như thế nào?</a:t>
            </a:r>
          </a:p>
          <a:p>
            <a:pPr>
              <a:lnSpc>
                <a:spcPct val="150000"/>
              </a:lnSpc>
            </a:pPr>
            <a:r>
              <a:rPr lang="vi-VN" sz="2400">
                <a:latin typeface="Calibri" panose="020F0502020204030204" pitchFamily="34" charset="0"/>
                <a:cs typeface="Calibri" panose="020F0502020204030204" pitchFamily="34" charset="0"/>
              </a:rPr>
              <a:t>Có khả năng xác định được những vấn đề, những vướng mắc và những hoạt động dẫn đến sự bế tắc của quy trình cũ.</a:t>
            </a:r>
          </a:p>
          <a:p>
            <a:pPr>
              <a:lnSpc>
                <a:spcPct val="150000"/>
              </a:lnSpc>
            </a:pPr>
            <a:r>
              <a:rPr lang="vi-VN" sz="2400">
                <a:latin typeface="Calibri" panose="020F0502020204030204" pitchFamily="34" charset="0"/>
                <a:cs typeface="Calibri" panose="020F0502020204030204" pitchFamily="34" charset="0"/>
              </a:rPr>
              <a:t>Từ đó đề ra được giải pháp cải tiến và tự động hóa quy trình.</a:t>
            </a:r>
          </a:p>
        </p:txBody>
      </p:sp>
      <p:sp>
        <p:nvSpPr>
          <p:cNvPr id="3" name="Footer Placeholder 2">
            <a:extLst>
              <a:ext uri="{FF2B5EF4-FFF2-40B4-BE49-F238E27FC236}">
                <a16:creationId xmlns:a16="http://schemas.microsoft.com/office/drawing/2014/main" id="{45FE3159-AA0B-4C18-AAEB-8C42083501CB}"/>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312708108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82176-7E21-4DB8-AB5A-4A6FD3C33969}"/>
              </a:ext>
            </a:extLst>
          </p:cNvPr>
          <p:cNvSpPr>
            <a:spLocks noGrp="1"/>
          </p:cNvSpPr>
          <p:nvPr>
            <p:ph type="title"/>
          </p:nvPr>
        </p:nvSpPr>
        <p:spPr/>
        <p:txBody>
          <a:bodyPr>
            <a:normAutofit/>
          </a:bodyPr>
          <a:lstStyle/>
          <a:p>
            <a:r>
              <a:rPr lang="en-US" altLang="vi-VN"/>
              <a:t>5.3 Mô hình nghiệp vụ</a:t>
            </a:r>
            <a:endParaRPr lang="vi-VN"/>
          </a:p>
        </p:txBody>
      </p:sp>
      <p:sp>
        <p:nvSpPr>
          <p:cNvPr id="3" name="Content Placeholder 2">
            <a:extLst>
              <a:ext uri="{FF2B5EF4-FFF2-40B4-BE49-F238E27FC236}">
                <a16:creationId xmlns:a16="http://schemas.microsoft.com/office/drawing/2014/main" id="{50B9DECF-9826-497A-955B-8276B8BF7671}"/>
              </a:ext>
            </a:extLst>
          </p:cNvPr>
          <p:cNvSpPr>
            <a:spLocks noGrp="1"/>
          </p:cNvSpPr>
          <p:nvPr>
            <p:ph sz="half" idx="1"/>
          </p:nvPr>
        </p:nvSpPr>
        <p:spPr>
          <a:xfrm>
            <a:off x="1097279" y="1537252"/>
            <a:ext cx="10058400" cy="3254667"/>
          </a:xfrm>
        </p:spPr>
        <p:txBody>
          <a:bodyPr numCol="2">
            <a:normAutofit/>
          </a:bodyPr>
          <a:lstStyle/>
          <a:p>
            <a:pPr>
              <a:lnSpc>
                <a:spcPct val="150000"/>
              </a:lnSpc>
            </a:pPr>
            <a:r>
              <a:rPr lang="vi-VN" sz="2400">
                <a:latin typeface="Calibri" panose="020F0502020204030204" pitchFamily="34" charset="0"/>
                <a:cs typeface="Calibri" panose="020F0502020204030204" pitchFamily="34" charset="0"/>
              </a:rPr>
              <a:t>Các khái niệm cơ bản bao gồm:</a:t>
            </a:r>
          </a:p>
          <a:p>
            <a:pPr lvl="1">
              <a:lnSpc>
                <a:spcPct val="150000"/>
              </a:lnSpc>
            </a:pPr>
            <a:r>
              <a:rPr lang="vi-VN">
                <a:latin typeface="Calibri" panose="020F0502020204030204" pitchFamily="34" charset="0"/>
                <a:cs typeface="Calibri" panose="020F0502020204030204" pitchFamily="34" charset="0"/>
              </a:rPr>
              <a:t>Business actors</a:t>
            </a:r>
          </a:p>
          <a:p>
            <a:pPr lvl="1">
              <a:lnSpc>
                <a:spcPct val="150000"/>
              </a:lnSpc>
            </a:pPr>
            <a:r>
              <a:rPr lang="vi-VN">
                <a:latin typeface="Calibri" panose="020F0502020204030204" pitchFamily="34" charset="0"/>
                <a:cs typeface="Calibri" panose="020F0502020204030204" pitchFamily="34" charset="0"/>
              </a:rPr>
              <a:t>Business workers</a:t>
            </a:r>
          </a:p>
          <a:p>
            <a:pPr lvl="1">
              <a:lnSpc>
                <a:spcPct val="150000"/>
              </a:lnSpc>
            </a:pPr>
            <a:r>
              <a:rPr lang="vi-VN">
                <a:latin typeface="Calibri" panose="020F0502020204030204" pitchFamily="34" charset="0"/>
                <a:cs typeface="Calibri" panose="020F0502020204030204" pitchFamily="34" charset="0"/>
              </a:rPr>
              <a:t>Business use case</a:t>
            </a:r>
          </a:p>
          <a:p>
            <a:pPr lvl="1">
              <a:lnSpc>
                <a:spcPct val="150000"/>
              </a:lnSpc>
            </a:pPr>
            <a:r>
              <a:rPr lang="vi-VN">
                <a:latin typeface="Calibri" panose="020F0502020204030204" pitchFamily="34" charset="0"/>
                <a:cs typeface="Calibri" panose="020F0502020204030204" pitchFamily="34" charset="0"/>
              </a:rPr>
              <a:t>Biểu đồ Business use case</a:t>
            </a:r>
          </a:p>
          <a:p>
            <a:pPr lvl="1">
              <a:lnSpc>
                <a:spcPct val="150000"/>
              </a:lnSpc>
            </a:pPr>
            <a:r>
              <a:rPr lang="vi-VN">
                <a:latin typeface="Calibri" panose="020F0502020204030204" pitchFamily="34" charset="0"/>
                <a:cs typeface="Calibri" panose="020F0502020204030204" pitchFamily="34" charset="0"/>
              </a:rPr>
              <a:t>Quan hệ giao tiếp giữa Business use case và Business actor</a:t>
            </a:r>
          </a:p>
          <a:p>
            <a:pPr lvl="1">
              <a:lnSpc>
                <a:spcPct val="150000"/>
              </a:lnSpc>
            </a:pPr>
            <a:r>
              <a:rPr lang="vi-VN">
                <a:latin typeface="Calibri" panose="020F0502020204030204" pitchFamily="34" charset="0"/>
                <a:cs typeface="Calibri" panose="020F0502020204030204" pitchFamily="34" charset="0"/>
              </a:rPr>
              <a:t>Thực thể Business </a:t>
            </a:r>
          </a:p>
          <a:p>
            <a:pPr lvl="1">
              <a:lnSpc>
                <a:spcPct val="150000"/>
              </a:lnSpc>
            </a:pPr>
            <a:r>
              <a:rPr lang="vi-VN">
                <a:latin typeface="Calibri" panose="020F0502020204030204" pitchFamily="34" charset="0"/>
                <a:cs typeface="Calibri" panose="020F0502020204030204" pitchFamily="34" charset="0"/>
              </a:rPr>
              <a:t>Các biểu đồ hoạt động</a:t>
            </a:r>
          </a:p>
        </p:txBody>
      </p:sp>
      <p:sp>
        <p:nvSpPr>
          <p:cNvPr id="5" name="Footer Placeholder 4">
            <a:extLst>
              <a:ext uri="{FF2B5EF4-FFF2-40B4-BE49-F238E27FC236}">
                <a16:creationId xmlns:a16="http://schemas.microsoft.com/office/drawing/2014/main" id="{1B2CEA8E-A703-4316-8A1C-4823945745B0}"/>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313062566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82176-7E21-4DB8-AB5A-4A6FD3C33969}"/>
              </a:ext>
            </a:extLst>
          </p:cNvPr>
          <p:cNvSpPr>
            <a:spLocks noGrp="1"/>
          </p:cNvSpPr>
          <p:nvPr>
            <p:ph type="title"/>
          </p:nvPr>
        </p:nvSpPr>
        <p:spPr/>
        <p:txBody>
          <a:bodyPr/>
          <a:lstStyle/>
          <a:p>
            <a:r>
              <a:rPr lang="en-US" altLang="vi-VN"/>
              <a:t>5.4 </a:t>
            </a:r>
            <a:r>
              <a:rPr lang="en-US" altLang="vi-VN" err="1"/>
              <a:t>Công</a:t>
            </a:r>
            <a:r>
              <a:rPr lang="en-US" altLang="vi-VN"/>
              <a:t> </a:t>
            </a:r>
            <a:r>
              <a:rPr lang="en-US" altLang="vi-VN" err="1"/>
              <a:t>cụ</a:t>
            </a:r>
            <a:r>
              <a:rPr lang="en-US" altLang="vi-VN"/>
              <a:t> </a:t>
            </a:r>
            <a:r>
              <a:rPr lang="en-US" altLang="vi-VN" err="1"/>
              <a:t>mô</a:t>
            </a:r>
            <a:r>
              <a:rPr lang="en-US" altLang="vi-VN"/>
              <a:t> </a:t>
            </a:r>
            <a:r>
              <a:rPr lang="en-US" altLang="vi-VN" err="1"/>
              <a:t>hình</a:t>
            </a:r>
            <a:r>
              <a:rPr lang="en-US" altLang="vi-VN"/>
              <a:t> </a:t>
            </a:r>
            <a:r>
              <a:rPr lang="en-US" altLang="vi-VN" err="1"/>
              <a:t>quy</a:t>
            </a:r>
            <a:r>
              <a:rPr lang="en-US" altLang="vi-VN"/>
              <a:t> </a:t>
            </a:r>
            <a:r>
              <a:rPr lang="en-US" altLang="vi-VN" err="1"/>
              <a:t>trình</a:t>
            </a:r>
            <a:r>
              <a:rPr lang="en-US" altLang="vi-VN"/>
              <a:t> </a:t>
            </a:r>
            <a:r>
              <a:rPr lang="en-US" altLang="vi-VN" err="1"/>
              <a:t>nghiệp</a:t>
            </a:r>
            <a:r>
              <a:rPr lang="en-US" altLang="vi-VN"/>
              <a:t> </a:t>
            </a:r>
            <a:r>
              <a:rPr lang="en-US" altLang="vi-VN" err="1"/>
              <a:t>vụ</a:t>
            </a:r>
            <a:endParaRPr lang="vi-VN"/>
          </a:p>
        </p:txBody>
      </p:sp>
      <p:sp>
        <p:nvSpPr>
          <p:cNvPr id="3" name="Content Placeholder 2">
            <a:extLst>
              <a:ext uri="{FF2B5EF4-FFF2-40B4-BE49-F238E27FC236}">
                <a16:creationId xmlns:a16="http://schemas.microsoft.com/office/drawing/2014/main" id="{50B9DECF-9826-497A-955B-8276B8BF7671}"/>
              </a:ext>
            </a:extLst>
          </p:cNvPr>
          <p:cNvSpPr>
            <a:spLocks noGrp="1"/>
          </p:cNvSpPr>
          <p:nvPr>
            <p:ph sz="half" idx="1"/>
          </p:nvPr>
        </p:nvSpPr>
        <p:spPr>
          <a:xfrm>
            <a:off x="1097278" y="1537252"/>
            <a:ext cx="9937665" cy="4331842"/>
          </a:xfrm>
        </p:spPr>
        <p:txBody>
          <a:bodyPr>
            <a:normAutofit/>
          </a:bodyPr>
          <a:lstStyle/>
          <a:p>
            <a:pPr>
              <a:lnSpc>
                <a:spcPct val="150000"/>
              </a:lnSpc>
            </a:pPr>
            <a:r>
              <a:rPr lang="vi-VN" sz="2400">
                <a:latin typeface="Calibri" panose="020F0502020204030204" pitchFamily="34" charset="0"/>
                <a:cs typeface="Calibri" panose="020F0502020204030204" pitchFamily="34" charset="0"/>
              </a:rPr>
              <a:t>Flowchart</a:t>
            </a:r>
          </a:p>
          <a:p>
            <a:pPr>
              <a:lnSpc>
                <a:spcPct val="150000"/>
              </a:lnSpc>
            </a:pPr>
            <a:r>
              <a:rPr lang="vi-VN" sz="2400">
                <a:latin typeface="Calibri" panose="020F0502020204030204" pitchFamily="34" charset="0"/>
                <a:cs typeface="Calibri" panose="020F0502020204030204" pitchFamily="34" charset="0"/>
              </a:rPr>
              <a:t>UML Activity</a:t>
            </a:r>
          </a:p>
          <a:p>
            <a:pPr>
              <a:lnSpc>
                <a:spcPct val="150000"/>
              </a:lnSpc>
            </a:pPr>
            <a:r>
              <a:rPr lang="vi-VN" sz="2400">
                <a:latin typeface="Calibri" panose="020F0502020204030204" pitchFamily="34" charset="0"/>
                <a:cs typeface="Calibri" panose="020F0502020204030204" pitchFamily="34" charset="0"/>
              </a:rPr>
              <a:t>BPMN: Business process Model &amp; Notation </a:t>
            </a:r>
            <a:r>
              <a:rPr lang="nl-NL" sz="2400">
                <a:latin typeface="Calibri" panose="020F0502020204030204" pitchFamily="34" charset="0"/>
                <a:cs typeface="Calibri" panose="020F0502020204030204" pitchFamily="34" charset="0"/>
              </a:rPr>
              <a:t>là một ngôn ngữ mô hình hóa </a:t>
            </a:r>
            <a:r>
              <a:rPr lang="vi-VN" sz="2400">
                <a:latin typeface="Calibri" panose="020F0502020204030204" pitchFamily="34" charset="0"/>
                <a:cs typeface="Calibri" panose="020F0502020204030204" pitchFamily="34" charset="0"/>
              </a:rPr>
              <a:t>trực quan </a:t>
            </a:r>
            <a:r>
              <a:rPr lang="nl-NL" sz="2400">
                <a:latin typeface="Calibri" panose="020F0502020204030204" pitchFamily="34" charset="0"/>
                <a:cs typeface="Calibri" panose="020F0502020204030204" pitchFamily="34" charset="0"/>
              </a:rPr>
              <a:t>quy trình nghiệp vụ phổ biến trên toàn thế giới</a:t>
            </a:r>
            <a:r>
              <a:rPr lang="vi-VN" sz="2400">
                <a:latin typeface="Calibri" panose="020F0502020204030204" pitchFamily="34" charset="0"/>
                <a:cs typeface="Calibri" panose="020F0502020204030204" pitchFamily="34" charset="0"/>
              </a:rPr>
              <a:t>.</a:t>
            </a:r>
            <a:r>
              <a:rPr lang="nl-NL" sz="2400">
                <a:latin typeface="Calibri" panose="020F0502020204030204" pitchFamily="34" charset="0"/>
                <a:cs typeface="Calibri" panose="020F0502020204030204" pitchFamily="34" charset="0"/>
              </a:rPr>
              <a:t> </a:t>
            </a:r>
            <a:endParaRPr lang="vi-VN" sz="2400">
              <a:latin typeface="Calibri" panose="020F0502020204030204" pitchFamily="34" charset="0"/>
              <a:cs typeface="Calibri" panose="020F0502020204030204" pitchFamily="34" charset="0"/>
            </a:endParaRPr>
          </a:p>
        </p:txBody>
      </p:sp>
      <p:sp>
        <p:nvSpPr>
          <p:cNvPr id="5" name="Footer Placeholder 4">
            <a:extLst>
              <a:ext uri="{FF2B5EF4-FFF2-40B4-BE49-F238E27FC236}">
                <a16:creationId xmlns:a16="http://schemas.microsoft.com/office/drawing/2014/main" id="{C797D167-09A4-4D13-9786-F53546DF586F}"/>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3466440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E4DEDA-3CE5-47C9-941B-3C60BD2E3899}"/>
              </a:ext>
            </a:extLst>
          </p:cNvPr>
          <p:cNvSpPr>
            <a:spLocks noGrp="1"/>
          </p:cNvSpPr>
          <p:nvPr>
            <p:ph type="title"/>
          </p:nvPr>
        </p:nvSpPr>
        <p:spPr/>
        <p:txBody>
          <a:bodyPr/>
          <a:lstStyle/>
          <a:p>
            <a:r>
              <a:rPr lang="en-US"/>
              <a:t>1.2 Tại sao cần phân tích nghiệp vụ</a:t>
            </a:r>
            <a:endParaRPr lang="vi-VN"/>
          </a:p>
        </p:txBody>
      </p:sp>
      <p:sp>
        <p:nvSpPr>
          <p:cNvPr id="37" name="Text Placeholder 1">
            <a:extLst>
              <a:ext uri="{FF2B5EF4-FFF2-40B4-BE49-F238E27FC236}">
                <a16:creationId xmlns:a16="http://schemas.microsoft.com/office/drawing/2014/main" id="{39A77990-EC89-4E71-89FB-85B7460A0F22}"/>
              </a:ext>
            </a:extLst>
          </p:cNvPr>
          <p:cNvSpPr txBox="1">
            <a:spLocks/>
          </p:cNvSpPr>
          <p:nvPr/>
        </p:nvSpPr>
        <p:spPr>
          <a:xfrm>
            <a:off x="309565" y="1265052"/>
            <a:ext cx="6133769" cy="5412195"/>
          </a:xfrm>
          <a:prstGeom prst="rect">
            <a:avLst/>
          </a:prstGeom>
        </p:spPr>
        <p:txBody>
          <a:bodyPr>
            <a:normAutofit/>
          </a:bodyPr>
          <a:lst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endParaRPr lang="en-US"/>
          </a:p>
          <a:p>
            <a:endParaRPr lang="en-US"/>
          </a:p>
          <a:p>
            <a:endParaRPr lang="en-US"/>
          </a:p>
          <a:p>
            <a:endParaRPr lang="en-US"/>
          </a:p>
        </p:txBody>
      </p:sp>
      <p:sp>
        <p:nvSpPr>
          <p:cNvPr id="3" name="AutoShape 2">
            <a:extLst>
              <a:ext uri="{FF2B5EF4-FFF2-40B4-BE49-F238E27FC236}">
                <a16:creationId xmlns:a16="http://schemas.microsoft.com/office/drawing/2014/main" id="{E7AAECB5-B503-4DD0-94CE-CC2E2F7A482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4" name="Picture 3">
            <a:extLst>
              <a:ext uri="{FF2B5EF4-FFF2-40B4-BE49-F238E27FC236}">
                <a16:creationId xmlns:a16="http://schemas.microsoft.com/office/drawing/2014/main" id="{7D99480D-15F1-4F1F-B59F-1B88D1D5A11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43650" y="1462710"/>
            <a:ext cx="3018040" cy="2263530"/>
          </a:xfrm>
          <a:prstGeom prst="rect">
            <a:avLst/>
          </a:prstGeom>
        </p:spPr>
      </p:pic>
      <p:pic>
        <p:nvPicPr>
          <p:cNvPr id="7" name="Picture 6">
            <a:extLst>
              <a:ext uri="{FF2B5EF4-FFF2-40B4-BE49-F238E27FC236}">
                <a16:creationId xmlns:a16="http://schemas.microsoft.com/office/drawing/2014/main" id="{8440AC20-E241-4832-91FF-BA71B549A98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90935" y="4163007"/>
            <a:ext cx="2921168" cy="1908184"/>
          </a:xfrm>
          <a:prstGeom prst="rect">
            <a:avLst/>
          </a:prstGeom>
        </p:spPr>
      </p:pic>
      <p:sp>
        <p:nvSpPr>
          <p:cNvPr id="8" name="Arrow: Down 7">
            <a:extLst>
              <a:ext uri="{FF2B5EF4-FFF2-40B4-BE49-F238E27FC236}">
                <a16:creationId xmlns:a16="http://schemas.microsoft.com/office/drawing/2014/main" id="{66CBF2FF-8139-4BF6-BC5A-02EC8AD72630}"/>
              </a:ext>
            </a:extLst>
          </p:cNvPr>
          <p:cNvSpPr/>
          <p:nvPr/>
        </p:nvSpPr>
        <p:spPr>
          <a:xfrm>
            <a:off x="9525740" y="3429000"/>
            <a:ext cx="268531" cy="402177"/>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Rectangle 8">
            <a:extLst>
              <a:ext uri="{FF2B5EF4-FFF2-40B4-BE49-F238E27FC236}">
                <a16:creationId xmlns:a16="http://schemas.microsoft.com/office/drawing/2014/main" id="{E0B9526E-F339-442F-AD13-56103F1FBBA3}"/>
              </a:ext>
            </a:extLst>
          </p:cNvPr>
          <p:cNvSpPr/>
          <p:nvPr/>
        </p:nvSpPr>
        <p:spPr>
          <a:xfrm>
            <a:off x="8078680" y="3831177"/>
            <a:ext cx="3913795" cy="307777"/>
          </a:xfrm>
          <a:prstGeom prst="rect">
            <a:avLst/>
          </a:prstGeom>
        </p:spPr>
        <p:txBody>
          <a:bodyPr wrap="square">
            <a:spAutoFit/>
          </a:bodyPr>
          <a:lstStyle/>
          <a:p>
            <a:r>
              <a:rPr lang="vi-VN" sz="1400">
                <a:solidFill>
                  <a:srgbClr val="FF0000"/>
                </a:solidFill>
              </a:rPr>
              <a:t>Xác định hoặc làm sáng tỏ những vấn đề</a:t>
            </a:r>
          </a:p>
        </p:txBody>
      </p:sp>
      <p:sp>
        <p:nvSpPr>
          <p:cNvPr id="11" name="Content Placeholder 10">
            <a:extLst>
              <a:ext uri="{FF2B5EF4-FFF2-40B4-BE49-F238E27FC236}">
                <a16:creationId xmlns:a16="http://schemas.microsoft.com/office/drawing/2014/main" id="{228087F8-991F-4BA1-BDE8-25389A73840E}"/>
              </a:ext>
            </a:extLst>
          </p:cNvPr>
          <p:cNvSpPr>
            <a:spLocks noGrp="1"/>
          </p:cNvSpPr>
          <p:nvPr>
            <p:ph idx="1"/>
          </p:nvPr>
        </p:nvSpPr>
        <p:spPr>
          <a:xfrm>
            <a:off x="1141564" y="1406879"/>
            <a:ext cx="6761041" cy="4843449"/>
          </a:xfrm>
        </p:spPr>
        <p:txBody>
          <a:bodyPr>
            <a:normAutofit fontScale="85000" lnSpcReduction="10000"/>
          </a:bodyPr>
          <a:lstStyle/>
          <a:p>
            <a:pPr>
              <a:lnSpc>
                <a:spcPct val="150000"/>
              </a:lnSpc>
            </a:pPr>
            <a:r>
              <a:rPr lang="vi-VN">
                <a:solidFill>
                  <a:srgbClr val="555555"/>
                </a:solidFill>
                <a:latin typeface="Calibri" panose="020F0502020204030204" pitchFamily="34" charset="0"/>
                <a:cs typeface="Calibri" panose="020F0502020204030204" pitchFamily="34" charset="0"/>
              </a:rPr>
              <a:t>Khi một vấn đề được mô tả rõ ràng thì bản thân nó đã tự giải quyết được một nửa</a:t>
            </a:r>
            <a:r>
              <a:rPr lang="vi-VN" i="1">
                <a:solidFill>
                  <a:srgbClr val="555555"/>
                </a:solidFill>
                <a:latin typeface="Calibri" panose="020F0502020204030204" pitchFamily="34" charset="0"/>
                <a:cs typeface="Calibri" panose="020F0502020204030204" pitchFamily="34" charset="0"/>
              </a:rPr>
              <a:t>.</a:t>
            </a:r>
            <a:endParaRPr lang="en-US">
              <a:solidFill>
                <a:srgbClr val="555555"/>
              </a:solidFill>
              <a:latin typeface="Calibri" panose="020F0502020204030204" pitchFamily="34" charset="0"/>
              <a:cs typeface="Calibri" panose="020F0502020204030204" pitchFamily="34" charset="0"/>
            </a:endParaRPr>
          </a:p>
          <a:p>
            <a:pPr>
              <a:lnSpc>
                <a:spcPct val="150000"/>
              </a:lnSpc>
              <a:spcBef>
                <a:spcPts val="1800"/>
              </a:spcBef>
            </a:pPr>
            <a:r>
              <a:rPr lang="vi-VN">
                <a:solidFill>
                  <a:srgbClr val="555555"/>
                </a:solidFill>
                <a:latin typeface="Calibri" panose="020F0502020204030204" pitchFamily="34" charset="0"/>
                <a:cs typeface="Calibri" panose="020F0502020204030204" pitchFamily="34" charset="0"/>
              </a:rPr>
              <a:t>Việc giúp cho khách hàng hiểu rõ họ muốn gì sẽ là bước quan trọng đầu tiên để tiến hành thực hiện dự án. </a:t>
            </a:r>
          </a:p>
          <a:p>
            <a:pPr>
              <a:lnSpc>
                <a:spcPct val="150000"/>
              </a:lnSpc>
              <a:spcBef>
                <a:spcPts val="1800"/>
              </a:spcBef>
            </a:pPr>
            <a:r>
              <a:rPr lang="vi-VN">
                <a:solidFill>
                  <a:srgbClr val="555555"/>
                </a:solidFill>
                <a:latin typeface="Calibri" panose="020F0502020204030204" pitchFamily="34" charset="0"/>
                <a:cs typeface="Calibri" panose="020F0502020204030204" pitchFamily="34" charset="0"/>
              </a:rPr>
              <a:t>Nếu không hiểu thấu đáo điều này, dự án sẽ dễ đi đến thất bại. Đôi khi, để nắm được những điều này từ khách hàng thật không đơn giản</a:t>
            </a:r>
            <a:r>
              <a:rPr lang="en-US">
                <a:solidFill>
                  <a:srgbClr val="555555"/>
                </a:solidFill>
                <a:latin typeface="Calibri" panose="020F0502020204030204" pitchFamily="34" charset="0"/>
                <a:cs typeface="Calibri" panose="020F0502020204030204" pitchFamily="34" charset="0"/>
              </a:rPr>
              <a:t>.</a:t>
            </a:r>
            <a:endParaRPr lang="en-US">
              <a:latin typeface="Calibri" panose="020F0502020204030204" pitchFamily="34" charset="0"/>
              <a:cs typeface="Calibri" panose="020F0502020204030204" pitchFamily="34" charset="0"/>
            </a:endParaRPr>
          </a:p>
        </p:txBody>
      </p:sp>
      <p:sp>
        <p:nvSpPr>
          <p:cNvPr id="5" name="Footer Placeholder 4">
            <a:extLst>
              <a:ext uri="{FF2B5EF4-FFF2-40B4-BE49-F238E27FC236}">
                <a16:creationId xmlns:a16="http://schemas.microsoft.com/office/drawing/2014/main" id="{C0D06652-33E8-4234-AAB9-7D509C671F2D}"/>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41929379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82176-7E21-4DB8-AB5A-4A6FD3C33969}"/>
              </a:ext>
            </a:extLst>
          </p:cNvPr>
          <p:cNvSpPr>
            <a:spLocks noGrp="1"/>
          </p:cNvSpPr>
          <p:nvPr>
            <p:ph type="title"/>
          </p:nvPr>
        </p:nvSpPr>
        <p:spPr/>
        <p:txBody>
          <a:bodyPr/>
          <a:lstStyle/>
          <a:p>
            <a:r>
              <a:rPr lang="en-US" altLang="vi-VN"/>
              <a:t>BPMN</a:t>
            </a:r>
            <a:endParaRPr lang="vi-VN"/>
          </a:p>
        </p:txBody>
      </p:sp>
      <p:sp>
        <p:nvSpPr>
          <p:cNvPr id="3" name="Content Placeholder 2">
            <a:extLst>
              <a:ext uri="{FF2B5EF4-FFF2-40B4-BE49-F238E27FC236}">
                <a16:creationId xmlns:a16="http://schemas.microsoft.com/office/drawing/2014/main" id="{50B9DECF-9826-497A-955B-8276B8BF7671}"/>
              </a:ext>
            </a:extLst>
          </p:cNvPr>
          <p:cNvSpPr>
            <a:spLocks noGrp="1"/>
          </p:cNvSpPr>
          <p:nvPr>
            <p:ph sz="half" idx="1"/>
          </p:nvPr>
        </p:nvSpPr>
        <p:spPr>
          <a:xfrm>
            <a:off x="1097278" y="1537252"/>
            <a:ext cx="9937665" cy="4724652"/>
          </a:xfrm>
        </p:spPr>
        <p:txBody>
          <a:bodyPr>
            <a:normAutofit fontScale="92500" lnSpcReduction="20000"/>
          </a:bodyPr>
          <a:lstStyle/>
          <a:p>
            <a:pPr>
              <a:lnSpc>
                <a:spcPct val="160000"/>
              </a:lnSpc>
              <a:buFont typeface="Arial" panose="020B0604020202020204" pitchFamily="34" charset="0"/>
              <a:buChar char="•"/>
            </a:pPr>
            <a:r>
              <a:rPr lang="vi-VN" sz="2600">
                <a:latin typeface="Calibri" panose="020F0502020204030204" pitchFamily="34" charset="0"/>
                <a:cs typeface="Calibri" panose="020F0502020204030204" pitchFamily="34" charset="0"/>
              </a:rPr>
              <a:t>Giúp xác định rõ được quy trình nghiệp vụ thông qua các sơ đồ quy trình nghiệp vụ được biểu diễn bằng bộ ký hiệu của BPMN.</a:t>
            </a:r>
          </a:p>
          <a:p>
            <a:pPr>
              <a:lnSpc>
                <a:spcPct val="160000"/>
              </a:lnSpc>
              <a:buFont typeface="Arial" panose="020B0604020202020204" pitchFamily="34" charset="0"/>
              <a:buChar char="•"/>
            </a:pPr>
            <a:r>
              <a:rPr lang="vi-VN" sz="2600">
                <a:latin typeface="Calibri" panose="020F0502020204030204" pitchFamily="34" charset="0"/>
                <a:cs typeface="Calibri" panose="020F0502020204030204" pitchFamily="34" charset="0"/>
              </a:rPr>
              <a:t>BPMN cung cấp một bộ ký hiệu chuẩn để tất các bên liên quan hiểu đúng theo một quy chuẩn trong quy trình nghiệp vụ. </a:t>
            </a:r>
          </a:p>
          <a:p>
            <a:pPr>
              <a:lnSpc>
                <a:spcPct val="160000"/>
              </a:lnSpc>
              <a:buFont typeface="Arial" panose="020B0604020202020204" pitchFamily="34" charset="0"/>
              <a:buChar char="•"/>
            </a:pPr>
            <a:r>
              <a:rPr lang="vi-VN" sz="2600">
                <a:latin typeface="Calibri" panose="020F0502020204030204" pitchFamily="34" charset="0"/>
                <a:cs typeface="Calibri" panose="020F0502020204030204" pitchFamily="34" charset="0"/>
              </a:rPr>
              <a:t>BPMN giúp thu hẹp khoảng cách giữa các bên liên quan qua các sơ đồ hình vẽ sơ đồ trực quan.</a:t>
            </a:r>
          </a:p>
          <a:p>
            <a:pPr>
              <a:lnSpc>
                <a:spcPct val="160000"/>
              </a:lnSpc>
              <a:buFont typeface="Arial" panose="020B0604020202020204" pitchFamily="34" charset="0"/>
              <a:buChar char="•"/>
            </a:pPr>
            <a:r>
              <a:rPr lang="vi-VN" sz="2600">
                <a:latin typeface="Calibri" panose="020F0502020204030204" pitchFamily="34" charset="0"/>
                <a:cs typeface="Calibri" panose="020F0502020204030204" pitchFamily="34" charset="0"/>
              </a:rPr>
              <a:t>BPMN đơn giản để học và đủ mạnh để mô tả đầy đủ quy trình nghiệp vụ phức tạp.</a:t>
            </a:r>
          </a:p>
        </p:txBody>
      </p:sp>
      <p:sp>
        <p:nvSpPr>
          <p:cNvPr id="5" name="Footer Placeholder 4">
            <a:extLst>
              <a:ext uri="{FF2B5EF4-FFF2-40B4-BE49-F238E27FC236}">
                <a16:creationId xmlns:a16="http://schemas.microsoft.com/office/drawing/2014/main" id="{310C9BB4-FD1C-4E70-BF03-2BAA5CDBC842}"/>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309677016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A8FFEA1-1B69-4F42-B552-0CCF7259687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7"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AA3C9226-5EC8-460B-82D7-72AA994DF9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62A90A9D-33DF-408E-BF4C-F82588935C9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E6AA15AE-DAFE-4E1E-B05F-F57962FD3A2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56F6FD-BA36-4565-B986-711AF6756B27}"/>
              </a:ext>
            </a:extLst>
          </p:cNvPr>
          <p:cNvSpPr>
            <a:spLocks noGrp="1"/>
          </p:cNvSpPr>
          <p:nvPr>
            <p:ph type="title"/>
          </p:nvPr>
        </p:nvSpPr>
        <p:spPr>
          <a:xfrm>
            <a:off x="743505" y="424262"/>
            <a:ext cx="10803828" cy="1007131"/>
          </a:xfrm>
        </p:spPr>
        <p:txBody>
          <a:bodyPr vert="horz" lIns="91440" tIns="45720" rIns="91440" bIns="45720" rtlCol="0" anchor="b" anchorCtr="0">
            <a:noAutofit/>
          </a:bodyPr>
          <a:lstStyle/>
          <a:p>
            <a:r>
              <a:rPr lang="en-US" sz="4400">
                <a:solidFill>
                  <a:schemeClr val="tx1"/>
                </a:solidFill>
                <a:latin typeface="Calibri" panose="020F0502020204030204" pitchFamily="34" charset="0"/>
                <a:cs typeface="Calibri" panose="020F0502020204030204" pitchFamily="34" charset="0"/>
              </a:rPr>
              <a:t>6 Mô hình trường hợp sử dụng </a:t>
            </a:r>
            <a:r>
              <a:rPr lang="en-US" altLang="vi-VN" sz="4400">
                <a:solidFill>
                  <a:schemeClr val="tx1"/>
                </a:solidFill>
                <a:latin typeface="Calibri" panose="020F0502020204030204" pitchFamily="34" charset="0"/>
                <a:cs typeface="Calibri" panose="020F0502020204030204" pitchFamily="34" charset="0"/>
              </a:rPr>
              <a:t>USE CASE -UC</a:t>
            </a:r>
            <a:endParaRPr lang="vi-VN" sz="4800">
              <a:solidFill>
                <a:schemeClr val="tx1"/>
              </a:solidFill>
              <a:latin typeface="Calibri" panose="020F0502020204030204" pitchFamily="34" charset="0"/>
              <a:cs typeface="Calibri" panose="020F0502020204030204" pitchFamily="34" charset="0"/>
            </a:endParaRPr>
          </a:p>
        </p:txBody>
      </p:sp>
      <p:cxnSp>
        <p:nvCxnSpPr>
          <p:cNvPr id="18" name="Straight Connector 17">
            <a:extLst>
              <a:ext uri="{FF2B5EF4-FFF2-40B4-BE49-F238E27FC236}">
                <a16:creationId xmlns:a16="http://schemas.microsoft.com/office/drawing/2014/main" id="{D07141D5-A57C-43F5-A655-5BA2D0D2AFF3}"/>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9DB1F97-BFF9-46CC-8EB4-BB63B98F13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 y="6334317"/>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88CAE6E3-39B4-4A16-97BC-9C376B9B7E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7" name="Picture 26">
            <a:extLst>
              <a:ext uri="{FF2B5EF4-FFF2-40B4-BE49-F238E27FC236}">
                <a16:creationId xmlns:a16="http://schemas.microsoft.com/office/drawing/2014/main" id="{DE1B959A-F2F3-430B-9937-A205C6DC274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31967" y="1954500"/>
            <a:ext cx="5652653" cy="3236143"/>
          </a:xfrm>
          <a:prstGeom prst="rect">
            <a:avLst/>
          </a:prstGeom>
        </p:spPr>
      </p:pic>
      <p:grpSp>
        <p:nvGrpSpPr>
          <p:cNvPr id="124" name="Group 46">
            <a:extLst>
              <a:ext uri="{FF2B5EF4-FFF2-40B4-BE49-F238E27FC236}">
                <a16:creationId xmlns:a16="http://schemas.microsoft.com/office/drawing/2014/main" id="{677DD4AA-CA24-4986-AF4C-5078DD11EC2B}"/>
              </a:ext>
            </a:extLst>
          </p:cNvPr>
          <p:cNvGrpSpPr>
            <a:grpSpLocks/>
          </p:cNvGrpSpPr>
          <p:nvPr/>
        </p:nvGrpSpPr>
        <p:grpSpPr bwMode="auto">
          <a:xfrm>
            <a:off x="7012286" y="2064826"/>
            <a:ext cx="4547727" cy="795338"/>
            <a:chOff x="1296" y="1824"/>
            <a:chExt cx="3076" cy="432"/>
          </a:xfrm>
        </p:grpSpPr>
        <p:sp>
          <p:nvSpPr>
            <p:cNvPr id="125" name="AutoShape 47">
              <a:extLst>
                <a:ext uri="{FF2B5EF4-FFF2-40B4-BE49-F238E27FC236}">
                  <a16:creationId xmlns:a16="http://schemas.microsoft.com/office/drawing/2014/main" id="{FD26FCD5-75B4-4417-BDE9-87D323848E13}"/>
                </a:ext>
              </a:extLst>
            </p:cNvPr>
            <p:cNvSpPr>
              <a:spLocks noChangeArrowheads="1"/>
            </p:cNvSpPr>
            <p:nvPr/>
          </p:nvSpPr>
          <p:spPr bwMode="gray">
            <a:xfrm>
              <a:off x="1536" y="1899"/>
              <a:ext cx="2736" cy="288"/>
            </a:xfrm>
            <a:prstGeom prst="roundRect">
              <a:avLst>
                <a:gd name="adj" fmla="val 16667"/>
              </a:avLst>
            </a:prstGeom>
            <a:gradFill flip="none" rotWithShape="1">
              <a:gsLst>
                <a:gs pos="0">
                  <a:schemeClr val="accent2">
                    <a:gamma/>
                    <a:tint val="21176"/>
                    <a:invGamma/>
                  </a:schemeClr>
                </a:gs>
                <a:gs pos="100000">
                  <a:schemeClr val="accent2"/>
                </a:gs>
              </a:gsLst>
              <a:lin ang="18900000" scaled="1"/>
              <a:tileRect/>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pPr>
                <a:defRPr/>
              </a:pPr>
              <a:endParaRPr lang="en-US">
                <a:latin typeface="Arial" charset="0"/>
                <a:cs typeface="+mn-cs"/>
              </a:endParaRPr>
            </a:p>
          </p:txBody>
        </p:sp>
        <p:sp>
          <p:nvSpPr>
            <p:cNvPr id="126" name="AutoShape 48">
              <a:extLst>
                <a:ext uri="{FF2B5EF4-FFF2-40B4-BE49-F238E27FC236}">
                  <a16:creationId xmlns:a16="http://schemas.microsoft.com/office/drawing/2014/main" id="{7634E36D-8938-452C-883C-9B294248C2C1}"/>
                </a:ext>
              </a:extLst>
            </p:cNvPr>
            <p:cNvSpPr>
              <a:spLocks noChangeArrowheads="1"/>
            </p:cNvSpPr>
            <p:nvPr/>
          </p:nvSpPr>
          <p:spPr bwMode="gray">
            <a:xfrm>
              <a:off x="1296" y="1824"/>
              <a:ext cx="432"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pPr>
                <a:defRPr/>
              </a:pPr>
              <a:endParaRPr lang="en-US">
                <a:latin typeface="Arial" charset="0"/>
                <a:cs typeface="+mn-cs"/>
              </a:endParaRPr>
            </a:p>
          </p:txBody>
        </p:sp>
        <p:sp>
          <p:nvSpPr>
            <p:cNvPr id="127" name="Text Box 49">
              <a:extLst>
                <a:ext uri="{FF2B5EF4-FFF2-40B4-BE49-F238E27FC236}">
                  <a16:creationId xmlns:a16="http://schemas.microsoft.com/office/drawing/2014/main" id="{69AFEE0A-7824-4545-B7C0-CDCF04B2F8BF}"/>
                </a:ext>
              </a:extLst>
            </p:cNvPr>
            <p:cNvSpPr txBox="1">
              <a:spLocks noChangeArrowheads="1"/>
            </p:cNvSpPr>
            <p:nvPr/>
          </p:nvSpPr>
          <p:spPr bwMode="gray">
            <a:xfrm>
              <a:off x="1792" y="1934"/>
              <a:ext cx="2580"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vi-VN" sz="1800" b="1"/>
                <a:t>Giới thiệu mô hình hóa UC</a:t>
              </a:r>
            </a:p>
          </p:txBody>
        </p:sp>
        <p:sp>
          <p:nvSpPr>
            <p:cNvPr id="128" name="Text Box 50">
              <a:extLst>
                <a:ext uri="{FF2B5EF4-FFF2-40B4-BE49-F238E27FC236}">
                  <a16:creationId xmlns:a16="http://schemas.microsoft.com/office/drawing/2014/main" id="{FFC822A8-9BAA-4E74-8E6A-E71364EE779B}"/>
                </a:ext>
              </a:extLst>
            </p:cNvPr>
            <p:cNvSpPr txBox="1">
              <a:spLocks noChangeArrowheads="1"/>
            </p:cNvSpPr>
            <p:nvPr/>
          </p:nvSpPr>
          <p:spPr bwMode="gray">
            <a:xfrm>
              <a:off x="1393" y="1886"/>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vi-VN" sz="2400"/>
                <a:t>1</a:t>
              </a:r>
            </a:p>
          </p:txBody>
        </p:sp>
      </p:grpSp>
      <p:grpSp>
        <p:nvGrpSpPr>
          <p:cNvPr id="129" name="Group 51">
            <a:extLst>
              <a:ext uri="{FF2B5EF4-FFF2-40B4-BE49-F238E27FC236}">
                <a16:creationId xmlns:a16="http://schemas.microsoft.com/office/drawing/2014/main" id="{D1995CA7-6415-42C5-85F3-B098A6512A11}"/>
              </a:ext>
            </a:extLst>
          </p:cNvPr>
          <p:cNvGrpSpPr>
            <a:grpSpLocks/>
          </p:cNvGrpSpPr>
          <p:nvPr/>
        </p:nvGrpSpPr>
        <p:grpSpPr bwMode="auto">
          <a:xfrm>
            <a:off x="7012286" y="2903026"/>
            <a:ext cx="4397419" cy="795338"/>
            <a:chOff x="1296" y="1824"/>
            <a:chExt cx="2976" cy="432"/>
          </a:xfrm>
        </p:grpSpPr>
        <p:sp>
          <p:nvSpPr>
            <p:cNvPr id="130" name="AutoShape 52">
              <a:extLst>
                <a:ext uri="{FF2B5EF4-FFF2-40B4-BE49-F238E27FC236}">
                  <a16:creationId xmlns:a16="http://schemas.microsoft.com/office/drawing/2014/main" id="{CDFBB2AF-1859-48E4-9B19-CD0DA02CD564}"/>
                </a:ext>
              </a:extLst>
            </p:cNvPr>
            <p:cNvSpPr>
              <a:spLocks noChangeArrowheads="1"/>
            </p:cNvSpPr>
            <p:nvPr/>
          </p:nvSpPr>
          <p:spPr bwMode="gray">
            <a:xfrm>
              <a:off x="1536" y="1899"/>
              <a:ext cx="2736" cy="288"/>
            </a:xfrm>
            <a:prstGeom prst="roundRect">
              <a:avLst>
                <a:gd name="adj" fmla="val 16667"/>
              </a:avLst>
            </a:prstGeom>
            <a:gradFill rotWithShape="1">
              <a:gsLst>
                <a:gs pos="0">
                  <a:schemeClr val="accent1">
                    <a:gamma/>
                    <a:tint val="21176"/>
                    <a:invGamma/>
                  </a:schemeClr>
                </a:gs>
                <a:gs pos="100000">
                  <a:schemeClr val="accent1"/>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pPr>
                <a:defRPr/>
              </a:pPr>
              <a:endParaRPr lang="en-US">
                <a:latin typeface="Arial" charset="0"/>
                <a:cs typeface="+mn-cs"/>
              </a:endParaRPr>
            </a:p>
          </p:txBody>
        </p:sp>
        <p:sp>
          <p:nvSpPr>
            <p:cNvPr id="131" name="AutoShape 53">
              <a:extLst>
                <a:ext uri="{FF2B5EF4-FFF2-40B4-BE49-F238E27FC236}">
                  <a16:creationId xmlns:a16="http://schemas.microsoft.com/office/drawing/2014/main" id="{8245E6FA-26F9-414B-B03B-11A2AE52FDCE}"/>
                </a:ext>
              </a:extLst>
            </p:cNvPr>
            <p:cNvSpPr>
              <a:spLocks noChangeArrowheads="1"/>
            </p:cNvSpPr>
            <p:nvPr/>
          </p:nvSpPr>
          <p:spPr bwMode="gray">
            <a:xfrm>
              <a:off x="1296" y="1824"/>
              <a:ext cx="432" cy="432"/>
            </a:xfrm>
            <a:prstGeom prst="diamond">
              <a:avLst/>
            </a:prstGeom>
            <a:solidFill>
              <a:schemeClr val="accent1"/>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pPr>
                <a:defRPr/>
              </a:pPr>
              <a:endParaRPr lang="en-US">
                <a:latin typeface="Arial" charset="0"/>
                <a:cs typeface="+mn-cs"/>
              </a:endParaRPr>
            </a:p>
          </p:txBody>
        </p:sp>
        <p:sp>
          <p:nvSpPr>
            <p:cNvPr id="132" name="Text Box 54">
              <a:extLst>
                <a:ext uri="{FF2B5EF4-FFF2-40B4-BE49-F238E27FC236}">
                  <a16:creationId xmlns:a16="http://schemas.microsoft.com/office/drawing/2014/main" id="{B55A3222-D860-41D3-B015-A1CB537E3632}"/>
                </a:ext>
              </a:extLst>
            </p:cNvPr>
            <p:cNvSpPr txBox="1">
              <a:spLocks noChangeArrowheads="1"/>
            </p:cNvSpPr>
            <p:nvPr/>
          </p:nvSpPr>
          <p:spPr bwMode="gray">
            <a:xfrm>
              <a:off x="1824" y="1934"/>
              <a:ext cx="24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endParaRPr lang="en-US" altLang="vi-VN" sz="1800" b="1"/>
            </a:p>
          </p:txBody>
        </p:sp>
        <p:sp>
          <p:nvSpPr>
            <p:cNvPr id="133" name="Text Box 55">
              <a:extLst>
                <a:ext uri="{FF2B5EF4-FFF2-40B4-BE49-F238E27FC236}">
                  <a16:creationId xmlns:a16="http://schemas.microsoft.com/office/drawing/2014/main" id="{058E5FCF-AA21-45B1-9257-7D8D2E3913FA}"/>
                </a:ext>
              </a:extLst>
            </p:cNvPr>
            <p:cNvSpPr txBox="1">
              <a:spLocks noChangeArrowheads="1"/>
            </p:cNvSpPr>
            <p:nvPr/>
          </p:nvSpPr>
          <p:spPr bwMode="gray">
            <a:xfrm>
              <a:off x="1393" y="1886"/>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vi-VN" sz="2400"/>
                <a:t>2</a:t>
              </a:r>
            </a:p>
          </p:txBody>
        </p:sp>
      </p:grpSp>
      <p:grpSp>
        <p:nvGrpSpPr>
          <p:cNvPr id="134" name="Group 56">
            <a:extLst>
              <a:ext uri="{FF2B5EF4-FFF2-40B4-BE49-F238E27FC236}">
                <a16:creationId xmlns:a16="http://schemas.microsoft.com/office/drawing/2014/main" id="{6657301B-A2F7-4422-9F69-1A018CB0252F}"/>
              </a:ext>
            </a:extLst>
          </p:cNvPr>
          <p:cNvGrpSpPr>
            <a:grpSpLocks/>
          </p:cNvGrpSpPr>
          <p:nvPr/>
        </p:nvGrpSpPr>
        <p:grpSpPr bwMode="auto">
          <a:xfrm>
            <a:off x="7012286" y="3741226"/>
            <a:ext cx="4475419" cy="795338"/>
            <a:chOff x="1296" y="1824"/>
            <a:chExt cx="3033" cy="432"/>
          </a:xfrm>
        </p:grpSpPr>
        <p:sp>
          <p:nvSpPr>
            <p:cNvPr id="135" name="AutoShape 57">
              <a:extLst>
                <a:ext uri="{FF2B5EF4-FFF2-40B4-BE49-F238E27FC236}">
                  <a16:creationId xmlns:a16="http://schemas.microsoft.com/office/drawing/2014/main" id="{5424025D-238A-4C5D-854D-2059F8F4D956}"/>
                </a:ext>
              </a:extLst>
            </p:cNvPr>
            <p:cNvSpPr>
              <a:spLocks noChangeArrowheads="1"/>
            </p:cNvSpPr>
            <p:nvPr/>
          </p:nvSpPr>
          <p:spPr bwMode="gray">
            <a:xfrm>
              <a:off x="1536" y="1899"/>
              <a:ext cx="2736" cy="288"/>
            </a:xfrm>
            <a:prstGeom prst="roundRect">
              <a:avLst>
                <a:gd name="adj" fmla="val 16667"/>
              </a:avLst>
            </a:prstGeom>
            <a:gradFill rotWithShape="1">
              <a:gsLst>
                <a:gs pos="3000">
                  <a:schemeClr val="tx2">
                    <a:gamma/>
                    <a:tint val="21176"/>
                    <a:invGamma/>
                  </a:schemeClr>
                </a:gs>
                <a:gs pos="100000">
                  <a:schemeClr val="tx1">
                    <a:lumMod val="50000"/>
                    <a:lumOff val="50000"/>
                  </a:schemeClr>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pPr>
                <a:defRPr/>
              </a:pPr>
              <a:endParaRPr lang="en-US">
                <a:latin typeface="Arial" charset="0"/>
                <a:cs typeface="+mn-cs"/>
              </a:endParaRPr>
            </a:p>
          </p:txBody>
        </p:sp>
        <p:sp>
          <p:nvSpPr>
            <p:cNvPr id="136" name="AutoShape 58">
              <a:extLst>
                <a:ext uri="{FF2B5EF4-FFF2-40B4-BE49-F238E27FC236}">
                  <a16:creationId xmlns:a16="http://schemas.microsoft.com/office/drawing/2014/main" id="{5901EC05-5244-4AC0-AF6D-5501A94F6E32}"/>
                </a:ext>
              </a:extLst>
            </p:cNvPr>
            <p:cNvSpPr>
              <a:spLocks noChangeArrowheads="1"/>
            </p:cNvSpPr>
            <p:nvPr/>
          </p:nvSpPr>
          <p:spPr bwMode="gray">
            <a:xfrm>
              <a:off x="1296" y="1824"/>
              <a:ext cx="432" cy="432"/>
            </a:xfrm>
            <a:prstGeom prst="diamond">
              <a:avLst/>
            </a:prstGeom>
            <a:solidFill>
              <a:schemeClr val="hlink"/>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pPr>
                <a:defRPr/>
              </a:pPr>
              <a:endParaRPr lang="en-US">
                <a:latin typeface="Arial" charset="0"/>
                <a:cs typeface="+mn-cs"/>
              </a:endParaRPr>
            </a:p>
          </p:txBody>
        </p:sp>
        <p:sp>
          <p:nvSpPr>
            <p:cNvPr id="137" name="Text Box 59">
              <a:extLst>
                <a:ext uri="{FF2B5EF4-FFF2-40B4-BE49-F238E27FC236}">
                  <a16:creationId xmlns:a16="http://schemas.microsoft.com/office/drawing/2014/main" id="{797D86B8-68D8-49D7-A462-933E6883229E}"/>
                </a:ext>
              </a:extLst>
            </p:cNvPr>
            <p:cNvSpPr txBox="1">
              <a:spLocks noChangeArrowheads="1"/>
            </p:cNvSpPr>
            <p:nvPr/>
          </p:nvSpPr>
          <p:spPr bwMode="gray">
            <a:xfrm>
              <a:off x="1824" y="1934"/>
              <a:ext cx="2505"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vi-VN" sz="1800" b="1"/>
                <a:t>Đặc tả UC</a:t>
              </a:r>
            </a:p>
          </p:txBody>
        </p:sp>
        <p:sp>
          <p:nvSpPr>
            <p:cNvPr id="138" name="Text Box 60">
              <a:extLst>
                <a:ext uri="{FF2B5EF4-FFF2-40B4-BE49-F238E27FC236}">
                  <a16:creationId xmlns:a16="http://schemas.microsoft.com/office/drawing/2014/main" id="{D28C172C-C62D-41C2-85B1-C821D4AC4544}"/>
                </a:ext>
              </a:extLst>
            </p:cNvPr>
            <p:cNvSpPr txBox="1">
              <a:spLocks noChangeArrowheads="1"/>
            </p:cNvSpPr>
            <p:nvPr/>
          </p:nvSpPr>
          <p:spPr bwMode="gray">
            <a:xfrm>
              <a:off x="1393" y="1886"/>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vi-VN" sz="2400"/>
                <a:t>3</a:t>
              </a:r>
            </a:p>
          </p:txBody>
        </p:sp>
      </p:grpSp>
      <p:grpSp>
        <p:nvGrpSpPr>
          <p:cNvPr id="139" name="Group 56">
            <a:extLst>
              <a:ext uri="{FF2B5EF4-FFF2-40B4-BE49-F238E27FC236}">
                <a16:creationId xmlns:a16="http://schemas.microsoft.com/office/drawing/2014/main" id="{2FD02CD4-EF59-4ECF-98F7-F08385B6CBD8}"/>
              </a:ext>
            </a:extLst>
          </p:cNvPr>
          <p:cNvGrpSpPr>
            <a:grpSpLocks/>
          </p:cNvGrpSpPr>
          <p:nvPr/>
        </p:nvGrpSpPr>
        <p:grpSpPr bwMode="auto">
          <a:xfrm>
            <a:off x="7012286" y="4601651"/>
            <a:ext cx="4397419" cy="685800"/>
            <a:chOff x="1296" y="1824"/>
            <a:chExt cx="2976" cy="432"/>
          </a:xfrm>
        </p:grpSpPr>
        <p:sp>
          <p:nvSpPr>
            <p:cNvPr id="140" name="AutoShape 57">
              <a:extLst>
                <a:ext uri="{FF2B5EF4-FFF2-40B4-BE49-F238E27FC236}">
                  <a16:creationId xmlns:a16="http://schemas.microsoft.com/office/drawing/2014/main" id="{DE7424A5-576F-4CA9-AA2A-D87511603F8A}"/>
                </a:ext>
              </a:extLst>
            </p:cNvPr>
            <p:cNvSpPr>
              <a:spLocks noChangeArrowheads="1"/>
            </p:cNvSpPr>
            <p:nvPr/>
          </p:nvSpPr>
          <p:spPr bwMode="gray">
            <a:xfrm>
              <a:off x="1536" y="1899"/>
              <a:ext cx="2736" cy="288"/>
            </a:xfrm>
            <a:prstGeom prst="roundRect">
              <a:avLst>
                <a:gd name="adj" fmla="val 16667"/>
              </a:avLst>
            </a:prstGeom>
            <a:gradFill rotWithShape="1">
              <a:gsLst>
                <a:gs pos="0">
                  <a:schemeClr val="tx2">
                    <a:gamma/>
                    <a:tint val="21176"/>
                    <a:invGamma/>
                  </a:schemeClr>
                </a:gs>
                <a:gs pos="100000">
                  <a:srgbClr val="0070C0"/>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pPr>
                <a:defRPr/>
              </a:pPr>
              <a:endParaRPr lang="en-US">
                <a:latin typeface="Arial" charset="0"/>
                <a:cs typeface="+mn-cs"/>
              </a:endParaRPr>
            </a:p>
          </p:txBody>
        </p:sp>
        <p:sp>
          <p:nvSpPr>
            <p:cNvPr id="141" name="AutoShape 58">
              <a:extLst>
                <a:ext uri="{FF2B5EF4-FFF2-40B4-BE49-F238E27FC236}">
                  <a16:creationId xmlns:a16="http://schemas.microsoft.com/office/drawing/2014/main" id="{870B7AA3-2717-4533-9F8D-C7EA5CF79CEF}"/>
                </a:ext>
              </a:extLst>
            </p:cNvPr>
            <p:cNvSpPr>
              <a:spLocks noChangeArrowheads="1"/>
            </p:cNvSpPr>
            <p:nvPr/>
          </p:nvSpPr>
          <p:spPr bwMode="gray">
            <a:xfrm>
              <a:off x="1296" y="1824"/>
              <a:ext cx="432" cy="432"/>
            </a:xfrm>
            <a:prstGeom prst="diamond">
              <a:avLst/>
            </a:prstGeom>
            <a:solidFill>
              <a:srgbClr val="00B0F0"/>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pPr>
                <a:defRPr/>
              </a:pPr>
              <a:endParaRPr lang="en-US">
                <a:latin typeface="Arial" charset="0"/>
                <a:cs typeface="+mn-cs"/>
              </a:endParaRPr>
            </a:p>
          </p:txBody>
        </p:sp>
        <p:sp>
          <p:nvSpPr>
            <p:cNvPr id="142" name="Text Box 59">
              <a:extLst>
                <a:ext uri="{FF2B5EF4-FFF2-40B4-BE49-F238E27FC236}">
                  <a16:creationId xmlns:a16="http://schemas.microsoft.com/office/drawing/2014/main" id="{B0BF1B60-C55B-427F-BB4B-F24E9CCDCEA0}"/>
                </a:ext>
              </a:extLst>
            </p:cNvPr>
            <p:cNvSpPr txBox="1">
              <a:spLocks noChangeArrowheads="1"/>
            </p:cNvSpPr>
            <p:nvPr/>
          </p:nvSpPr>
          <p:spPr bwMode="gray">
            <a:xfrm>
              <a:off x="1824" y="1934"/>
              <a:ext cx="24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vi-VN" sz="1800" b="1"/>
                <a:t>Biểu đồ UC</a:t>
              </a:r>
            </a:p>
          </p:txBody>
        </p:sp>
        <p:sp>
          <p:nvSpPr>
            <p:cNvPr id="143" name="Text Box 60">
              <a:extLst>
                <a:ext uri="{FF2B5EF4-FFF2-40B4-BE49-F238E27FC236}">
                  <a16:creationId xmlns:a16="http://schemas.microsoft.com/office/drawing/2014/main" id="{AB5F078D-1964-465B-91C0-47C992FF144A}"/>
                </a:ext>
              </a:extLst>
            </p:cNvPr>
            <p:cNvSpPr txBox="1">
              <a:spLocks noChangeArrowheads="1"/>
            </p:cNvSpPr>
            <p:nvPr/>
          </p:nvSpPr>
          <p:spPr bwMode="gray">
            <a:xfrm>
              <a:off x="1393" y="1886"/>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vi-VN" sz="2400"/>
                <a:t>4</a:t>
              </a:r>
            </a:p>
          </p:txBody>
        </p:sp>
      </p:grpSp>
      <p:sp>
        <p:nvSpPr>
          <p:cNvPr id="3" name="Rectangle 2">
            <a:extLst>
              <a:ext uri="{FF2B5EF4-FFF2-40B4-BE49-F238E27FC236}">
                <a16:creationId xmlns:a16="http://schemas.microsoft.com/office/drawing/2014/main" id="{03EF8C22-1531-435E-BEB3-B18E3FDC4CFF}"/>
              </a:ext>
            </a:extLst>
          </p:cNvPr>
          <p:cNvSpPr/>
          <p:nvPr/>
        </p:nvSpPr>
        <p:spPr>
          <a:xfrm>
            <a:off x="7836547" y="3109637"/>
            <a:ext cx="3570208" cy="369332"/>
          </a:xfrm>
          <a:prstGeom prst="rect">
            <a:avLst/>
          </a:prstGeom>
        </p:spPr>
        <p:txBody>
          <a:bodyPr wrap="none">
            <a:spAutoFit/>
          </a:bodyPr>
          <a:lstStyle/>
          <a:p>
            <a:pPr>
              <a:spcBef>
                <a:spcPct val="0"/>
              </a:spcBef>
            </a:pPr>
            <a:r>
              <a:rPr lang="en-US" altLang="vi-VN" b="1">
                <a:latin typeface="Arial" panose="020B0604020202020204" pitchFamily="34" charset="0"/>
                <a:cs typeface="Arial" panose="020B0604020202020204" pitchFamily="34" charset="0"/>
              </a:rPr>
              <a:t>Các khái niệm mô hình hóa UC</a:t>
            </a:r>
            <a:endParaRPr lang="en-US" altLang="vi-VN">
              <a:latin typeface="Arial" panose="020B0604020202020204" pitchFamily="34" charset="0"/>
              <a:cs typeface="Arial" panose="020B0604020202020204" pitchFamily="34" charset="0"/>
            </a:endParaRPr>
          </a:p>
        </p:txBody>
      </p:sp>
      <p:sp>
        <p:nvSpPr>
          <p:cNvPr id="5" name="Footer Placeholder 4">
            <a:extLst>
              <a:ext uri="{FF2B5EF4-FFF2-40B4-BE49-F238E27FC236}">
                <a16:creationId xmlns:a16="http://schemas.microsoft.com/office/drawing/2014/main" id="{13051B9C-EB5A-4A7B-A014-1A93E73A61A1}"/>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1385581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fade">
                                      <p:cBhvr>
                                        <p:cTn id="7" dur="500"/>
                                        <p:tgtEl>
                                          <p:spTgt spid="124"/>
                                        </p:tgtEl>
                                      </p:cBhvr>
                                    </p:animEffect>
                                    <p:anim calcmode="lin" valueType="num">
                                      <p:cBhvr>
                                        <p:cTn id="8" dur="500" fill="hold"/>
                                        <p:tgtEl>
                                          <p:spTgt spid="124"/>
                                        </p:tgtEl>
                                        <p:attrNameLst>
                                          <p:attrName>ppt_x</p:attrName>
                                        </p:attrNameLst>
                                      </p:cBhvr>
                                      <p:tavLst>
                                        <p:tav tm="0">
                                          <p:val>
                                            <p:strVal val="#ppt_x"/>
                                          </p:val>
                                        </p:tav>
                                        <p:tav tm="100000">
                                          <p:val>
                                            <p:strVal val="#ppt_x"/>
                                          </p:val>
                                        </p:tav>
                                      </p:tavLst>
                                    </p:anim>
                                    <p:anim calcmode="lin" valueType="num">
                                      <p:cBhvr>
                                        <p:cTn id="9" dur="500" fill="hold"/>
                                        <p:tgtEl>
                                          <p:spTgt spid="12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129"/>
                                        </p:tgtEl>
                                        <p:attrNameLst>
                                          <p:attrName>style.visibility</p:attrName>
                                        </p:attrNameLst>
                                      </p:cBhvr>
                                      <p:to>
                                        <p:strVal val="visible"/>
                                      </p:to>
                                    </p:set>
                                    <p:animEffect transition="in" filter="fade">
                                      <p:cBhvr>
                                        <p:cTn id="13" dur="500"/>
                                        <p:tgtEl>
                                          <p:spTgt spid="129"/>
                                        </p:tgtEl>
                                      </p:cBhvr>
                                    </p:animEffect>
                                    <p:anim calcmode="lin" valueType="num">
                                      <p:cBhvr>
                                        <p:cTn id="14" dur="500" fill="hold"/>
                                        <p:tgtEl>
                                          <p:spTgt spid="129"/>
                                        </p:tgtEl>
                                        <p:attrNameLst>
                                          <p:attrName>ppt_x</p:attrName>
                                        </p:attrNameLst>
                                      </p:cBhvr>
                                      <p:tavLst>
                                        <p:tav tm="0">
                                          <p:val>
                                            <p:strVal val="#ppt_x"/>
                                          </p:val>
                                        </p:tav>
                                        <p:tav tm="100000">
                                          <p:val>
                                            <p:strVal val="#ppt_x"/>
                                          </p:val>
                                        </p:tav>
                                      </p:tavLst>
                                    </p:anim>
                                    <p:anim calcmode="lin" valueType="num">
                                      <p:cBhvr>
                                        <p:cTn id="15" dur="500" fill="hold"/>
                                        <p:tgtEl>
                                          <p:spTgt spid="129"/>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134"/>
                                        </p:tgtEl>
                                        <p:attrNameLst>
                                          <p:attrName>style.visibility</p:attrName>
                                        </p:attrNameLst>
                                      </p:cBhvr>
                                      <p:to>
                                        <p:strVal val="visible"/>
                                      </p:to>
                                    </p:set>
                                    <p:animEffect transition="in" filter="fade">
                                      <p:cBhvr>
                                        <p:cTn id="19" dur="500"/>
                                        <p:tgtEl>
                                          <p:spTgt spid="134"/>
                                        </p:tgtEl>
                                      </p:cBhvr>
                                    </p:animEffect>
                                    <p:anim calcmode="lin" valueType="num">
                                      <p:cBhvr>
                                        <p:cTn id="20" dur="500" fill="hold"/>
                                        <p:tgtEl>
                                          <p:spTgt spid="134"/>
                                        </p:tgtEl>
                                        <p:attrNameLst>
                                          <p:attrName>ppt_x</p:attrName>
                                        </p:attrNameLst>
                                      </p:cBhvr>
                                      <p:tavLst>
                                        <p:tav tm="0">
                                          <p:val>
                                            <p:strVal val="#ppt_x"/>
                                          </p:val>
                                        </p:tav>
                                        <p:tav tm="100000">
                                          <p:val>
                                            <p:strVal val="#ppt_x"/>
                                          </p:val>
                                        </p:tav>
                                      </p:tavLst>
                                    </p:anim>
                                    <p:anim calcmode="lin" valueType="num">
                                      <p:cBhvr>
                                        <p:cTn id="21" dur="500" fill="hold"/>
                                        <p:tgtEl>
                                          <p:spTgt spid="134"/>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7" presetClass="entr" presetSubtype="0" fill="hold" nodeType="afterEffect">
                                  <p:stCondLst>
                                    <p:cond delay="0"/>
                                  </p:stCondLst>
                                  <p:childTnLst>
                                    <p:set>
                                      <p:cBhvr>
                                        <p:cTn id="24" dur="1" fill="hold">
                                          <p:stCondLst>
                                            <p:cond delay="0"/>
                                          </p:stCondLst>
                                        </p:cTn>
                                        <p:tgtEl>
                                          <p:spTgt spid="139"/>
                                        </p:tgtEl>
                                        <p:attrNameLst>
                                          <p:attrName>style.visibility</p:attrName>
                                        </p:attrNameLst>
                                      </p:cBhvr>
                                      <p:to>
                                        <p:strVal val="visible"/>
                                      </p:to>
                                    </p:set>
                                    <p:animEffect transition="in" filter="fade">
                                      <p:cBhvr>
                                        <p:cTn id="25" dur="500"/>
                                        <p:tgtEl>
                                          <p:spTgt spid="139"/>
                                        </p:tgtEl>
                                      </p:cBhvr>
                                    </p:animEffect>
                                    <p:anim calcmode="lin" valueType="num">
                                      <p:cBhvr>
                                        <p:cTn id="26" dur="500" fill="hold"/>
                                        <p:tgtEl>
                                          <p:spTgt spid="139"/>
                                        </p:tgtEl>
                                        <p:attrNameLst>
                                          <p:attrName>ppt_x</p:attrName>
                                        </p:attrNameLst>
                                      </p:cBhvr>
                                      <p:tavLst>
                                        <p:tav tm="0">
                                          <p:val>
                                            <p:strVal val="#ppt_x"/>
                                          </p:val>
                                        </p:tav>
                                        <p:tav tm="100000">
                                          <p:val>
                                            <p:strVal val="#ppt_x"/>
                                          </p:val>
                                        </p:tav>
                                      </p:tavLst>
                                    </p:anim>
                                    <p:anim calcmode="lin" valueType="num">
                                      <p:cBhvr>
                                        <p:cTn id="27" dur="500" fill="hold"/>
                                        <p:tgtEl>
                                          <p:spTgt spid="1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03086" y="248575"/>
            <a:ext cx="9248277" cy="1086739"/>
          </a:xfrm>
        </p:spPr>
        <p:txBody>
          <a:bodyPr vert="horz" lIns="91440" tIns="45720" rIns="91440" bIns="45720" rtlCol="0" anchor="b">
            <a:normAutofit/>
          </a:bodyPr>
          <a:lstStyle/>
          <a:p>
            <a:r>
              <a:rPr lang="en-US" altLang="vi-VN"/>
              <a:t>6.1 Định nghĩa Use Case (UC)</a:t>
            </a:r>
          </a:p>
        </p:txBody>
      </p:sp>
      <p:sp>
        <p:nvSpPr>
          <p:cNvPr id="8" name="Content Placeholder 2">
            <a:extLst>
              <a:ext uri="{FF2B5EF4-FFF2-40B4-BE49-F238E27FC236}">
                <a16:creationId xmlns:a16="http://schemas.microsoft.com/office/drawing/2014/main" id="{68804E19-E617-46E5-859F-484E63AED5B1}"/>
              </a:ext>
            </a:extLst>
          </p:cNvPr>
          <p:cNvSpPr>
            <a:spLocks noGrp="1"/>
          </p:cNvSpPr>
          <p:nvPr>
            <p:ph sz="half" idx="1"/>
          </p:nvPr>
        </p:nvSpPr>
        <p:spPr>
          <a:xfrm>
            <a:off x="967666" y="1571348"/>
            <a:ext cx="9588808" cy="4536489"/>
          </a:xfrm>
        </p:spPr>
        <p:txBody>
          <a:bodyPr>
            <a:normAutofit/>
          </a:bodyPr>
          <a:lstStyle/>
          <a:p>
            <a:pPr>
              <a:lnSpc>
                <a:spcPct val="150000"/>
              </a:lnSpc>
            </a:pPr>
            <a:r>
              <a:rPr lang="vi-VN" sz="2400">
                <a:latin typeface="Calibri" panose="020F0502020204030204" pitchFamily="34" charset="0"/>
                <a:cs typeface="Calibri" panose="020F0502020204030204" pitchFamily="34" charset="0"/>
              </a:rPr>
              <a:t>UC là kỹ thuật dùng để mô tả sự tương tác giữa người dùng và hệ thống với nhau, trong một môi trường cụ thể và vì một mục đích cụ thể.</a:t>
            </a:r>
          </a:p>
          <a:p>
            <a:pPr>
              <a:lnSpc>
                <a:spcPct val="150000"/>
              </a:lnSpc>
            </a:pPr>
            <a:r>
              <a:rPr lang="vi-VN" sz="2400">
                <a:latin typeface="Calibri" panose="020F0502020204030204" pitchFamily="34" charset="0"/>
                <a:cs typeface="Calibri" panose="020F0502020204030204" pitchFamily="34" charset="0"/>
              </a:rPr>
              <a:t>UC hệ thống và tác nhân hệ thống xác định phạm vi hệ thống: </a:t>
            </a:r>
          </a:p>
          <a:p>
            <a:pPr lvl="1">
              <a:lnSpc>
                <a:spcPct val="150000"/>
              </a:lnSpc>
            </a:pPr>
            <a:r>
              <a:rPr lang="vi-VN">
                <a:latin typeface="Calibri" panose="020F0502020204030204" pitchFamily="34" charset="0"/>
                <a:cs typeface="Calibri" panose="020F0502020204030204" pitchFamily="34" charset="0"/>
              </a:rPr>
              <a:t>UC là những gì bên trong hệ thống</a:t>
            </a:r>
          </a:p>
          <a:p>
            <a:pPr lvl="1">
              <a:lnSpc>
                <a:spcPct val="150000"/>
              </a:lnSpc>
            </a:pPr>
            <a:r>
              <a:rPr lang="vi-VN">
                <a:latin typeface="Calibri" panose="020F0502020204030204" pitchFamily="34" charset="0"/>
                <a:cs typeface="Calibri" panose="020F0502020204030204" pitchFamily="34" charset="0"/>
              </a:rPr>
              <a:t>Actor là những gì bên ngoài hệ thống</a:t>
            </a:r>
          </a:p>
          <a:p>
            <a:pPr>
              <a:lnSpc>
                <a:spcPct val="150000"/>
              </a:lnSpc>
            </a:pPr>
            <a:r>
              <a:rPr lang="vi-VN" sz="2400">
                <a:latin typeface="Calibri" panose="020F0502020204030204" pitchFamily="34" charset="0"/>
                <a:cs typeface="Calibri" panose="020F0502020204030204" pitchFamily="34" charset="0"/>
              </a:rPr>
              <a:t>Biểu đồ UC mô tả tương tác giữa các UC và tác nhân để hình thành chức năng hệ thống.</a:t>
            </a:r>
          </a:p>
          <a:p>
            <a:pPr marL="182875" indent="0">
              <a:buNone/>
            </a:pPr>
            <a:endParaRPr lang="vi-VN" sz="2600">
              <a:latin typeface="Calibri" panose="020F0502020204030204" pitchFamily="34" charset="0"/>
              <a:cs typeface="Calibri" panose="020F0502020204030204" pitchFamily="34" charset="0"/>
            </a:endParaRPr>
          </a:p>
        </p:txBody>
      </p:sp>
      <p:sp>
        <p:nvSpPr>
          <p:cNvPr id="4" name="Footer Placeholder 3">
            <a:extLst>
              <a:ext uri="{FF2B5EF4-FFF2-40B4-BE49-F238E27FC236}">
                <a16:creationId xmlns:a16="http://schemas.microsoft.com/office/drawing/2014/main" id="{22404751-F9B4-4590-940B-56B8C5F98240}"/>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381443673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72777" y="364126"/>
            <a:ext cx="9383697" cy="970824"/>
          </a:xfrm>
        </p:spPr>
        <p:txBody>
          <a:bodyPr vert="horz" lIns="91440" tIns="45720" rIns="91440" bIns="45720" rtlCol="0" anchor="b">
            <a:normAutofit/>
          </a:bodyPr>
          <a:lstStyle/>
          <a:p>
            <a:r>
              <a:rPr lang="en-US" altLang="vi-VN">
                <a:cs typeface="Calibri Light" panose="020F0302020204030204" pitchFamily="34" charset="0"/>
              </a:rPr>
              <a:t>6.2 Xây dựng UC để làm gì?</a:t>
            </a:r>
          </a:p>
        </p:txBody>
      </p:sp>
      <p:sp>
        <p:nvSpPr>
          <p:cNvPr id="8" name="Content Placeholder 2">
            <a:extLst>
              <a:ext uri="{FF2B5EF4-FFF2-40B4-BE49-F238E27FC236}">
                <a16:creationId xmlns:a16="http://schemas.microsoft.com/office/drawing/2014/main" id="{68804E19-E617-46E5-859F-484E63AED5B1}"/>
              </a:ext>
            </a:extLst>
          </p:cNvPr>
          <p:cNvSpPr>
            <a:spLocks noGrp="1"/>
          </p:cNvSpPr>
          <p:nvPr>
            <p:ph sz="half" idx="1"/>
          </p:nvPr>
        </p:nvSpPr>
        <p:spPr>
          <a:xfrm>
            <a:off x="967666" y="1571348"/>
            <a:ext cx="9588808" cy="4536489"/>
          </a:xfrm>
        </p:spPr>
        <p:txBody>
          <a:bodyPr>
            <a:normAutofit/>
          </a:bodyPr>
          <a:lstStyle/>
          <a:p>
            <a:r>
              <a:rPr lang="en-US" altLang="vi-VN"/>
              <a:t>Ai quan tâm đến UC?</a:t>
            </a:r>
          </a:p>
          <a:p>
            <a:pPr marL="622285" lvl="1" indent="0">
              <a:buNone/>
            </a:pPr>
            <a:endParaRPr lang="en-US" altLang="vi-VN" sz="2800"/>
          </a:p>
          <a:p>
            <a:pPr marL="182875" indent="0">
              <a:buNone/>
            </a:pPr>
            <a:endParaRPr lang="vi-VN" sz="2600">
              <a:latin typeface="Calibri" panose="020F0502020204030204" pitchFamily="34" charset="0"/>
              <a:cs typeface="Calibri" panose="020F0502020204030204" pitchFamily="34" charset="0"/>
            </a:endParaRPr>
          </a:p>
        </p:txBody>
      </p:sp>
      <p:grpSp>
        <p:nvGrpSpPr>
          <p:cNvPr id="6" name="Group 50">
            <a:extLst>
              <a:ext uri="{FF2B5EF4-FFF2-40B4-BE49-F238E27FC236}">
                <a16:creationId xmlns:a16="http://schemas.microsoft.com/office/drawing/2014/main" id="{409DD499-021D-4022-B42B-B3FDFEC59A35}"/>
              </a:ext>
            </a:extLst>
          </p:cNvPr>
          <p:cNvGrpSpPr>
            <a:grpSpLocks/>
          </p:cNvGrpSpPr>
          <p:nvPr/>
        </p:nvGrpSpPr>
        <p:grpSpPr bwMode="auto">
          <a:xfrm>
            <a:off x="5931477" y="1930677"/>
            <a:ext cx="4979987" cy="3355975"/>
            <a:chOff x="1279" y="1344"/>
            <a:chExt cx="3137" cy="2114"/>
          </a:xfrm>
        </p:grpSpPr>
        <p:sp>
          <p:nvSpPr>
            <p:cNvPr id="7" name="Oval 12">
              <a:extLst>
                <a:ext uri="{FF2B5EF4-FFF2-40B4-BE49-F238E27FC236}">
                  <a16:creationId xmlns:a16="http://schemas.microsoft.com/office/drawing/2014/main" id="{9BA1AA53-F452-40F4-B96E-3B3E005FBD31}"/>
                </a:ext>
              </a:extLst>
            </p:cNvPr>
            <p:cNvSpPr>
              <a:spLocks noChangeArrowheads="1"/>
            </p:cNvSpPr>
            <p:nvPr/>
          </p:nvSpPr>
          <p:spPr bwMode="auto">
            <a:xfrm>
              <a:off x="1564" y="1344"/>
              <a:ext cx="138" cy="140"/>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endParaRPr lang="en-US" altLang="vi-VN" sz="1800"/>
            </a:p>
          </p:txBody>
        </p:sp>
        <p:sp>
          <p:nvSpPr>
            <p:cNvPr id="9" name="Line 13">
              <a:extLst>
                <a:ext uri="{FF2B5EF4-FFF2-40B4-BE49-F238E27FC236}">
                  <a16:creationId xmlns:a16="http://schemas.microsoft.com/office/drawing/2014/main" id="{A59E0EDA-2AA8-4C6F-9C7C-FE4B1828C1FD}"/>
                </a:ext>
              </a:extLst>
            </p:cNvPr>
            <p:cNvSpPr>
              <a:spLocks noChangeShapeType="1"/>
            </p:cNvSpPr>
            <p:nvPr/>
          </p:nvSpPr>
          <p:spPr bwMode="auto">
            <a:xfrm>
              <a:off x="1625" y="1476"/>
              <a:ext cx="1" cy="12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vi-VN"/>
            </a:p>
          </p:txBody>
        </p:sp>
        <p:sp>
          <p:nvSpPr>
            <p:cNvPr id="10" name="Line 14">
              <a:extLst>
                <a:ext uri="{FF2B5EF4-FFF2-40B4-BE49-F238E27FC236}">
                  <a16:creationId xmlns:a16="http://schemas.microsoft.com/office/drawing/2014/main" id="{50BE6077-A192-4308-8463-4A5FBF749FFF}"/>
                </a:ext>
              </a:extLst>
            </p:cNvPr>
            <p:cNvSpPr>
              <a:spLocks noChangeShapeType="1"/>
            </p:cNvSpPr>
            <p:nvPr/>
          </p:nvSpPr>
          <p:spPr bwMode="auto">
            <a:xfrm>
              <a:off x="1526" y="1515"/>
              <a:ext cx="206"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vi-VN"/>
            </a:p>
          </p:txBody>
        </p:sp>
        <p:sp>
          <p:nvSpPr>
            <p:cNvPr id="11" name="Freeform 15">
              <a:extLst>
                <a:ext uri="{FF2B5EF4-FFF2-40B4-BE49-F238E27FC236}">
                  <a16:creationId xmlns:a16="http://schemas.microsoft.com/office/drawing/2014/main" id="{A26D4849-3C06-413C-B77B-548619A6FD45}"/>
                </a:ext>
              </a:extLst>
            </p:cNvPr>
            <p:cNvSpPr>
              <a:spLocks/>
            </p:cNvSpPr>
            <p:nvPr/>
          </p:nvSpPr>
          <p:spPr bwMode="auto">
            <a:xfrm>
              <a:off x="1488" y="1601"/>
              <a:ext cx="283" cy="140"/>
            </a:xfrm>
            <a:custGeom>
              <a:avLst/>
              <a:gdLst>
                <a:gd name="T0" fmla="*/ 0 w 37"/>
                <a:gd name="T1" fmla="*/ 30996070 h 18"/>
                <a:gd name="T2" fmla="*/ 27643165 w 37"/>
                <a:gd name="T3" fmla="*/ 0 h 18"/>
                <a:gd name="T4" fmla="*/ 56672593 w 37"/>
                <a:gd name="T5" fmla="*/ 30996070 h 18"/>
                <a:gd name="T6" fmla="*/ 0 60000 65536"/>
                <a:gd name="T7" fmla="*/ 0 60000 65536"/>
                <a:gd name="T8" fmla="*/ 0 60000 65536"/>
              </a:gdLst>
              <a:ahLst/>
              <a:cxnLst>
                <a:cxn ang="T6">
                  <a:pos x="T0" y="T1"/>
                </a:cxn>
                <a:cxn ang="T7">
                  <a:pos x="T2" y="T3"/>
                </a:cxn>
                <a:cxn ang="T8">
                  <a:pos x="T4" y="T5"/>
                </a:cxn>
              </a:cxnLst>
              <a:rect l="0" t="0" r="r" b="b"/>
              <a:pathLst>
                <a:path w="37" h="18">
                  <a:moveTo>
                    <a:pt x="0" y="18"/>
                  </a:moveTo>
                  <a:lnTo>
                    <a:pt x="18" y="0"/>
                  </a:lnTo>
                  <a:lnTo>
                    <a:pt x="37" y="18"/>
                  </a:lnTo>
                </a:path>
              </a:pathLst>
            </a:custGeom>
            <a:noFill/>
            <a:ln w="28575"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vi-VN"/>
            </a:p>
          </p:txBody>
        </p:sp>
        <p:sp>
          <p:nvSpPr>
            <p:cNvPr id="12" name="Rectangle 16">
              <a:extLst>
                <a:ext uri="{FF2B5EF4-FFF2-40B4-BE49-F238E27FC236}">
                  <a16:creationId xmlns:a16="http://schemas.microsoft.com/office/drawing/2014/main" id="{ED70C039-BFCA-4A71-997E-E8C7B8537D14}"/>
                </a:ext>
              </a:extLst>
            </p:cNvPr>
            <p:cNvSpPr>
              <a:spLocks noChangeArrowheads="1"/>
            </p:cNvSpPr>
            <p:nvPr/>
          </p:nvSpPr>
          <p:spPr bwMode="auto">
            <a:xfrm>
              <a:off x="1392" y="1818"/>
              <a:ext cx="461"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vi-VN" sz="1400">
                  <a:solidFill>
                    <a:srgbClr val="000000"/>
                  </a:solidFill>
                </a:rPr>
                <a:t>Người sử dụng</a:t>
              </a:r>
            </a:p>
          </p:txBody>
        </p:sp>
        <p:sp>
          <p:nvSpPr>
            <p:cNvPr id="13" name="Oval 17">
              <a:extLst>
                <a:ext uri="{FF2B5EF4-FFF2-40B4-BE49-F238E27FC236}">
                  <a16:creationId xmlns:a16="http://schemas.microsoft.com/office/drawing/2014/main" id="{BE35CA93-A448-426B-AFD4-AD12C5572FAC}"/>
                </a:ext>
              </a:extLst>
            </p:cNvPr>
            <p:cNvSpPr>
              <a:spLocks noChangeArrowheads="1"/>
            </p:cNvSpPr>
            <p:nvPr/>
          </p:nvSpPr>
          <p:spPr bwMode="auto">
            <a:xfrm>
              <a:off x="3918" y="1344"/>
              <a:ext cx="138" cy="140"/>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endParaRPr lang="en-US" altLang="vi-VN" sz="1800"/>
            </a:p>
          </p:txBody>
        </p:sp>
        <p:sp>
          <p:nvSpPr>
            <p:cNvPr id="14" name="Line 18">
              <a:extLst>
                <a:ext uri="{FF2B5EF4-FFF2-40B4-BE49-F238E27FC236}">
                  <a16:creationId xmlns:a16="http://schemas.microsoft.com/office/drawing/2014/main" id="{2147B004-D696-4DF6-A77C-960871E5A49A}"/>
                </a:ext>
              </a:extLst>
            </p:cNvPr>
            <p:cNvSpPr>
              <a:spLocks noChangeShapeType="1"/>
            </p:cNvSpPr>
            <p:nvPr/>
          </p:nvSpPr>
          <p:spPr bwMode="auto">
            <a:xfrm>
              <a:off x="3979" y="1476"/>
              <a:ext cx="1" cy="12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vi-VN"/>
            </a:p>
          </p:txBody>
        </p:sp>
        <p:sp>
          <p:nvSpPr>
            <p:cNvPr id="15" name="Line 19">
              <a:extLst>
                <a:ext uri="{FF2B5EF4-FFF2-40B4-BE49-F238E27FC236}">
                  <a16:creationId xmlns:a16="http://schemas.microsoft.com/office/drawing/2014/main" id="{42CB3F01-D5F0-490B-A8F3-A9F8BD79BD36}"/>
                </a:ext>
              </a:extLst>
            </p:cNvPr>
            <p:cNvSpPr>
              <a:spLocks noChangeShapeType="1"/>
            </p:cNvSpPr>
            <p:nvPr/>
          </p:nvSpPr>
          <p:spPr bwMode="auto">
            <a:xfrm>
              <a:off x="3880" y="1507"/>
              <a:ext cx="207"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vi-VN"/>
            </a:p>
          </p:txBody>
        </p:sp>
        <p:sp>
          <p:nvSpPr>
            <p:cNvPr id="16" name="Freeform 20">
              <a:extLst>
                <a:ext uri="{FF2B5EF4-FFF2-40B4-BE49-F238E27FC236}">
                  <a16:creationId xmlns:a16="http://schemas.microsoft.com/office/drawing/2014/main" id="{C21B5FE8-F535-4712-8F68-B4A6C505A9B5}"/>
                </a:ext>
              </a:extLst>
            </p:cNvPr>
            <p:cNvSpPr>
              <a:spLocks/>
            </p:cNvSpPr>
            <p:nvPr/>
          </p:nvSpPr>
          <p:spPr bwMode="auto">
            <a:xfrm>
              <a:off x="3842" y="1601"/>
              <a:ext cx="283" cy="140"/>
            </a:xfrm>
            <a:custGeom>
              <a:avLst/>
              <a:gdLst>
                <a:gd name="T0" fmla="*/ 0 w 37"/>
                <a:gd name="T1" fmla="*/ 30996070 h 18"/>
                <a:gd name="T2" fmla="*/ 27643165 w 37"/>
                <a:gd name="T3" fmla="*/ 0 h 18"/>
                <a:gd name="T4" fmla="*/ 56672593 w 37"/>
                <a:gd name="T5" fmla="*/ 30996070 h 18"/>
                <a:gd name="T6" fmla="*/ 0 60000 65536"/>
                <a:gd name="T7" fmla="*/ 0 60000 65536"/>
                <a:gd name="T8" fmla="*/ 0 60000 65536"/>
              </a:gdLst>
              <a:ahLst/>
              <a:cxnLst>
                <a:cxn ang="T6">
                  <a:pos x="T0" y="T1"/>
                </a:cxn>
                <a:cxn ang="T7">
                  <a:pos x="T2" y="T3"/>
                </a:cxn>
                <a:cxn ang="T8">
                  <a:pos x="T4" y="T5"/>
                </a:cxn>
              </a:cxnLst>
              <a:rect l="0" t="0" r="r" b="b"/>
              <a:pathLst>
                <a:path w="37" h="18">
                  <a:moveTo>
                    <a:pt x="0" y="18"/>
                  </a:moveTo>
                  <a:lnTo>
                    <a:pt x="18" y="0"/>
                  </a:lnTo>
                  <a:lnTo>
                    <a:pt x="37" y="18"/>
                  </a:lnTo>
                </a:path>
              </a:pathLst>
            </a:custGeom>
            <a:noFill/>
            <a:ln w="28575"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vi-VN"/>
            </a:p>
          </p:txBody>
        </p:sp>
        <p:sp>
          <p:nvSpPr>
            <p:cNvPr id="17" name="Rectangle 21">
              <a:extLst>
                <a:ext uri="{FF2B5EF4-FFF2-40B4-BE49-F238E27FC236}">
                  <a16:creationId xmlns:a16="http://schemas.microsoft.com/office/drawing/2014/main" id="{260BBDC5-CF3D-439D-B269-AF1507CEB0A3}"/>
                </a:ext>
              </a:extLst>
            </p:cNvPr>
            <p:cNvSpPr>
              <a:spLocks noChangeArrowheads="1"/>
            </p:cNvSpPr>
            <p:nvPr/>
          </p:nvSpPr>
          <p:spPr bwMode="auto">
            <a:xfrm>
              <a:off x="3660" y="1853"/>
              <a:ext cx="75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vi-VN" sz="1400">
                  <a:solidFill>
                    <a:srgbClr val="000000"/>
                  </a:solidFill>
                </a:rPr>
                <a:t>BA</a:t>
              </a:r>
            </a:p>
          </p:txBody>
        </p:sp>
        <p:sp>
          <p:nvSpPr>
            <p:cNvPr id="18" name="Oval 22">
              <a:extLst>
                <a:ext uri="{FF2B5EF4-FFF2-40B4-BE49-F238E27FC236}">
                  <a16:creationId xmlns:a16="http://schemas.microsoft.com/office/drawing/2014/main" id="{9E7FB0D0-B36E-4C56-BBEE-AC81A609E3AD}"/>
                </a:ext>
              </a:extLst>
            </p:cNvPr>
            <p:cNvSpPr>
              <a:spLocks noChangeArrowheads="1"/>
            </p:cNvSpPr>
            <p:nvPr/>
          </p:nvSpPr>
          <p:spPr bwMode="auto">
            <a:xfrm>
              <a:off x="3918" y="2468"/>
              <a:ext cx="137" cy="140"/>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endParaRPr lang="en-US" altLang="vi-VN" sz="1800"/>
            </a:p>
          </p:txBody>
        </p:sp>
        <p:sp>
          <p:nvSpPr>
            <p:cNvPr id="19" name="Line 23">
              <a:extLst>
                <a:ext uri="{FF2B5EF4-FFF2-40B4-BE49-F238E27FC236}">
                  <a16:creationId xmlns:a16="http://schemas.microsoft.com/office/drawing/2014/main" id="{4302595B-1663-4CD8-9763-D4E2285DF546}"/>
                </a:ext>
              </a:extLst>
            </p:cNvPr>
            <p:cNvSpPr>
              <a:spLocks noChangeShapeType="1"/>
            </p:cNvSpPr>
            <p:nvPr/>
          </p:nvSpPr>
          <p:spPr bwMode="auto">
            <a:xfrm>
              <a:off x="3986" y="2601"/>
              <a:ext cx="0" cy="11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vi-VN"/>
            </a:p>
          </p:txBody>
        </p:sp>
        <p:sp>
          <p:nvSpPr>
            <p:cNvPr id="20" name="Line 24">
              <a:extLst>
                <a:ext uri="{FF2B5EF4-FFF2-40B4-BE49-F238E27FC236}">
                  <a16:creationId xmlns:a16="http://schemas.microsoft.com/office/drawing/2014/main" id="{C7BEC215-3087-4C41-A33F-D59C5CE21ACA}"/>
                </a:ext>
              </a:extLst>
            </p:cNvPr>
            <p:cNvSpPr>
              <a:spLocks noChangeShapeType="1"/>
            </p:cNvSpPr>
            <p:nvPr/>
          </p:nvSpPr>
          <p:spPr bwMode="auto">
            <a:xfrm>
              <a:off x="3879" y="2632"/>
              <a:ext cx="20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vi-VN"/>
            </a:p>
          </p:txBody>
        </p:sp>
        <p:sp>
          <p:nvSpPr>
            <p:cNvPr id="21" name="Freeform 25">
              <a:extLst>
                <a:ext uri="{FF2B5EF4-FFF2-40B4-BE49-F238E27FC236}">
                  <a16:creationId xmlns:a16="http://schemas.microsoft.com/office/drawing/2014/main" id="{54DBE222-271A-4D0D-BC1A-F8EDD62C0401}"/>
                </a:ext>
              </a:extLst>
            </p:cNvPr>
            <p:cNvSpPr>
              <a:spLocks/>
            </p:cNvSpPr>
            <p:nvPr/>
          </p:nvSpPr>
          <p:spPr bwMode="auto">
            <a:xfrm>
              <a:off x="3841" y="2717"/>
              <a:ext cx="283" cy="140"/>
            </a:xfrm>
            <a:custGeom>
              <a:avLst/>
              <a:gdLst>
                <a:gd name="T0" fmla="*/ 0 w 37"/>
                <a:gd name="T1" fmla="*/ 30996070 h 18"/>
                <a:gd name="T2" fmla="*/ 29029429 w 37"/>
                <a:gd name="T3" fmla="*/ 0 h 18"/>
                <a:gd name="T4" fmla="*/ 56672593 w 37"/>
                <a:gd name="T5" fmla="*/ 30996070 h 18"/>
                <a:gd name="T6" fmla="*/ 0 60000 65536"/>
                <a:gd name="T7" fmla="*/ 0 60000 65536"/>
                <a:gd name="T8" fmla="*/ 0 60000 65536"/>
              </a:gdLst>
              <a:ahLst/>
              <a:cxnLst>
                <a:cxn ang="T6">
                  <a:pos x="T0" y="T1"/>
                </a:cxn>
                <a:cxn ang="T7">
                  <a:pos x="T2" y="T3"/>
                </a:cxn>
                <a:cxn ang="T8">
                  <a:pos x="T4" y="T5"/>
                </a:cxn>
              </a:cxnLst>
              <a:rect l="0" t="0" r="r" b="b"/>
              <a:pathLst>
                <a:path w="37" h="18">
                  <a:moveTo>
                    <a:pt x="0" y="18"/>
                  </a:moveTo>
                  <a:lnTo>
                    <a:pt x="19" y="0"/>
                  </a:lnTo>
                  <a:lnTo>
                    <a:pt x="37" y="18"/>
                  </a:lnTo>
                </a:path>
              </a:pathLst>
            </a:custGeom>
            <a:noFill/>
            <a:ln w="28575"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vi-VN"/>
            </a:p>
          </p:txBody>
        </p:sp>
        <p:sp>
          <p:nvSpPr>
            <p:cNvPr id="22" name="Rectangle 26">
              <a:extLst>
                <a:ext uri="{FF2B5EF4-FFF2-40B4-BE49-F238E27FC236}">
                  <a16:creationId xmlns:a16="http://schemas.microsoft.com/office/drawing/2014/main" id="{242FD622-011D-4514-BBFE-CEF5369D6BDF}"/>
                </a:ext>
              </a:extLst>
            </p:cNvPr>
            <p:cNvSpPr>
              <a:spLocks noChangeArrowheads="1"/>
            </p:cNvSpPr>
            <p:nvPr/>
          </p:nvSpPr>
          <p:spPr bwMode="auto">
            <a:xfrm>
              <a:off x="3866" y="2938"/>
              <a:ext cx="30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vi-VN" sz="1400">
                  <a:solidFill>
                    <a:srgbClr val="000000"/>
                  </a:solidFill>
                </a:rPr>
                <a:t>Tester</a:t>
              </a:r>
            </a:p>
          </p:txBody>
        </p:sp>
        <p:sp>
          <p:nvSpPr>
            <p:cNvPr id="23" name="Oval 27">
              <a:extLst>
                <a:ext uri="{FF2B5EF4-FFF2-40B4-BE49-F238E27FC236}">
                  <a16:creationId xmlns:a16="http://schemas.microsoft.com/office/drawing/2014/main" id="{874761A3-E458-4A4E-A9BE-251D95E1B55E}"/>
                </a:ext>
              </a:extLst>
            </p:cNvPr>
            <p:cNvSpPr>
              <a:spLocks noChangeArrowheads="1"/>
            </p:cNvSpPr>
            <p:nvPr/>
          </p:nvSpPr>
          <p:spPr bwMode="auto">
            <a:xfrm>
              <a:off x="2716" y="2840"/>
              <a:ext cx="137" cy="140"/>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endParaRPr lang="en-US" altLang="vi-VN" sz="1800"/>
            </a:p>
          </p:txBody>
        </p:sp>
        <p:sp>
          <p:nvSpPr>
            <p:cNvPr id="24" name="Line 28">
              <a:extLst>
                <a:ext uri="{FF2B5EF4-FFF2-40B4-BE49-F238E27FC236}">
                  <a16:creationId xmlns:a16="http://schemas.microsoft.com/office/drawing/2014/main" id="{B29F8B06-85ED-4FB3-AE20-A32718564D6A}"/>
                </a:ext>
              </a:extLst>
            </p:cNvPr>
            <p:cNvSpPr>
              <a:spLocks noChangeShapeType="1"/>
            </p:cNvSpPr>
            <p:nvPr/>
          </p:nvSpPr>
          <p:spPr bwMode="auto">
            <a:xfrm>
              <a:off x="2777" y="2973"/>
              <a:ext cx="1" cy="12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vi-VN"/>
            </a:p>
          </p:txBody>
        </p:sp>
        <p:sp>
          <p:nvSpPr>
            <p:cNvPr id="25" name="Line 29">
              <a:extLst>
                <a:ext uri="{FF2B5EF4-FFF2-40B4-BE49-F238E27FC236}">
                  <a16:creationId xmlns:a16="http://schemas.microsoft.com/office/drawing/2014/main" id="{86DDA967-2980-4417-B21E-C6424878AD8C}"/>
                </a:ext>
              </a:extLst>
            </p:cNvPr>
            <p:cNvSpPr>
              <a:spLocks noChangeShapeType="1"/>
            </p:cNvSpPr>
            <p:nvPr/>
          </p:nvSpPr>
          <p:spPr bwMode="auto">
            <a:xfrm>
              <a:off x="2678" y="3004"/>
              <a:ext cx="20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vi-VN"/>
            </a:p>
          </p:txBody>
        </p:sp>
        <p:sp>
          <p:nvSpPr>
            <p:cNvPr id="26" name="Freeform 30">
              <a:extLst>
                <a:ext uri="{FF2B5EF4-FFF2-40B4-BE49-F238E27FC236}">
                  <a16:creationId xmlns:a16="http://schemas.microsoft.com/office/drawing/2014/main" id="{4D487B58-342C-4066-9AC3-FCA8C5D9E082}"/>
                </a:ext>
              </a:extLst>
            </p:cNvPr>
            <p:cNvSpPr>
              <a:spLocks/>
            </p:cNvSpPr>
            <p:nvPr/>
          </p:nvSpPr>
          <p:spPr bwMode="auto">
            <a:xfrm>
              <a:off x="2639" y="3097"/>
              <a:ext cx="283" cy="140"/>
            </a:xfrm>
            <a:custGeom>
              <a:avLst/>
              <a:gdLst>
                <a:gd name="T0" fmla="*/ 0 w 37"/>
                <a:gd name="T1" fmla="*/ 30996070 h 18"/>
                <a:gd name="T2" fmla="*/ 27643165 w 37"/>
                <a:gd name="T3" fmla="*/ 0 h 18"/>
                <a:gd name="T4" fmla="*/ 56672593 w 37"/>
                <a:gd name="T5" fmla="*/ 30996070 h 18"/>
                <a:gd name="T6" fmla="*/ 0 60000 65536"/>
                <a:gd name="T7" fmla="*/ 0 60000 65536"/>
                <a:gd name="T8" fmla="*/ 0 60000 65536"/>
              </a:gdLst>
              <a:ahLst/>
              <a:cxnLst>
                <a:cxn ang="T6">
                  <a:pos x="T0" y="T1"/>
                </a:cxn>
                <a:cxn ang="T7">
                  <a:pos x="T2" y="T3"/>
                </a:cxn>
                <a:cxn ang="T8">
                  <a:pos x="T4" y="T5"/>
                </a:cxn>
              </a:cxnLst>
              <a:rect l="0" t="0" r="r" b="b"/>
              <a:pathLst>
                <a:path w="37" h="18">
                  <a:moveTo>
                    <a:pt x="0" y="18"/>
                  </a:moveTo>
                  <a:lnTo>
                    <a:pt x="18" y="0"/>
                  </a:lnTo>
                  <a:lnTo>
                    <a:pt x="37" y="18"/>
                  </a:lnTo>
                </a:path>
              </a:pathLst>
            </a:custGeom>
            <a:noFill/>
            <a:ln w="28575"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vi-VN"/>
            </a:p>
          </p:txBody>
        </p:sp>
        <p:sp>
          <p:nvSpPr>
            <p:cNvPr id="27" name="Rectangle 31">
              <a:extLst>
                <a:ext uri="{FF2B5EF4-FFF2-40B4-BE49-F238E27FC236}">
                  <a16:creationId xmlns:a16="http://schemas.microsoft.com/office/drawing/2014/main" id="{BDE92093-6C26-46C0-8178-73E7037D5280}"/>
                </a:ext>
              </a:extLst>
            </p:cNvPr>
            <p:cNvSpPr>
              <a:spLocks noChangeArrowheads="1"/>
            </p:cNvSpPr>
            <p:nvPr/>
          </p:nvSpPr>
          <p:spPr bwMode="auto">
            <a:xfrm>
              <a:off x="2525" y="3322"/>
              <a:ext cx="60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vi-VN" sz="1400">
                  <a:solidFill>
                    <a:srgbClr val="000000"/>
                  </a:solidFill>
                </a:rPr>
                <a:t>Nhà thiết kế</a:t>
              </a:r>
            </a:p>
          </p:txBody>
        </p:sp>
        <p:sp>
          <p:nvSpPr>
            <p:cNvPr id="28" name="Oval 32">
              <a:extLst>
                <a:ext uri="{FF2B5EF4-FFF2-40B4-BE49-F238E27FC236}">
                  <a16:creationId xmlns:a16="http://schemas.microsoft.com/office/drawing/2014/main" id="{4B001C9E-C408-462A-8C1A-7BB670A768BA}"/>
                </a:ext>
              </a:extLst>
            </p:cNvPr>
            <p:cNvSpPr>
              <a:spLocks noChangeArrowheads="1"/>
            </p:cNvSpPr>
            <p:nvPr/>
          </p:nvSpPr>
          <p:spPr bwMode="auto">
            <a:xfrm>
              <a:off x="1550" y="2605"/>
              <a:ext cx="138" cy="139"/>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endParaRPr lang="en-US" altLang="vi-VN" sz="1800"/>
            </a:p>
          </p:txBody>
        </p:sp>
        <p:sp>
          <p:nvSpPr>
            <p:cNvPr id="29" name="Line 33">
              <a:extLst>
                <a:ext uri="{FF2B5EF4-FFF2-40B4-BE49-F238E27FC236}">
                  <a16:creationId xmlns:a16="http://schemas.microsoft.com/office/drawing/2014/main" id="{3979D940-BB0A-4993-BBA5-253AD6916610}"/>
                </a:ext>
              </a:extLst>
            </p:cNvPr>
            <p:cNvSpPr>
              <a:spLocks noChangeShapeType="1"/>
            </p:cNvSpPr>
            <p:nvPr/>
          </p:nvSpPr>
          <p:spPr bwMode="auto">
            <a:xfrm>
              <a:off x="1619" y="2737"/>
              <a:ext cx="0" cy="12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vi-VN"/>
            </a:p>
          </p:txBody>
        </p:sp>
        <p:sp>
          <p:nvSpPr>
            <p:cNvPr id="30" name="Line 34">
              <a:extLst>
                <a:ext uri="{FF2B5EF4-FFF2-40B4-BE49-F238E27FC236}">
                  <a16:creationId xmlns:a16="http://schemas.microsoft.com/office/drawing/2014/main" id="{38191223-DAB4-4712-93CC-68225DD8990B}"/>
                </a:ext>
              </a:extLst>
            </p:cNvPr>
            <p:cNvSpPr>
              <a:spLocks noChangeShapeType="1"/>
            </p:cNvSpPr>
            <p:nvPr/>
          </p:nvSpPr>
          <p:spPr bwMode="auto">
            <a:xfrm>
              <a:off x="1512" y="2768"/>
              <a:ext cx="20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vi-VN"/>
            </a:p>
          </p:txBody>
        </p:sp>
        <p:sp>
          <p:nvSpPr>
            <p:cNvPr id="31" name="Freeform 35">
              <a:extLst>
                <a:ext uri="{FF2B5EF4-FFF2-40B4-BE49-F238E27FC236}">
                  <a16:creationId xmlns:a16="http://schemas.microsoft.com/office/drawing/2014/main" id="{F656DDB5-AD0B-43D7-95E6-E7C252C0868A}"/>
                </a:ext>
              </a:extLst>
            </p:cNvPr>
            <p:cNvSpPr>
              <a:spLocks/>
            </p:cNvSpPr>
            <p:nvPr/>
          </p:nvSpPr>
          <p:spPr bwMode="auto">
            <a:xfrm>
              <a:off x="1474" y="2861"/>
              <a:ext cx="282" cy="140"/>
            </a:xfrm>
            <a:custGeom>
              <a:avLst/>
              <a:gdLst>
                <a:gd name="T0" fmla="*/ 0 w 37"/>
                <a:gd name="T1" fmla="*/ 30996070 h 18"/>
                <a:gd name="T2" fmla="*/ 28418588 w 37"/>
                <a:gd name="T3" fmla="*/ 0 h 18"/>
                <a:gd name="T4" fmla="*/ 55268601 w 37"/>
                <a:gd name="T5" fmla="*/ 30996070 h 18"/>
                <a:gd name="T6" fmla="*/ 0 60000 65536"/>
                <a:gd name="T7" fmla="*/ 0 60000 65536"/>
                <a:gd name="T8" fmla="*/ 0 60000 65536"/>
              </a:gdLst>
              <a:ahLst/>
              <a:cxnLst>
                <a:cxn ang="T6">
                  <a:pos x="T0" y="T1"/>
                </a:cxn>
                <a:cxn ang="T7">
                  <a:pos x="T2" y="T3"/>
                </a:cxn>
                <a:cxn ang="T8">
                  <a:pos x="T4" y="T5"/>
                </a:cxn>
              </a:cxnLst>
              <a:rect l="0" t="0" r="r" b="b"/>
              <a:pathLst>
                <a:path w="37" h="18">
                  <a:moveTo>
                    <a:pt x="0" y="18"/>
                  </a:moveTo>
                  <a:lnTo>
                    <a:pt x="19" y="0"/>
                  </a:lnTo>
                  <a:lnTo>
                    <a:pt x="37" y="18"/>
                  </a:lnTo>
                </a:path>
              </a:pathLst>
            </a:custGeom>
            <a:noFill/>
            <a:ln w="28575"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vi-VN"/>
            </a:p>
          </p:txBody>
        </p:sp>
        <p:sp>
          <p:nvSpPr>
            <p:cNvPr id="32" name="Rectangle 36">
              <a:extLst>
                <a:ext uri="{FF2B5EF4-FFF2-40B4-BE49-F238E27FC236}">
                  <a16:creationId xmlns:a16="http://schemas.microsoft.com/office/drawing/2014/main" id="{F6F4F2A7-2455-46D7-8A4D-F22CF057575B}"/>
                </a:ext>
              </a:extLst>
            </p:cNvPr>
            <p:cNvSpPr>
              <a:spLocks noChangeArrowheads="1"/>
            </p:cNvSpPr>
            <p:nvPr/>
          </p:nvSpPr>
          <p:spPr bwMode="auto">
            <a:xfrm>
              <a:off x="1279" y="3110"/>
              <a:ext cx="67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vi-VN" sz="1400">
                  <a:solidFill>
                    <a:srgbClr val="000000"/>
                  </a:solidFill>
                </a:rPr>
                <a:t>Lập trình viên</a:t>
              </a:r>
            </a:p>
          </p:txBody>
        </p:sp>
        <p:sp>
          <p:nvSpPr>
            <p:cNvPr id="33" name="Oval 37">
              <a:extLst>
                <a:ext uri="{FF2B5EF4-FFF2-40B4-BE49-F238E27FC236}">
                  <a16:creationId xmlns:a16="http://schemas.microsoft.com/office/drawing/2014/main" id="{0E8E7C65-872C-4145-BEF5-37C092BB609C}"/>
                </a:ext>
              </a:extLst>
            </p:cNvPr>
            <p:cNvSpPr>
              <a:spLocks noChangeArrowheads="1"/>
            </p:cNvSpPr>
            <p:nvPr/>
          </p:nvSpPr>
          <p:spPr bwMode="auto">
            <a:xfrm>
              <a:off x="2373" y="1928"/>
              <a:ext cx="843" cy="472"/>
            </a:xfrm>
            <a:prstGeom prst="ellipse">
              <a:avLst/>
            </a:prstGeom>
            <a:solidFill>
              <a:srgbClr val="FFFF00"/>
            </a:solidFill>
            <a:ln w="19050">
              <a:solidFill>
                <a:srgbClr val="000000"/>
              </a:solidFill>
              <a:round/>
              <a:headEnd/>
              <a:tailEnd/>
            </a:ln>
            <a:effectLst>
              <a:outerShdw dist="35921" dir="2700000" algn="ctr" rotWithShape="0">
                <a:srgbClr val="808080"/>
              </a:outerShdw>
            </a:effec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endParaRPr lang="en-US" altLang="vi-VN" sz="1800"/>
            </a:p>
          </p:txBody>
        </p:sp>
        <p:sp>
          <p:nvSpPr>
            <p:cNvPr id="34" name="Rectangle 38">
              <a:extLst>
                <a:ext uri="{FF2B5EF4-FFF2-40B4-BE49-F238E27FC236}">
                  <a16:creationId xmlns:a16="http://schemas.microsoft.com/office/drawing/2014/main" id="{F9FEB95D-5E10-443C-8F66-9226D989148F}"/>
                </a:ext>
              </a:extLst>
            </p:cNvPr>
            <p:cNvSpPr>
              <a:spLocks noChangeArrowheads="1"/>
            </p:cNvSpPr>
            <p:nvPr/>
          </p:nvSpPr>
          <p:spPr bwMode="auto">
            <a:xfrm>
              <a:off x="2523" y="2098"/>
              <a:ext cx="55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vi-VN" sz="1600" b="1">
                  <a:solidFill>
                    <a:schemeClr val="hlink"/>
                  </a:solidFill>
                </a:rPr>
                <a:t>Use case</a:t>
              </a:r>
            </a:p>
          </p:txBody>
        </p:sp>
        <p:sp>
          <p:nvSpPr>
            <p:cNvPr id="35" name="Rectangle 39">
              <a:extLst>
                <a:ext uri="{FF2B5EF4-FFF2-40B4-BE49-F238E27FC236}">
                  <a16:creationId xmlns:a16="http://schemas.microsoft.com/office/drawing/2014/main" id="{6CAF3029-88CE-4079-89FC-64C750C5E500}"/>
                </a:ext>
              </a:extLst>
            </p:cNvPr>
            <p:cNvSpPr>
              <a:spLocks noChangeArrowheads="1"/>
            </p:cNvSpPr>
            <p:nvPr/>
          </p:nvSpPr>
          <p:spPr bwMode="auto">
            <a:xfrm>
              <a:off x="2137" y="1632"/>
              <a:ext cx="41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vi-VN" sz="1400">
                  <a:solidFill>
                    <a:schemeClr val="folHlink"/>
                  </a:solidFill>
                </a:rPr>
                <a:t>Diễn đạt</a:t>
              </a:r>
            </a:p>
          </p:txBody>
        </p:sp>
        <p:sp>
          <p:nvSpPr>
            <p:cNvPr id="36" name="Rectangle 40">
              <a:extLst>
                <a:ext uri="{FF2B5EF4-FFF2-40B4-BE49-F238E27FC236}">
                  <a16:creationId xmlns:a16="http://schemas.microsoft.com/office/drawing/2014/main" id="{B2DF857B-6492-414D-A127-5803E0B9DFE8}"/>
                </a:ext>
              </a:extLst>
            </p:cNvPr>
            <p:cNvSpPr>
              <a:spLocks noChangeArrowheads="1"/>
            </p:cNvSpPr>
            <p:nvPr/>
          </p:nvSpPr>
          <p:spPr bwMode="auto">
            <a:xfrm>
              <a:off x="3180" y="1650"/>
              <a:ext cx="230"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vi-VN" sz="1400">
                  <a:solidFill>
                    <a:schemeClr val="folHlink"/>
                  </a:solidFill>
                </a:rPr>
                <a:t>Hiểu</a:t>
              </a:r>
            </a:p>
          </p:txBody>
        </p:sp>
        <p:sp>
          <p:nvSpPr>
            <p:cNvPr id="37" name="Rectangle 41">
              <a:extLst>
                <a:ext uri="{FF2B5EF4-FFF2-40B4-BE49-F238E27FC236}">
                  <a16:creationId xmlns:a16="http://schemas.microsoft.com/office/drawing/2014/main" id="{CDD18A07-DCB9-4A28-A228-26A00244B4EC}"/>
                </a:ext>
              </a:extLst>
            </p:cNvPr>
            <p:cNvSpPr>
              <a:spLocks noChangeArrowheads="1"/>
            </p:cNvSpPr>
            <p:nvPr/>
          </p:nvSpPr>
          <p:spPr bwMode="auto">
            <a:xfrm>
              <a:off x="3376" y="2256"/>
              <a:ext cx="41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vi-VN" sz="1400">
                  <a:solidFill>
                    <a:schemeClr val="folHlink"/>
                  </a:solidFill>
                </a:rPr>
                <a:t>Kiểm tra</a:t>
              </a:r>
            </a:p>
          </p:txBody>
        </p:sp>
        <p:sp>
          <p:nvSpPr>
            <p:cNvPr id="38" name="Rectangle 42">
              <a:extLst>
                <a:ext uri="{FF2B5EF4-FFF2-40B4-BE49-F238E27FC236}">
                  <a16:creationId xmlns:a16="http://schemas.microsoft.com/office/drawing/2014/main" id="{73377D3C-1F0A-4868-BBDC-741A167E787F}"/>
                </a:ext>
              </a:extLst>
            </p:cNvPr>
            <p:cNvSpPr>
              <a:spLocks noChangeArrowheads="1"/>
            </p:cNvSpPr>
            <p:nvPr/>
          </p:nvSpPr>
          <p:spPr bwMode="auto">
            <a:xfrm>
              <a:off x="2819" y="2640"/>
              <a:ext cx="397"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vi-VN" sz="1400">
                  <a:solidFill>
                    <a:schemeClr val="folHlink"/>
                  </a:solidFill>
                </a:rPr>
                <a:t>Thiết kế</a:t>
              </a:r>
            </a:p>
          </p:txBody>
        </p:sp>
        <p:sp>
          <p:nvSpPr>
            <p:cNvPr id="39" name="Rectangle 43">
              <a:extLst>
                <a:ext uri="{FF2B5EF4-FFF2-40B4-BE49-F238E27FC236}">
                  <a16:creationId xmlns:a16="http://schemas.microsoft.com/office/drawing/2014/main" id="{4AB88304-0D4F-41C3-8C8F-ED7E5FAC620B}"/>
                </a:ext>
              </a:extLst>
            </p:cNvPr>
            <p:cNvSpPr>
              <a:spLocks noChangeArrowheads="1"/>
            </p:cNvSpPr>
            <p:nvPr/>
          </p:nvSpPr>
          <p:spPr bwMode="auto">
            <a:xfrm>
              <a:off x="1728" y="2352"/>
              <a:ext cx="35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vi-VN" sz="1400">
                  <a:solidFill>
                    <a:schemeClr val="folHlink"/>
                  </a:solidFill>
                </a:rPr>
                <a:t>Cài đặt</a:t>
              </a:r>
            </a:p>
          </p:txBody>
        </p:sp>
        <p:sp>
          <p:nvSpPr>
            <p:cNvPr id="40" name="Line 44">
              <a:extLst>
                <a:ext uri="{FF2B5EF4-FFF2-40B4-BE49-F238E27FC236}">
                  <a16:creationId xmlns:a16="http://schemas.microsoft.com/office/drawing/2014/main" id="{830FBE31-E648-47FB-A027-796A0FEEC6B3}"/>
                </a:ext>
              </a:extLst>
            </p:cNvPr>
            <p:cNvSpPr>
              <a:spLocks noChangeShapeType="1"/>
            </p:cNvSpPr>
            <p:nvPr/>
          </p:nvSpPr>
          <p:spPr bwMode="auto">
            <a:xfrm flipV="1">
              <a:off x="1724" y="2304"/>
              <a:ext cx="724" cy="460"/>
            </a:xfrm>
            <a:prstGeom prst="line">
              <a:avLst/>
            </a:prstGeom>
            <a:noFill/>
            <a:ln w="19050">
              <a:solidFill>
                <a:srgbClr val="000000"/>
              </a:solidFill>
              <a:round/>
              <a:headEnd/>
              <a:tailEnd type="arrow" w="sm" len="med"/>
            </a:ln>
            <a:extLst>
              <a:ext uri="{909E8E84-426E-40DD-AFC4-6F175D3DCCD1}">
                <a14:hiddenFill xmlns:a14="http://schemas.microsoft.com/office/drawing/2010/main">
                  <a:noFill/>
                </a14:hiddenFill>
              </a:ext>
            </a:extLst>
          </p:spPr>
          <p:txBody>
            <a:bodyPr/>
            <a:lstStyle/>
            <a:p>
              <a:endParaRPr lang="vi-VN"/>
            </a:p>
          </p:txBody>
        </p:sp>
        <p:sp>
          <p:nvSpPr>
            <p:cNvPr id="41" name="Line 45">
              <a:extLst>
                <a:ext uri="{FF2B5EF4-FFF2-40B4-BE49-F238E27FC236}">
                  <a16:creationId xmlns:a16="http://schemas.microsoft.com/office/drawing/2014/main" id="{1535A304-E01F-4B08-AE55-6AC6F636A973}"/>
                </a:ext>
              </a:extLst>
            </p:cNvPr>
            <p:cNvSpPr>
              <a:spLocks noChangeShapeType="1"/>
            </p:cNvSpPr>
            <p:nvPr/>
          </p:nvSpPr>
          <p:spPr bwMode="auto">
            <a:xfrm>
              <a:off x="1770" y="1628"/>
              <a:ext cx="724" cy="368"/>
            </a:xfrm>
            <a:prstGeom prst="line">
              <a:avLst/>
            </a:prstGeom>
            <a:noFill/>
            <a:ln w="19050">
              <a:solidFill>
                <a:srgbClr val="000000"/>
              </a:solidFill>
              <a:round/>
              <a:headEnd/>
              <a:tailEnd type="arrow" w="sm" len="med"/>
            </a:ln>
            <a:extLst>
              <a:ext uri="{909E8E84-426E-40DD-AFC4-6F175D3DCCD1}">
                <a14:hiddenFill xmlns:a14="http://schemas.microsoft.com/office/drawing/2010/main">
                  <a:noFill/>
                </a14:hiddenFill>
              </a:ext>
            </a:extLst>
          </p:spPr>
          <p:txBody>
            <a:bodyPr/>
            <a:lstStyle/>
            <a:p>
              <a:endParaRPr lang="vi-VN"/>
            </a:p>
          </p:txBody>
        </p:sp>
        <p:sp>
          <p:nvSpPr>
            <p:cNvPr id="42" name="Line 46">
              <a:extLst>
                <a:ext uri="{FF2B5EF4-FFF2-40B4-BE49-F238E27FC236}">
                  <a16:creationId xmlns:a16="http://schemas.microsoft.com/office/drawing/2014/main" id="{37E9A417-50FC-4C4B-8E0A-6FB0AFAFEADD}"/>
                </a:ext>
              </a:extLst>
            </p:cNvPr>
            <p:cNvSpPr>
              <a:spLocks noChangeShapeType="1"/>
            </p:cNvSpPr>
            <p:nvPr/>
          </p:nvSpPr>
          <p:spPr bwMode="auto">
            <a:xfrm flipH="1">
              <a:off x="3103" y="1701"/>
              <a:ext cx="634" cy="276"/>
            </a:xfrm>
            <a:prstGeom prst="line">
              <a:avLst/>
            </a:prstGeom>
            <a:noFill/>
            <a:ln w="19050">
              <a:solidFill>
                <a:srgbClr val="000000"/>
              </a:solidFill>
              <a:round/>
              <a:headEnd/>
              <a:tailEnd type="arrow" w="sm" len="med"/>
            </a:ln>
            <a:extLst>
              <a:ext uri="{909E8E84-426E-40DD-AFC4-6F175D3DCCD1}">
                <a14:hiddenFill xmlns:a14="http://schemas.microsoft.com/office/drawing/2010/main">
                  <a:noFill/>
                </a14:hiddenFill>
              </a:ext>
            </a:extLst>
          </p:spPr>
          <p:txBody>
            <a:bodyPr/>
            <a:lstStyle/>
            <a:p>
              <a:endParaRPr lang="vi-VN"/>
            </a:p>
          </p:txBody>
        </p:sp>
        <p:sp>
          <p:nvSpPr>
            <p:cNvPr id="43" name="Line 47">
              <a:extLst>
                <a:ext uri="{FF2B5EF4-FFF2-40B4-BE49-F238E27FC236}">
                  <a16:creationId xmlns:a16="http://schemas.microsoft.com/office/drawing/2014/main" id="{CA589607-377D-47B5-B660-3A4A462B413A}"/>
                </a:ext>
              </a:extLst>
            </p:cNvPr>
            <p:cNvSpPr>
              <a:spLocks noChangeShapeType="1"/>
            </p:cNvSpPr>
            <p:nvPr/>
          </p:nvSpPr>
          <p:spPr bwMode="auto">
            <a:xfrm flipH="1" flipV="1">
              <a:off x="3158" y="2312"/>
              <a:ext cx="634" cy="368"/>
            </a:xfrm>
            <a:prstGeom prst="line">
              <a:avLst/>
            </a:prstGeom>
            <a:noFill/>
            <a:ln w="19050">
              <a:solidFill>
                <a:srgbClr val="000000"/>
              </a:solidFill>
              <a:round/>
              <a:headEnd/>
              <a:tailEnd type="arrow" w="sm" len="med"/>
            </a:ln>
            <a:extLst>
              <a:ext uri="{909E8E84-426E-40DD-AFC4-6F175D3DCCD1}">
                <a14:hiddenFill xmlns:a14="http://schemas.microsoft.com/office/drawing/2010/main">
                  <a:noFill/>
                </a14:hiddenFill>
              </a:ext>
            </a:extLst>
          </p:spPr>
          <p:txBody>
            <a:bodyPr/>
            <a:lstStyle/>
            <a:p>
              <a:endParaRPr lang="vi-VN"/>
            </a:p>
          </p:txBody>
        </p:sp>
        <p:sp>
          <p:nvSpPr>
            <p:cNvPr id="44" name="Line 48">
              <a:extLst>
                <a:ext uri="{FF2B5EF4-FFF2-40B4-BE49-F238E27FC236}">
                  <a16:creationId xmlns:a16="http://schemas.microsoft.com/office/drawing/2014/main" id="{E59B1AB1-2E3E-4F03-BAC1-63F977F2871B}"/>
                </a:ext>
              </a:extLst>
            </p:cNvPr>
            <p:cNvSpPr>
              <a:spLocks noChangeShapeType="1"/>
            </p:cNvSpPr>
            <p:nvPr/>
          </p:nvSpPr>
          <p:spPr bwMode="auto">
            <a:xfrm flipV="1">
              <a:off x="2784" y="2416"/>
              <a:ext cx="0" cy="368"/>
            </a:xfrm>
            <a:prstGeom prst="line">
              <a:avLst/>
            </a:prstGeom>
            <a:noFill/>
            <a:ln w="19050">
              <a:solidFill>
                <a:srgbClr val="000000"/>
              </a:solidFill>
              <a:round/>
              <a:headEnd/>
              <a:tailEnd type="arrow" w="sm" len="med"/>
            </a:ln>
            <a:extLst>
              <a:ext uri="{909E8E84-426E-40DD-AFC4-6F175D3DCCD1}">
                <a14:hiddenFill xmlns:a14="http://schemas.microsoft.com/office/drawing/2010/main">
                  <a:noFill/>
                </a14:hiddenFill>
              </a:ext>
            </a:extLst>
          </p:spPr>
          <p:txBody>
            <a:bodyPr/>
            <a:lstStyle/>
            <a:p>
              <a:endParaRPr lang="vi-VN"/>
            </a:p>
          </p:txBody>
        </p:sp>
      </p:grpSp>
      <p:sp>
        <p:nvSpPr>
          <p:cNvPr id="4" name="Footer Placeholder 3">
            <a:extLst>
              <a:ext uri="{FF2B5EF4-FFF2-40B4-BE49-F238E27FC236}">
                <a16:creationId xmlns:a16="http://schemas.microsoft.com/office/drawing/2014/main" id="{CD089FE8-6C71-4786-B2AA-1886C177CC85}"/>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18899531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vert="horz" lIns="91440" tIns="45720" rIns="91440" bIns="45720" rtlCol="0" anchor="b">
            <a:normAutofit/>
          </a:bodyPr>
          <a:lstStyle/>
          <a:p>
            <a:r>
              <a:rPr lang="en-US" altLang="vi-VN">
                <a:latin typeface="Calibri" panose="020F0502020204030204" pitchFamily="34" charset="0"/>
                <a:cs typeface="Calibri" panose="020F0502020204030204" pitchFamily="34" charset="0"/>
              </a:rPr>
              <a:t>6.3 Các thuộc tính của 1 UC</a:t>
            </a:r>
          </a:p>
        </p:txBody>
      </p:sp>
      <p:sp>
        <p:nvSpPr>
          <p:cNvPr id="8" name="Content Placeholder 2">
            <a:extLst>
              <a:ext uri="{FF2B5EF4-FFF2-40B4-BE49-F238E27FC236}">
                <a16:creationId xmlns:a16="http://schemas.microsoft.com/office/drawing/2014/main" id="{68804E19-E617-46E5-859F-484E63AED5B1}"/>
              </a:ext>
            </a:extLst>
          </p:cNvPr>
          <p:cNvSpPr>
            <a:spLocks noGrp="1"/>
          </p:cNvSpPr>
          <p:nvPr>
            <p:ph idx="1"/>
          </p:nvPr>
        </p:nvSpPr>
        <p:spPr>
          <a:xfrm>
            <a:off x="1078766" y="1486257"/>
            <a:ext cx="10058400" cy="4186068"/>
          </a:xfrm>
        </p:spPr>
        <p:txBody>
          <a:bodyPr>
            <a:normAutofit/>
          </a:bodyPr>
          <a:lstStyle/>
          <a:p>
            <a:pPr lvl="1"/>
            <a:r>
              <a:rPr lang="en-US" altLang="vi-VN"/>
              <a:t>Trường hợp sử dụng (Use case-UC)</a:t>
            </a:r>
          </a:p>
          <a:p>
            <a:pPr lvl="1"/>
            <a:r>
              <a:rPr lang="en-US" altLang="vi-VN"/>
              <a:t>Tác nhân (Actor)</a:t>
            </a:r>
          </a:p>
          <a:p>
            <a:pPr lvl="1"/>
            <a:r>
              <a:rPr lang="en-US" altLang="vi-VN"/>
              <a:t>Mối quan hệ (Relationship)</a:t>
            </a:r>
          </a:p>
          <a:p>
            <a:pPr lvl="1"/>
            <a:r>
              <a:rPr lang="en-US" altLang="vi-VN"/>
              <a:t>Biểu đồ trường hợp sử dụng (Use case Diagram)</a:t>
            </a:r>
          </a:p>
          <a:p>
            <a:pPr marL="182875" indent="0">
              <a:buNone/>
            </a:pPr>
            <a:endParaRPr lang="vi-VN" sz="260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C8C5B08A-005D-4D7C-8692-44445923D65E}"/>
              </a:ext>
            </a:extLst>
          </p:cNvPr>
          <p:cNvPicPr>
            <a:picLocks noChangeAspect="1"/>
          </p:cNvPicPr>
          <p:nvPr/>
        </p:nvPicPr>
        <p:blipFill>
          <a:blip r:embed="rId3"/>
          <a:stretch>
            <a:fillRect/>
          </a:stretch>
        </p:blipFill>
        <p:spPr>
          <a:xfrm>
            <a:off x="1883083" y="3197960"/>
            <a:ext cx="8486793" cy="2648656"/>
          </a:xfrm>
          <a:prstGeom prst="rect">
            <a:avLst/>
          </a:prstGeom>
        </p:spPr>
      </p:pic>
      <p:sp>
        <p:nvSpPr>
          <p:cNvPr id="5" name="Footer Placeholder 4">
            <a:extLst>
              <a:ext uri="{FF2B5EF4-FFF2-40B4-BE49-F238E27FC236}">
                <a16:creationId xmlns:a16="http://schemas.microsoft.com/office/drawing/2014/main" id="{791A2A34-234D-4620-AF6F-957340FF950A}"/>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42634123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solidFill>
                  <a:srgbClr val="2F2F2F"/>
                </a:solidFill>
                <a:latin typeface="Calibri" panose="020F0502020204030204" pitchFamily="34" charset="0"/>
              </a:rPr>
              <a:t>6.4 Các ký pháp trong sơ đồ</a:t>
            </a:r>
            <a:endParaRPr lang="en-US">
              <a:solidFill>
                <a:srgbClr val="2F2F2F"/>
              </a:solidFill>
              <a:latin typeface="Calibri" panose="020F0502020204030204" pitchFamily="34" charset="0"/>
            </a:endParaRPr>
          </a:p>
        </p:txBody>
      </p:sp>
      <p:sp>
        <p:nvSpPr>
          <p:cNvPr id="3" name="Content Placeholder 2"/>
          <p:cNvSpPr>
            <a:spLocks noGrp="1"/>
          </p:cNvSpPr>
          <p:nvPr>
            <p:ph idx="1"/>
          </p:nvPr>
        </p:nvSpPr>
        <p:spPr/>
        <p:txBody>
          <a:bodyPr>
            <a:normAutofit fontScale="92500" lnSpcReduction="20000"/>
          </a:bodyPr>
          <a:lstStyle/>
          <a:p>
            <a:pPr marL="173034" indent="0">
              <a:lnSpc>
                <a:spcPct val="160000"/>
              </a:lnSpc>
              <a:spcBef>
                <a:spcPts val="0"/>
              </a:spcBef>
              <a:spcAft>
                <a:spcPts val="0"/>
              </a:spcAft>
              <a:buNone/>
            </a:pPr>
            <a:r>
              <a:rPr lang="en-US">
                <a:latin typeface="Calibri" panose="020F0502020204030204" pitchFamily="34" charset="0"/>
                <a:cs typeface="Calibri" panose="020F0502020204030204" pitchFamily="34" charset="0"/>
              </a:rPr>
              <a:t>Relationship hay </a:t>
            </a:r>
            <a:r>
              <a:rPr lang="en-US" err="1">
                <a:latin typeface="Calibri" panose="020F0502020204030204" pitchFamily="34" charset="0"/>
                <a:cs typeface="Calibri" panose="020F0502020204030204" pitchFamily="34" charset="0"/>
              </a:rPr>
              <a:t>còn</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gọi</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là</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conntector</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được</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sử</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dụng</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để</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kết</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nối</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giữa</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các</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đối</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tượng</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với</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nhau</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tạo</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nên</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bản</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vẽ</a:t>
            </a:r>
            <a:r>
              <a:rPr lang="en-US">
                <a:latin typeface="Calibri" panose="020F0502020204030204" pitchFamily="34" charset="0"/>
                <a:cs typeface="Calibri" panose="020F0502020204030204" pitchFamily="34" charset="0"/>
              </a:rPr>
              <a:t> Use Case. </a:t>
            </a:r>
            <a:r>
              <a:rPr lang="en-US" err="1">
                <a:latin typeface="Calibri" panose="020F0502020204030204" pitchFamily="34" charset="0"/>
                <a:cs typeface="Calibri" panose="020F0502020204030204" pitchFamily="34" charset="0"/>
              </a:rPr>
              <a:t>Có</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các</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kiểu</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quan</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hệ</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cơ</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bản</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sau</a:t>
            </a:r>
            <a:r>
              <a:rPr lang="en-US">
                <a:latin typeface="Calibri" panose="020F0502020204030204" pitchFamily="34" charset="0"/>
                <a:cs typeface="Calibri" panose="020F0502020204030204" pitchFamily="34" charset="0"/>
              </a:rPr>
              <a:t>:</a:t>
            </a:r>
          </a:p>
          <a:p>
            <a:pPr marL="173034" indent="0">
              <a:lnSpc>
                <a:spcPct val="160000"/>
              </a:lnSpc>
              <a:spcBef>
                <a:spcPts val="0"/>
              </a:spcBef>
              <a:spcAft>
                <a:spcPts val="0"/>
              </a:spcAft>
              <a:buNone/>
            </a:pPr>
            <a:r>
              <a:rPr lang="en-US">
                <a:latin typeface="Calibri" panose="020F0502020204030204" pitchFamily="34" charset="0"/>
                <a:cs typeface="Calibri" panose="020F0502020204030204" pitchFamily="34" charset="0"/>
              </a:rPr>
              <a:t>–   Association</a:t>
            </a:r>
          </a:p>
          <a:p>
            <a:pPr marL="173034" indent="0">
              <a:lnSpc>
                <a:spcPct val="160000"/>
              </a:lnSpc>
              <a:spcBef>
                <a:spcPts val="0"/>
              </a:spcBef>
              <a:spcAft>
                <a:spcPts val="0"/>
              </a:spcAft>
              <a:buNone/>
            </a:pPr>
            <a:r>
              <a:rPr lang="en-US">
                <a:latin typeface="Calibri" panose="020F0502020204030204" pitchFamily="34" charset="0"/>
                <a:cs typeface="Calibri" panose="020F0502020204030204" pitchFamily="34" charset="0"/>
              </a:rPr>
              <a:t>–   Generalization</a:t>
            </a:r>
          </a:p>
          <a:p>
            <a:pPr marL="173034" indent="0">
              <a:lnSpc>
                <a:spcPct val="160000"/>
              </a:lnSpc>
              <a:spcBef>
                <a:spcPts val="0"/>
              </a:spcBef>
              <a:spcAft>
                <a:spcPts val="0"/>
              </a:spcAft>
              <a:buNone/>
            </a:pPr>
            <a:r>
              <a:rPr lang="en-US">
                <a:latin typeface="Calibri" panose="020F0502020204030204" pitchFamily="34" charset="0"/>
                <a:cs typeface="Calibri" panose="020F0502020204030204" pitchFamily="34" charset="0"/>
              </a:rPr>
              <a:t>–   Include</a:t>
            </a:r>
          </a:p>
          <a:p>
            <a:pPr marL="173034" indent="0">
              <a:lnSpc>
                <a:spcPct val="160000"/>
              </a:lnSpc>
              <a:spcBef>
                <a:spcPts val="0"/>
              </a:spcBef>
              <a:spcAft>
                <a:spcPts val="0"/>
              </a:spcAft>
              <a:buNone/>
            </a:pPr>
            <a:r>
              <a:rPr lang="en-US">
                <a:latin typeface="Calibri" panose="020F0502020204030204" pitchFamily="34" charset="0"/>
                <a:cs typeface="Calibri" panose="020F0502020204030204" pitchFamily="34" charset="0"/>
              </a:rPr>
              <a:t>–   Extend</a:t>
            </a:r>
          </a:p>
        </p:txBody>
      </p:sp>
      <p:sp>
        <p:nvSpPr>
          <p:cNvPr id="4" name="Footer Placeholder 3"/>
          <p:cNvSpPr>
            <a:spLocks noGrp="1"/>
          </p:cNvSpPr>
          <p:nvPr>
            <p:ph type="ftr" sz="quarter" idx="11"/>
          </p:nvPr>
        </p:nvSpPr>
        <p:spPr/>
        <p:txBody>
          <a:bodyPr/>
          <a:lstStyle/>
          <a:p>
            <a:r>
              <a:rPr lang="vi-VN">
                <a:solidFill>
                  <a:prstClr val="white"/>
                </a:solidFill>
                <a:latin typeface="Calibri" panose="020F0502020204030204" pitchFamily="34" charset="0"/>
                <a:cs typeface="Calibri" panose="020F0502020204030204" pitchFamily="34" charset="0"/>
              </a:rPr>
              <a:t>Bản quyền thuộc Học viện iBPO. Cấm sao chép dưới mọi hình thức</a:t>
            </a:r>
            <a:endParaRPr lang="en-US">
              <a:solidFill>
                <a:prstClr val="white"/>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797573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defRPr/>
            </a:pPr>
            <a:r>
              <a:rPr lang="vi-VN">
                <a:solidFill>
                  <a:srgbClr val="2F2F2F"/>
                </a:solidFill>
                <a:latin typeface="Calibri" panose="020F0502020204030204" pitchFamily="34" charset="0"/>
              </a:rPr>
              <a:t>6.5 Các ký pháp trong sơ đồ</a:t>
            </a:r>
            <a:endParaRPr lang="en-US">
              <a:solidFill>
                <a:srgbClr val="2F2F2F"/>
              </a:solidFill>
              <a:latin typeface="Calibri" panose="020F0502020204030204" pitchFamily="34" charset="0"/>
            </a:endParaRPr>
          </a:p>
        </p:txBody>
      </p:sp>
      <p:sp>
        <p:nvSpPr>
          <p:cNvPr id="31749" name="Rectangle 3" descr="Rectangle: Click to edit Master text styles&#10;Second level&#10;Third level&#10;Fourth level&#10;Fifth level"/>
          <p:cNvSpPr>
            <a:spLocks noGrp="1" noChangeArrowheads="1"/>
          </p:cNvSpPr>
          <p:nvPr>
            <p:ph idx="1"/>
          </p:nvPr>
        </p:nvSpPr>
        <p:spPr/>
        <p:txBody>
          <a:bodyPr/>
          <a:lstStyle/>
          <a:p>
            <a:pPr eaLnBrk="1" hangingPunct="1">
              <a:lnSpc>
                <a:spcPct val="120000"/>
              </a:lnSpc>
              <a:buFont typeface="Wingdings" panose="05000000000000000000" pitchFamily="2" charset="2"/>
              <a:buNone/>
            </a:pPr>
            <a:r>
              <a:rPr lang="en-US" altLang="en-US">
                <a:ea typeface="ＭＳ Ｐゴシック" panose="020B0600070205080204" pitchFamily="34" charset="-128"/>
              </a:rPr>
              <a:t>Use Case</a:t>
            </a:r>
          </a:p>
          <a:p>
            <a:pPr eaLnBrk="1" hangingPunct="1">
              <a:lnSpc>
                <a:spcPct val="120000"/>
              </a:lnSpc>
              <a:buFont typeface="Wingdings" panose="05000000000000000000" pitchFamily="2" charset="2"/>
              <a:buNone/>
            </a:pPr>
            <a:endParaRPr lang="en-US" altLang="en-US">
              <a:ea typeface="ＭＳ Ｐゴシック" panose="020B0600070205080204" pitchFamily="34" charset="-128"/>
            </a:endParaRPr>
          </a:p>
          <a:p>
            <a:pPr eaLnBrk="1" hangingPunct="1">
              <a:lnSpc>
                <a:spcPct val="120000"/>
              </a:lnSpc>
              <a:buFont typeface="Wingdings" panose="05000000000000000000" pitchFamily="2" charset="2"/>
              <a:buNone/>
            </a:pPr>
            <a:r>
              <a:rPr lang="en-US" altLang="en-US">
                <a:ea typeface="ＭＳ Ｐゴシック" panose="020B0600070205080204" pitchFamily="34" charset="-128"/>
              </a:rPr>
              <a:t>Actor</a:t>
            </a:r>
          </a:p>
          <a:p>
            <a:pPr eaLnBrk="1" hangingPunct="1">
              <a:lnSpc>
                <a:spcPct val="120000"/>
              </a:lnSpc>
              <a:buFont typeface="Wingdings" panose="05000000000000000000" pitchFamily="2" charset="2"/>
              <a:buNone/>
            </a:pPr>
            <a:endParaRPr lang="en-US" altLang="en-US">
              <a:ea typeface="ＭＳ Ｐゴシック" panose="020B0600070205080204" pitchFamily="34" charset="-128"/>
            </a:endParaRPr>
          </a:p>
          <a:p>
            <a:pPr eaLnBrk="1" hangingPunct="1">
              <a:lnSpc>
                <a:spcPct val="120000"/>
              </a:lnSpc>
              <a:buFont typeface="Wingdings" panose="05000000000000000000" pitchFamily="2" charset="2"/>
              <a:buNone/>
            </a:pPr>
            <a:r>
              <a:rPr lang="en-US" altLang="en-US">
                <a:ea typeface="ＭＳ Ｐゴシック" panose="020B0600070205080204" pitchFamily="34" charset="-128"/>
              </a:rPr>
              <a:t>Boundary</a:t>
            </a:r>
          </a:p>
        </p:txBody>
      </p:sp>
      <p:sp>
        <p:nvSpPr>
          <p:cNvPr id="31750" name="Oval 4"/>
          <p:cNvSpPr>
            <a:spLocks noChangeArrowheads="1"/>
          </p:cNvSpPr>
          <p:nvPr/>
        </p:nvSpPr>
        <p:spPr bwMode="auto">
          <a:xfrm>
            <a:off x="3247053" y="2045511"/>
            <a:ext cx="1826664" cy="609600"/>
          </a:xfrm>
          <a:prstGeom prst="ellipse">
            <a:avLst/>
          </a:prstGeom>
          <a:noFill/>
          <a:ln w="12700">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prstClr val="black"/>
              </a:solidFill>
              <a:latin typeface="Gill Sans MT" panose="020B0502020104020203" pitchFamily="34" charset="0"/>
            </a:endParaRPr>
          </a:p>
        </p:txBody>
      </p:sp>
      <p:sp>
        <p:nvSpPr>
          <p:cNvPr id="31751" name="Rectangle 5"/>
          <p:cNvSpPr>
            <a:spLocks noChangeArrowheads="1"/>
          </p:cNvSpPr>
          <p:nvPr/>
        </p:nvSpPr>
        <p:spPr bwMode="auto">
          <a:xfrm>
            <a:off x="3169785" y="4869267"/>
            <a:ext cx="1981200" cy="5334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prstClr val="black"/>
              </a:solidFill>
              <a:latin typeface="Gill Sans MT" panose="020B0502020104020203" pitchFamily="34" charset="0"/>
            </a:endParaRPr>
          </a:p>
        </p:txBody>
      </p:sp>
      <p:grpSp>
        <p:nvGrpSpPr>
          <p:cNvPr id="31752" name="Group 6"/>
          <p:cNvGrpSpPr>
            <a:grpSpLocks/>
          </p:cNvGrpSpPr>
          <p:nvPr/>
        </p:nvGrpSpPr>
        <p:grpSpPr bwMode="auto">
          <a:xfrm>
            <a:off x="3538354" y="3168260"/>
            <a:ext cx="952500" cy="1238251"/>
            <a:chOff x="3444" y="1632"/>
            <a:chExt cx="792" cy="1200"/>
          </a:xfrm>
        </p:grpSpPr>
        <p:sp>
          <p:nvSpPr>
            <p:cNvPr id="31760" name="Oval 7"/>
            <p:cNvSpPr>
              <a:spLocks noChangeArrowheads="1"/>
            </p:cNvSpPr>
            <p:nvPr/>
          </p:nvSpPr>
          <p:spPr bwMode="auto">
            <a:xfrm>
              <a:off x="3672" y="1632"/>
              <a:ext cx="336" cy="288"/>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prstClr val="black"/>
                </a:solidFill>
                <a:latin typeface="Gill Sans MT" panose="020B0502020104020203" pitchFamily="34" charset="0"/>
              </a:endParaRPr>
            </a:p>
          </p:txBody>
        </p:sp>
        <p:sp>
          <p:nvSpPr>
            <p:cNvPr id="31761" name="Line 8"/>
            <p:cNvSpPr>
              <a:spLocks noChangeShapeType="1"/>
            </p:cNvSpPr>
            <p:nvPr/>
          </p:nvSpPr>
          <p:spPr bwMode="auto">
            <a:xfrm>
              <a:off x="3840" y="1920"/>
              <a:ext cx="0" cy="62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prstClr val="black"/>
                </a:solidFill>
              </a:endParaRPr>
            </a:p>
          </p:txBody>
        </p:sp>
        <p:sp>
          <p:nvSpPr>
            <p:cNvPr id="31762" name="Line 9"/>
            <p:cNvSpPr>
              <a:spLocks noChangeShapeType="1"/>
            </p:cNvSpPr>
            <p:nvPr/>
          </p:nvSpPr>
          <p:spPr bwMode="auto">
            <a:xfrm>
              <a:off x="3840" y="2136"/>
              <a:ext cx="39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prstClr val="black"/>
                </a:solidFill>
              </a:endParaRPr>
            </a:p>
          </p:txBody>
        </p:sp>
        <p:sp>
          <p:nvSpPr>
            <p:cNvPr id="31763" name="Line 10"/>
            <p:cNvSpPr>
              <a:spLocks noChangeShapeType="1"/>
            </p:cNvSpPr>
            <p:nvPr/>
          </p:nvSpPr>
          <p:spPr bwMode="auto">
            <a:xfrm>
              <a:off x="3444" y="2148"/>
              <a:ext cx="39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prstClr val="black"/>
                </a:solidFill>
              </a:endParaRPr>
            </a:p>
          </p:txBody>
        </p:sp>
        <p:sp>
          <p:nvSpPr>
            <p:cNvPr id="31764" name="Line 11"/>
            <p:cNvSpPr>
              <a:spLocks noChangeShapeType="1"/>
            </p:cNvSpPr>
            <p:nvPr/>
          </p:nvSpPr>
          <p:spPr bwMode="auto">
            <a:xfrm>
              <a:off x="3852" y="2532"/>
              <a:ext cx="204" cy="2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prstClr val="black"/>
                </a:solidFill>
              </a:endParaRPr>
            </a:p>
          </p:txBody>
        </p:sp>
        <p:sp>
          <p:nvSpPr>
            <p:cNvPr id="31765" name="Line 12"/>
            <p:cNvSpPr>
              <a:spLocks noChangeShapeType="1"/>
            </p:cNvSpPr>
            <p:nvPr/>
          </p:nvSpPr>
          <p:spPr bwMode="auto">
            <a:xfrm flipH="1">
              <a:off x="3624" y="2556"/>
              <a:ext cx="204" cy="2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solidFill>
                  <a:prstClr val="black"/>
                </a:solidFill>
              </a:endParaRPr>
            </a:p>
          </p:txBody>
        </p:sp>
      </p:grpSp>
      <p:sp>
        <p:nvSpPr>
          <p:cNvPr id="3" name="TextBox 2"/>
          <p:cNvSpPr txBox="1"/>
          <p:nvPr/>
        </p:nvSpPr>
        <p:spPr>
          <a:xfrm>
            <a:off x="5353031" y="1826277"/>
            <a:ext cx="6179918" cy="4093428"/>
          </a:xfrm>
          <a:prstGeom prst="rect">
            <a:avLst/>
          </a:prstGeom>
          <a:noFill/>
        </p:spPr>
        <p:txBody>
          <a:bodyPr wrap="square" rtlCol="0">
            <a:spAutoFit/>
          </a:bodyPr>
          <a:lstStyle/>
          <a:p>
            <a:r>
              <a:rPr lang="en-US" sz="2400">
                <a:solidFill>
                  <a:prstClr val="black"/>
                </a:solidFill>
              </a:rPr>
              <a:t>Use Case </a:t>
            </a:r>
            <a:r>
              <a:rPr lang="en-US" sz="2400" err="1">
                <a:solidFill>
                  <a:prstClr val="black"/>
                </a:solidFill>
              </a:rPr>
              <a:t>là</a:t>
            </a:r>
            <a:r>
              <a:rPr lang="en-US" sz="2400">
                <a:solidFill>
                  <a:prstClr val="black"/>
                </a:solidFill>
              </a:rPr>
              <a:t> </a:t>
            </a:r>
            <a:r>
              <a:rPr lang="en-US" sz="2400" err="1">
                <a:solidFill>
                  <a:prstClr val="black"/>
                </a:solidFill>
              </a:rPr>
              <a:t>chức</a:t>
            </a:r>
            <a:r>
              <a:rPr lang="en-US" sz="2400">
                <a:solidFill>
                  <a:prstClr val="black"/>
                </a:solidFill>
              </a:rPr>
              <a:t> năng, </a:t>
            </a:r>
            <a:r>
              <a:rPr lang="vi-VN" sz="2400">
                <a:solidFill>
                  <a:prstClr val="black"/>
                </a:solidFill>
                <a:latin typeface="Calibri" panose="020F0502020204030204" pitchFamily="34" charset="0"/>
                <a:cs typeface="Calibri" panose="020F0502020204030204" pitchFamily="34" charset="0"/>
              </a:rPr>
              <a:t>một trình tự hành động của hệ thống thực hiện nhằm thu được một kết quả dễ thấy tới một tác nhân nào đó.</a:t>
            </a:r>
          </a:p>
          <a:p>
            <a:endParaRPr lang="en-US" altLang="vi-VN" sz="2000"/>
          </a:p>
          <a:p>
            <a:r>
              <a:rPr lang="en-US" altLang="vi-VN" sz="2400">
                <a:solidFill>
                  <a:prstClr val="black"/>
                </a:solidFill>
              </a:rPr>
              <a:t>Tác nhân:  Mô tả ai, cái gì tương tác với hệ thống, </a:t>
            </a:r>
            <a:r>
              <a:rPr lang="en-US" altLang="vi-VN" sz="2400"/>
              <a:t>biểu diễn vai trò của một chủ thể trong hệ thống</a:t>
            </a:r>
          </a:p>
          <a:p>
            <a:endParaRPr lang="en-US" altLang="vi-VN" sz="2400"/>
          </a:p>
          <a:p>
            <a:endParaRPr lang="en-US" altLang="vi-VN" sz="2400"/>
          </a:p>
          <a:p>
            <a:endParaRPr lang="en-US" altLang="vi-VN" sz="2400">
              <a:solidFill>
                <a:prstClr val="black"/>
              </a:solidFill>
            </a:endParaRPr>
          </a:p>
          <a:p>
            <a:endParaRPr lang="en-US" sz="2400">
              <a:solidFill>
                <a:prstClr val="black"/>
              </a:solidFill>
            </a:endParaRPr>
          </a:p>
        </p:txBody>
      </p:sp>
      <p:sp>
        <p:nvSpPr>
          <p:cNvPr id="5" name="Footer Placeholder 4">
            <a:extLst>
              <a:ext uri="{FF2B5EF4-FFF2-40B4-BE49-F238E27FC236}">
                <a16:creationId xmlns:a16="http://schemas.microsoft.com/office/drawing/2014/main" id="{A1693465-B5EC-44E1-91D3-BBC31F2C8E58}"/>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324476284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80D30-022B-4B72-A653-248B59A763C1}"/>
              </a:ext>
            </a:extLst>
          </p:cNvPr>
          <p:cNvSpPr>
            <a:spLocks noGrp="1"/>
          </p:cNvSpPr>
          <p:nvPr>
            <p:ph type="title"/>
          </p:nvPr>
        </p:nvSpPr>
        <p:spPr/>
        <p:txBody>
          <a:bodyPr/>
          <a:lstStyle/>
          <a:p>
            <a:r>
              <a:rPr lang="vi-VN"/>
              <a:t>6.5 Các ký pháp trong sơ đồ</a:t>
            </a:r>
            <a:endParaRPr lang="en-US"/>
          </a:p>
        </p:txBody>
      </p:sp>
      <p:sp>
        <p:nvSpPr>
          <p:cNvPr id="5" name="Text Placeholder 4">
            <a:extLst>
              <a:ext uri="{FF2B5EF4-FFF2-40B4-BE49-F238E27FC236}">
                <a16:creationId xmlns:a16="http://schemas.microsoft.com/office/drawing/2014/main" id="{BB3B2B4C-3563-40A3-B2A4-38CEF23BC452}"/>
              </a:ext>
            </a:extLst>
          </p:cNvPr>
          <p:cNvSpPr>
            <a:spLocks noGrp="1"/>
          </p:cNvSpPr>
          <p:nvPr>
            <p:ph type="body" idx="1"/>
          </p:nvPr>
        </p:nvSpPr>
        <p:spPr>
          <a:xfrm>
            <a:off x="1097280" y="1266188"/>
            <a:ext cx="4937760" cy="736283"/>
          </a:xfrm>
        </p:spPr>
        <p:txBody>
          <a:bodyPr/>
          <a:lstStyle/>
          <a:p>
            <a:r>
              <a:rPr lang="en-US"/>
              <a:t>Association</a:t>
            </a:r>
          </a:p>
        </p:txBody>
      </p:sp>
      <p:sp>
        <p:nvSpPr>
          <p:cNvPr id="6" name="Content Placeholder 5">
            <a:extLst>
              <a:ext uri="{FF2B5EF4-FFF2-40B4-BE49-F238E27FC236}">
                <a16:creationId xmlns:a16="http://schemas.microsoft.com/office/drawing/2014/main" id="{BB87CD13-B9FE-4BD2-ADE4-3018C4F22FDE}"/>
              </a:ext>
            </a:extLst>
          </p:cNvPr>
          <p:cNvSpPr>
            <a:spLocks noGrp="1"/>
          </p:cNvSpPr>
          <p:nvPr>
            <p:ph sz="half" idx="2"/>
          </p:nvPr>
        </p:nvSpPr>
        <p:spPr>
          <a:xfrm>
            <a:off x="1097280" y="2002471"/>
            <a:ext cx="4937760" cy="3378200"/>
          </a:xfrm>
        </p:spPr>
        <p:txBody>
          <a:bodyPr>
            <a:normAutofit/>
          </a:bodyPr>
          <a:lstStyle/>
          <a:p>
            <a:r>
              <a:rPr lang="en-US" sz="2400"/>
              <a:t>Thường được dùng để mô tả mối quan hệ giữa Actor và Use Case.</a:t>
            </a:r>
          </a:p>
        </p:txBody>
      </p:sp>
      <p:sp>
        <p:nvSpPr>
          <p:cNvPr id="7" name="Text Placeholder 6">
            <a:extLst>
              <a:ext uri="{FF2B5EF4-FFF2-40B4-BE49-F238E27FC236}">
                <a16:creationId xmlns:a16="http://schemas.microsoft.com/office/drawing/2014/main" id="{D3F16CDF-8D8D-4172-9CFB-D59B846EBDBC}"/>
              </a:ext>
            </a:extLst>
          </p:cNvPr>
          <p:cNvSpPr>
            <a:spLocks noGrp="1"/>
          </p:cNvSpPr>
          <p:nvPr>
            <p:ph type="body" sz="quarter" idx="3"/>
          </p:nvPr>
        </p:nvSpPr>
        <p:spPr>
          <a:xfrm>
            <a:off x="6217920" y="1266188"/>
            <a:ext cx="4937760" cy="736283"/>
          </a:xfrm>
        </p:spPr>
        <p:txBody>
          <a:bodyPr/>
          <a:lstStyle/>
          <a:p>
            <a:r>
              <a:rPr lang="en-US"/>
              <a:t>Generalization</a:t>
            </a:r>
          </a:p>
        </p:txBody>
      </p:sp>
      <p:sp>
        <p:nvSpPr>
          <p:cNvPr id="8" name="Content Placeholder 7">
            <a:extLst>
              <a:ext uri="{FF2B5EF4-FFF2-40B4-BE49-F238E27FC236}">
                <a16:creationId xmlns:a16="http://schemas.microsoft.com/office/drawing/2014/main" id="{10838A89-F9F5-437F-A5AB-2FFF11354651}"/>
              </a:ext>
            </a:extLst>
          </p:cNvPr>
          <p:cNvSpPr>
            <a:spLocks noGrp="1"/>
          </p:cNvSpPr>
          <p:nvPr>
            <p:ph sz="quarter" idx="4"/>
          </p:nvPr>
        </p:nvSpPr>
        <p:spPr>
          <a:xfrm>
            <a:off x="6217920" y="2002471"/>
            <a:ext cx="4937760" cy="3378200"/>
          </a:xfrm>
        </p:spPr>
        <p:txBody>
          <a:bodyPr>
            <a:normAutofit/>
          </a:bodyPr>
          <a:lstStyle/>
          <a:p>
            <a:pPr marL="342891" indent="-342891" defTabSz="912791" fontAlgn="base">
              <a:spcBef>
                <a:spcPts val="1000"/>
              </a:spcBef>
              <a:spcAft>
                <a:spcPct val="0"/>
              </a:spcAft>
              <a:tabLst>
                <a:tab pos="173034" algn="l"/>
              </a:tabLst>
            </a:pPr>
            <a:r>
              <a:rPr lang="en-US" sz="2400"/>
              <a:t>Được sử dụng để thể hiện quan hệ thừa kế giữa các Actor hoặc giữa các Use Case với nhau.</a:t>
            </a:r>
          </a:p>
          <a:p>
            <a:endParaRPr lang="en-US" sz="2400"/>
          </a:p>
        </p:txBody>
      </p:sp>
      <p:pic>
        <p:nvPicPr>
          <p:cNvPr id="11" name="Content Placeholder 5">
            <a:extLst>
              <a:ext uri="{FF2B5EF4-FFF2-40B4-BE49-F238E27FC236}">
                <a16:creationId xmlns:a16="http://schemas.microsoft.com/office/drawing/2014/main" id="{E4505DF0-5B9F-43F5-A2E7-39D0D9270EB9}"/>
              </a:ext>
            </a:extLst>
          </p:cNvPr>
          <p:cNvPicPr>
            <a:picLocks noChangeAspect="1"/>
          </p:cNvPicPr>
          <p:nvPr/>
        </p:nvPicPr>
        <p:blipFill>
          <a:blip r:embed="rId2"/>
          <a:stretch>
            <a:fillRect/>
          </a:stretch>
        </p:blipFill>
        <p:spPr>
          <a:xfrm>
            <a:off x="1295492" y="3512635"/>
            <a:ext cx="4196105" cy="1211955"/>
          </a:xfrm>
          <a:prstGeom prst="rect">
            <a:avLst/>
          </a:prstGeom>
        </p:spPr>
      </p:pic>
      <p:pic>
        <p:nvPicPr>
          <p:cNvPr id="12" name="Content Placeholder 3">
            <a:extLst>
              <a:ext uri="{FF2B5EF4-FFF2-40B4-BE49-F238E27FC236}">
                <a16:creationId xmlns:a16="http://schemas.microsoft.com/office/drawing/2014/main" id="{5E826B85-E836-4DAB-BD90-9FA845039DBE}"/>
              </a:ext>
            </a:extLst>
          </p:cNvPr>
          <p:cNvPicPr>
            <a:picLocks noChangeAspect="1"/>
          </p:cNvPicPr>
          <p:nvPr/>
        </p:nvPicPr>
        <p:blipFill>
          <a:blip r:embed="rId3"/>
          <a:stretch>
            <a:fillRect/>
          </a:stretch>
        </p:blipFill>
        <p:spPr>
          <a:xfrm>
            <a:off x="5974081" y="3467204"/>
            <a:ext cx="4596144" cy="1611981"/>
          </a:xfrm>
          <a:prstGeom prst="rect">
            <a:avLst/>
          </a:prstGeom>
        </p:spPr>
      </p:pic>
      <p:sp>
        <p:nvSpPr>
          <p:cNvPr id="3" name="Footer Placeholder 2">
            <a:extLst>
              <a:ext uri="{FF2B5EF4-FFF2-40B4-BE49-F238E27FC236}">
                <a16:creationId xmlns:a16="http://schemas.microsoft.com/office/drawing/2014/main" id="{8C499146-5B61-4EB5-949D-AAADF1B15E89}"/>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30632539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80D30-022B-4B72-A653-248B59A763C1}"/>
              </a:ext>
            </a:extLst>
          </p:cNvPr>
          <p:cNvSpPr>
            <a:spLocks noGrp="1"/>
          </p:cNvSpPr>
          <p:nvPr>
            <p:ph type="title"/>
          </p:nvPr>
        </p:nvSpPr>
        <p:spPr/>
        <p:txBody>
          <a:bodyPr/>
          <a:lstStyle/>
          <a:p>
            <a:r>
              <a:rPr lang="vi-VN"/>
              <a:t>6.5 Các ký pháp trong sơ đồ (tt)</a:t>
            </a:r>
            <a:endParaRPr lang="en-US"/>
          </a:p>
        </p:txBody>
      </p:sp>
      <p:sp>
        <p:nvSpPr>
          <p:cNvPr id="5" name="Text Placeholder 4">
            <a:extLst>
              <a:ext uri="{FF2B5EF4-FFF2-40B4-BE49-F238E27FC236}">
                <a16:creationId xmlns:a16="http://schemas.microsoft.com/office/drawing/2014/main" id="{BB3B2B4C-3563-40A3-B2A4-38CEF23BC452}"/>
              </a:ext>
            </a:extLst>
          </p:cNvPr>
          <p:cNvSpPr>
            <a:spLocks noGrp="1"/>
          </p:cNvSpPr>
          <p:nvPr>
            <p:ph type="body" idx="1"/>
          </p:nvPr>
        </p:nvSpPr>
        <p:spPr>
          <a:xfrm>
            <a:off x="1097280" y="1266188"/>
            <a:ext cx="4937760" cy="736283"/>
          </a:xfrm>
        </p:spPr>
        <p:txBody>
          <a:bodyPr/>
          <a:lstStyle/>
          <a:p>
            <a:r>
              <a:rPr lang="en-US"/>
              <a:t>Include</a:t>
            </a:r>
          </a:p>
        </p:txBody>
      </p:sp>
      <p:sp>
        <p:nvSpPr>
          <p:cNvPr id="6" name="Content Placeholder 5">
            <a:extLst>
              <a:ext uri="{FF2B5EF4-FFF2-40B4-BE49-F238E27FC236}">
                <a16:creationId xmlns:a16="http://schemas.microsoft.com/office/drawing/2014/main" id="{BB87CD13-B9FE-4BD2-ADE4-3018C4F22FDE}"/>
              </a:ext>
            </a:extLst>
          </p:cNvPr>
          <p:cNvSpPr>
            <a:spLocks noGrp="1"/>
          </p:cNvSpPr>
          <p:nvPr>
            <p:ph sz="half" idx="2"/>
          </p:nvPr>
        </p:nvSpPr>
        <p:spPr>
          <a:xfrm>
            <a:off x="1097280" y="2002471"/>
            <a:ext cx="4937760" cy="3378200"/>
          </a:xfrm>
        </p:spPr>
        <p:txBody>
          <a:bodyPr>
            <a:normAutofit/>
          </a:bodyPr>
          <a:lstStyle/>
          <a:p>
            <a:r>
              <a:rPr lang="en-US" sz="2400">
                <a:latin typeface="Calibri" panose="020F0502020204030204" pitchFamily="34" charset="0"/>
                <a:cs typeface="Calibri" panose="020F0502020204030204" pitchFamily="34" charset="0"/>
              </a:rPr>
              <a:t>Include là quan hệ giữa các Use Case với nhau, nó mô tả việc một Use Case lớn </a:t>
            </a:r>
            <a:r>
              <a:rPr lang="vi-VN" sz="2400">
                <a:latin typeface="Calibri" panose="020F0502020204030204" pitchFamily="34" charset="0"/>
                <a:cs typeface="Calibri" panose="020F0502020204030204" pitchFamily="34" charset="0"/>
              </a:rPr>
              <a:t>bao gồm</a:t>
            </a:r>
            <a:r>
              <a:rPr lang="en-US" sz="2400">
                <a:latin typeface="Calibri" panose="020F0502020204030204" pitchFamily="34" charset="0"/>
                <a:cs typeface="Calibri" panose="020F0502020204030204" pitchFamily="34" charset="0"/>
              </a:rPr>
              <a:t>  các Use Case nhỏ hoặc thể hiện sự dùng lại.</a:t>
            </a:r>
          </a:p>
          <a:p>
            <a:endParaRPr lang="en-US" sz="2400"/>
          </a:p>
        </p:txBody>
      </p:sp>
      <p:sp>
        <p:nvSpPr>
          <p:cNvPr id="7" name="Text Placeholder 6">
            <a:extLst>
              <a:ext uri="{FF2B5EF4-FFF2-40B4-BE49-F238E27FC236}">
                <a16:creationId xmlns:a16="http://schemas.microsoft.com/office/drawing/2014/main" id="{D3F16CDF-8D8D-4172-9CFB-D59B846EBDBC}"/>
              </a:ext>
            </a:extLst>
          </p:cNvPr>
          <p:cNvSpPr>
            <a:spLocks noGrp="1"/>
          </p:cNvSpPr>
          <p:nvPr>
            <p:ph type="body" sz="quarter" idx="3"/>
          </p:nvPr>
        </p:nvSpPr>
        <p:spPr>
          <a:xfrm>
            <a:off x="6217920" y="1266188"/>
            <a:ext cx="4937760" cy="736283"/>
          </a:xfrm>
        </p:spPr>
        <p:txBody>
          <a:bodyPr/>
          <a:lstStyle/>
          <a:p>
            <a:r>
              <a:rPr lang="en-US"/>
              <a:t>extend</a:t>
            </a:r>
          </a:p>
        </p:txBody>
      </p:sp>
      <p:sp>
        <p:nvSpPr>
          <p:cNvPr id="8" name="Content Placeholder 7">
            <a:extLst>
              <a:ext uri="{FF2B5EF4-FFF2-40B4-BE49-F238E27FC236}">
                <a16:creationId xmlns:a16="http://schemas.microsoft.com/office/drawing/2014/main" id="{10838A89-F9F5-437F-A5AB-2FFF11354651}"/>
              </a:ext>
            </a:extLst>
          </p:cNvPr>
          <p:cNvSpPr>
            <a:spLocks noGrp="1"/>
          </p:cNvSpPr>
          <p:nvPr>
            <p:ph sz="quarter" idx="4"/>
          </p:nvPr>
        </p:nvSpPr>
        <p:spPr>
          <a:xfrm>
            <a:off x="6217920" y="2002471"/>
            <a:ext cx="4937760" cy="3378200"/>
          </a:xfrm>
        </p:spPr>
        <p:txBody>
          <a:bodyPr>
            <a:normAutofit/>
          </a:bodyPr>
          <a:lstStyle/>
          <a:p>
            <a:r>
              <a:rPr lang="en-US" sz="2400">
                <a:latin typeface="Calibri" panose="020F0502020204030204" pitchFamily="34" charset="0"/>
                <a:cs typeface="Calibri" panose="020F0502020204030204" pitchFamily="34" charset="0"/>
              </a:rPr>
              <a:t>Quan hệ Extend được sử dụng khi có một Use Case được tạo ra để bổ sung chức năng cho một Use Case có sẵn và được sử dụng trong một điều kiện nhất định nào đó.</a:t>
            </a:r>
          </a:p>
          <a:p>
            <a:endParaRPr lang="en-US" sz="2400"/>
          </a:p>
        </p:txBody>
      </p:sp>
      <p:pic>
        <p:nvPicPr>
          <p:cNvPr id="9" name="Picture 8">
            <a:extLst>
              <a:ext uri="{FF2B5EF4-FFF2-40B4-BE49-F238E27FC236}">
                <a16:creationId xmlns:a16="http://schemas.microsoft.com/office/drawing/2014/main" id="{B62729AB-D681-40F0-8E53-6A74F6EFDF0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66866" y="4494414"/>
            <a:ext cx="4198589" cy="808573"/>
          </a:xfrm>
          <a:prstGeom prst="rect">
            <a:avLst/>
          </a:prstGeom>
        </p:spPr>
      </p:pic>
      <p:pic>
        <p:nvPicPr>
          <p:cNvPr id="10" name="Picture 9">
            <a:extLst>
              <a:ext uri="{FF2B5EF4-FFF2-40B4-BE49-F238E27FC236}">
                <a16:creationId xmlns:a16="http://schemas.microsoft.com/office/drawing/2014/main" id="{5A790A1C-F4FF-470B-9563-6EEE3572D3CF}"/>
              </a:ext>
            </a:extLst>
          </p:cNvPr>
          <p:cNvPicPr>
            <a:picLocks noChangeAspect="1"/>
          </p:cNvPicPr>
          <p:nvPr/>
        </p:nvPicPr>
        <p:blipFill>
          <a:blip r:embed="rId4"/>
          <a:stretch>
            <a:fillRect/>
          </a:stretch>
        </p:blipFill>
        <p:spPr>
          <a:xfrm>
            <a:off x="6610136" y="4137106"/>
            <a:ext cx="4396121" cy="1899236"/>
          </a:xfrm>
          <a:prstGeom prst="rect">
            <a:avLst/>
          </a:prstGeom>
        </p:spPr>
      </p:pic>
      <p:sp>
        <p:nvSpPr>
          <p:cNvPr id="3" name="Footer Placeholder 2">
            <a:extLst>
              <a:ext uri="{FF2B5EF4-FFF2-40B4-BE49-F238E27FC236}">
                <a16:creationId xmlns:a16="http://schemas.microsoft.com/office/drawing/2014/main" id="{64465038-920B-4CE2-B22B-B2C57D27E175}"/>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11087826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A8FFEA1-1B69-4F42-B552-0CCF7259687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7"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AA3C9226-5EC8-460B-82D7-72AA994DF9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62A90A9D-33DF-408E-BF4C-F82588935C9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E6AA15AE-DAFE-4E1E-B05F-F57962FD3A2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C0E68C-1CEF-49A0-A402-18E1575521A1}"/>
              </a:ext>
            </a:extLst>
          </p:cNvPr>
          <p:cNvSpPr>
            <a:spLocks noGrp="1"/>
          </p:cNvSpPr>
          <p:nvPr>
            <p:ph type="title"/>
          </p:nvPr>
        </p:nvSpPr>
        <p:spPr>
          <a:xfrm>
            <a:off x="8141114" y="639101"/>
            <a:ext cx="3401961" cy="3686015"/>
          </a:xfrm>
        </p:spPr>
        <p:txBody>
          <a:bodyPr vert="horz" lIns="91440" tIns="45720" rIns="91440" bIns="45720" rtlCol="0" anchor="b">
            <a:normAutofit/>
          </a:bodyPr>
          <a:lstStyle/>
          <a:p>
            <a:r>
              <a:rPr lang="en-US" sz="6100" b="1">
                <a:solidFill>
                  <a:schemeClr val="tx1">
                    <a:lumMod val="85000"/>
                    <a:lumOff val="15000"/>
                  </a:schemeClr>
                </a:solidFill>
              </a:rPr>
              <a:t>6.6 Phân biệt Include và Extend</a:t>
            </a:r>
          </a:p>
        </p:txBody>
      </p:sp>
      <p:pic>
        <p:nvPicPr>
          <p:cNvPr id="5" name="Content Placeholder 4" descr="A close up of a map&#10;&#10;Description automatically generated">
            <a:extLst>
              <a:ext uri="{FF2B5EF4-FFF2-40B4-BE49-F238E27FC236}">
                <a16:creationId xmlns:a16="http://schemas.microsoft.com/office/drawing/2014/main" id="{D8F077F1-1AFB-4442-AA72-C0A7CFA7FE19}"/>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34004" y="993637"/>
            <a:ext cx="6912217" cy="4347043"/>
          </a:xfrm>
          <a:prstGeom prst="rect">
            <a:avLst/>
          </a:prstGeom>
        </p:spPr>
      </p:pic>
      <p:cxnSp>
        <p:nvCxnSpPr>
          <p:cNvPr id="18" name="Straight Connector 17">
            <a:extLst>
              <a:ext uri="{FF2B5EF4-FFF2-40B4-BE49-F238E27FC236}">
                <a16:creationId xmlns:a16="http://schemas.microsoft.com/office/drawing/2014/main" id="{D07141D5-A57C-43F5-A655-5BA2D0D2AFF3}"/>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9DB1F97-BFF9-46CC-8EB4-BB63B98F13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 y="6334317"/>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88CAE6E3-39B4-4A16-97BC-9C376B9B7E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Footer Placeholder 3">
            <a:extLst>
              <a:ext uri="{FF2B5EF4-FFF2-40B4-BE49-F238E27FC236}">
                <a16:creationId xmlns:a16="http://schemas.microsoft.com/office/drawing/2014/main" id="{2DA3BAD0-1399-4862-AFC2-347498BE358C}"/>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623872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D6A73DA1-1FA8-427E-A23C-289898CD6EDA}"/>
              </a:ext>
            </a:extLst>
          </p:cNvPr>
          <p:cNvGraphicFramePr/>
          <p:nvPr>
            <p:extLst>
              <p:ext uri="{D42A27DB-BD31-4B8C-83A1-F6EECF244321}">
                <p14:modId xmlns:p14="http://schemas.microsoft.com/office/powerpoint/2010/main" val="906389297"/>
              </p:ext>
            </p:extLst>
          </p:nvPr>
        </p:nvGraphicFramePr>
        <p:xfrm>
          <a:off x="2077720" y="1549320"/>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9" name="Group 8">
            <a:extLst>
              <a:ext uri="{FF2B5EF4-FFF2-40B4-BE49-F238E27FC236}">
                <a16:creationId xmlns:a16="http://schemas.microsoft.com/office/drawing/2014/main" id="{93F331A4-A3D7-4AED-8088-0CB694A113EC}"/>
              </a:ext>
            </a:extLst>
          </p:cNvPr>
          <p:cNvGrpSpPr/>
          <p:nvPr/>
        </p:nvGrpSpPr>
        <p:grpSpPr>
          <a:xfrm>
            <a:off x="830221" y="3690659"/>
            <a:ext cx="1247503" cy="1289954"/>
            <a:chOff x="784498" y="2805248"/>
            <a:chExt cx="1247502" cy="1289955"/>
          </a:xfrm>
        </p:grpSpPr>
        <p:pic>
          <p:nvPicPr>
            <p:cNvPr id="7" name="Graphic 6" descr="School boy">
              <a:extLst>
                <a:ext uri="{FF2B5EF4-FFF2-40B4-BE49-F238E27FC236}">
                  <a16:creationId xmlns:a16="http://schemas.microsoft.com/office/drawing/2014/main" id="{7E8A41E3-D059-4F3E-8A5F-5C830EE87FB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784498" y="2805248"/>
              <a:ext cx="1247502" cy="1247502"/>
            </a:xfrm>
            <a:prstGeom prst="rect">
              <a:avLst/>
            </a:prstGeom>
          </p:spPr>
        </p:pic>
        <p:sp>
          <p:nvSpPr>
            <p:cNvPr id="8" name="TextBox 7">
              <a:extLst>
                <a:ext uri="{FF2B5EF4-FFF2-40B4-BE49-F238E27FC236}">
                  <a16:creationId xmlns:a16="http://schemas.microsoft.com/office/drawing/2014/main" id="{243EF2D8-DEA5-4494-8962-37D11965648A}"/>
                </a:ext>
              </a:extLst>
            </p:cNvPr>
            <p:cNvSpPr txBox="1"/>
            <p:nvPr/>
          </p:nvSpPr>
          <p:spPr>
            <a:xfrm>
              <a:off x="983706" y="3864371"/>
              <a:ext cx="849086" cy="230832"/>
            </a:xfrm>
            <a:prstGeom prst="rect">
              <a:avLst/>
            </a:prstGeom>
            <a:noFill/>
          </p:spPr>
          <p:txBody>
            <a:bodyPr wrap="square" rtlCol="0">
              <a:spAutoFit/>
            </a:bodyPr>
            <a:lstStyle/>
            <a:p>
              <a:r>
                <a:rPr lang="en-US" sz="900" err="1">
                  <a:latin typeface="Calibri" panose="020F0502020204030204" pitchFamily="34" charset="0"/>
                </a:rPr>
                <a:t>Khách</a:t>
              </a:r>
              <a:r>
                <a:rPr lang="en-US" sz="900">
                  <a:latin typeface="Calibri" panose="020F0502020204030204" pitchFamily="34" charset="0"/>
                </a:rPr>
                <a:t> </a:t>
              </a:r>
              <a:r>
                <a:rPr lang="en-US" sz="900" err="1">
                  <a:latin typeface="Calibri" panose="020F0502020204030204" pitchFamily="34" charset="0"/>
                </a:rPr>
                <a:t>hàng</a:t>
              </a:r>
              <a:endParaRPr lang="en-US">
                <a:latin typeface="Calibri" panose="020F0502020204030204" pitchFamily="34" charset="0"/>
              </a:endParaRPr>
            </a:p>
          </p:txBody>
        </p:sp>
      </p:grpSp>
      <p:grpSp>
        <p:nvGrpSpPr>
          <p:cNvPr id="10" name="Group 9">
            <a:extLst>
              <a:ext uri="{FF2B5EF4-FFF2-40B4-BE49-F238E27FC236}">
                <a16:creationId xmlns:a16="http://schemas.microsoft.com/office/drawing/2014/main" id="{8B344A42-B9DF-4AC4-BEE1-161065CA7203}"/>
              </a:ext>
            </a:extLst>
          </p:cNvPr>
          <p:cNvGrpSpPr/>
          <p:nvPr/>
        </p:nvGrpSpPr>
        <p:grpSpPr>
          <a:xfrm>
            <a:off x="10205723" y="3575243"/>
            <a:ext cx="1247503" cy="1289954"/>
            <a:chOff x="784498" y="2805248"/>
            <a:chExt cx="1247502" cy="1289955"/>
          </a:xfrm>
        </p:grpSpPr>
        <p:pic>
          <p:nvPicPr>
            <p:cNvPr id="11" name="Graphic 10" descr="School boy">
              <a:extLst>
                <a:ext uri="{FF2B5EF4-FFF2-40B4-BE49-F238E27FC236}">
                  <a16:creationId xmlns:a16="http://schemas.microsoft.com/office/drawing/2014/main" id="{BA9150F7-9032-4D00-84BA-BF68830C52F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784498" y="2805248"/>
              <a:ext cx="1247502" cy="1247502"/>
            </a:xfrm>
            <a:prstGeom prst="rect">
              <a:avLst/>
            </a:prstGeom>
          </p:spPr>
        </p:pic>
        <p:sp>
          <p:nvSpPr>
            <p:cNvPr id="12" name="TextBox 11">
              <a:extLst>
                <a:ext uri="{FF2B5EF4-FFF2-40B4-BE49-F238E27FC236}">
                  <a16:creationId xmlns:a16="http://schemas.microsoft.com/office/drawing/2014/main" id="{F519519B-3BF4-4176-B4F7-2721EBEEBA76}"/>
                </a:ext>
              </a:extLst>
            </p:cNvPr>
            <p:cNvSpPr txBox="1"/>
            <p:nvPr/>
          </p:nvSpPr>
          <p:spPr>
            <a:xfrm>
              <a:off x="983706" y="3864371"/>
              <a:ext cx="849086" cy="230832"/>
            </a:xfrm>
            <a:prstGeom prst="rect">
              <a:avLst/>
            </a:prstGeom>
            <a:noFill/>
          </p:spPr>
          <p:txBody>
            <a:bodyPr wrap="square" rtlCol="0">
              <a:spAutoFit/>
            </a:bodyPr>
            <a:lstStyle/>
            <a:p>
              <a:r>
                <a:rPr lang="en-US" sz="900" err="1">
                  <a:latin typeface="Calibri" panose="020F0502020204030204" pitchFamily="34" charset="0"/>
                </a:rPr>
                <a:t>Khách</a:t>
              </a:r>
              <a:r>
                <a:rPr lang="en-US" sz="900">
                  <a:latin typeface="Calibri" panose="020F0502020204030204" pitchFamily="34" charset="0"/>
                </a:rPr>
                <a:t> </a:t>
              </a:r>
              <a:r>
                <a:rPr lang="en-US" sz="900" err="1">
                  <a:latin typeface="Calibri" panose="020F0502020204030204" pitchFamily="34" charset="0"/>
                </a:rPr>
                <a:t>hàng</a:t>
              </a:r>
              <a:endParaRPr lang="en-US">
                <a:latin typeface="Calibri" panose="020F0502020204030204" pitchFamily="34" charset="0"/>
              </a:endParaRPr>
            </a:p>
          </p:txBody>
        </p:sp>
      </p:grpSp>
      <p:grpSp>
        <p:nvGrpSpPr>
          <p:cNvPr id="2" name="Group 1">
            <a:extLst>
              <a:ext uri="{FF2B5EF4-FFF2-40B4-BE49-F238E27FC236}">
                <a16:creationId xmlns:a16="http://schemas.microsoft.com/office/drawing/2014/main" id="{3BFA8BF8-1455-4417-BC5F-F82267A11CEA}"/>
              </a:ext>
            </a:extLst>
          </p:cNvPr>
          <p:cNvGrpSpPr/>
          <p:nvPr/>
        </p:nvGrpSpPr>
        <p:grpSpPr>
          <a:xfrm>
            <a:off x="4010334" y="4815500"/>
            <a:ext cx="1259639" cy="1216702"/>
            <a:chOff x="3964611" y="4052750"/>
            <a:chExt cx="1259638" cy="1216702"/>
          </a:xfrm>
        </p:grpSpPr>
        <p:pic>
          <p:nvPicPr>
            <p:cNvPr id="14" name="Graphic 13" descr="School girl">
              <a:extLst>
                <a:ext uri="{FF2B5EF4-FFF2-40B4-BE49-F238E27FC236}">
                  <a16:creationId xmlns:a16="http://schemas.microsoft.com/office/drawing/2014/main" id="{09BC142B-F52F-4A38-819A-F043CD6817C5}"/>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xmlns="" r:embed="rId10"/>
                </a:ext>
              </a:extLst>
            </a:blip>
            <a:stretch>
              <a:fillRect/>
            </a:stretch>
          </p:blipFill>
          <p:spPr>
            <a:xfrm>
              <a:off x="4144259" y="4052750"/>
              <a:ext cx="844052" cy="681044"/>
            </a:xfrm>
            <a:prstGeom prst="rect">
              <a:avLst/>
            </a:prstGeom>
          </p:spPr>
        </p:pic>
        <p:sp>
          <p:nvSpPr>
            <p:cNvPr id="15" name="TextBox 14">
              <a:extLst>
                <a:ext uri="{FF2B5EF4-FFF2-40B4-BE49-F238E27FC236}">
                  <a16:creationId xmlns:a16="http://schemas.microsoft.com/office/drawing/2014/main" id="{7D3BC323-726C-4E60-8E83-BB3C9C7836DF}"/>
                </a:ext>
              </a:extLst>
            </p:cNvPr>
            <p:cNvSpPr txBox="1"/>
            <p:nvPr/>
          </p:nvSpPr>
          <p:spPr>
            <a:xfrm>
              <a:off x="3964611" y="4807787"/>
              <a:ext cx="1259638" cy="461665"/>
            </a:xfrm>
            <a:prstGeom prst="rect">
              <a:avLst/>
            </a:prstGeom>
            <a:noFill/>
          </p:spPr>
          <p:txBody>
            <a:bodyPr wrap="square" rtlCol="0">
              <a:spAutoFit/>
            </a:bodyPr>
            <a:lstStyle/>
            <a:p>
              <a:pPr algn="ctr"/>
              <a:r>
                <a:rPr lang="en-US" sz="1200" b="1">
                  <a:latin typeface="Calibri" panose="020F0502020204030204" pitchFamily="34" charset="0"/>
                </a:rPr>
                <a:t>Business Analysis (BA)</a:t>
              </a:r>
            </a:p>
          </p:txBody>
        </p:sp>
      </p:grpSp>
      <p:sp>
        <p:nvSpPr>
          <p:cNvPr id="16" name="TextBox 15">
            <a:extLst>
              <a:ext uri="{FF2B5EF4-FFF2-40B4-BE49-F238E27FC236}">
                <a16:creationId xmlns:a16="http://schemas.microsoft.com/office/drawing/2014/main" id="{F0F9325F-93DC-419C-9C26-95526C1313A4}"/>
              </a:ext>
            </a:extLst>
          </p:cNvPr>
          <p:cNvSpPr txBox="1"/>
          <p:nvPr/>
        </p:nvSpPr>
        <p:spPr>
          <a:xfrm>
            <a:off x="5041876" y="5527189"/>
            <a:ext cx="1233717" cy="646331"/>
          </a:xfrm>
          <a:prstGeom prst="rect">
            <a:avLst/>
          </a:prstGeom>
          <a:noFill/>
        </p:spPr>
        <p:txBody>
          <a:bodyPr wrap="square" rtlCol="0">
            <a:spAutoFit/>
          </a:bodyPr>
          <a:lstStyle/>
          <a:p>
            <a:pPr algn="ctr"/>
            <a:r>
              <a:rPr lang="en-US" sz="1200" b="1">
                <a:latin typeface="Calibri" panose="020F0502020204030204" pitchFamily="34" charset="0"/>
              </a:rPr>
              <a:t>Structure Achitech</a:t>
            </a:r>
          </a:p>
          <a:p>
            <a:pPr algn="ctr"/>
            <a:r>
              <a:rPr lang="en-US" sz="1200" b="1">
                <a:latin typeface="Calibri" panose="020F0502020204030204" pitchFamily="34" charset="0"/>
              </a:rPr>
              <a:t>UI/UX Designer</a:t>
            </a:r>
          </a:p>
        </p:txBody>
      </p:sp>
      <p:sp>
        <p:nvSpPr>
          <p:cNvPr id="24" name="Left Brace 23">
            <a:extLst>
              <a:ext uri="{FF2B5EF4-FFF2-40B4-BE49-F238E27FC236}">
                <a16:creationId xmlns:a16="http://schemas.microsoft.com/office/drawing/2014/main" id="{68053481-6C64-4C13-8956-556AB1466523}"/>
              </a:ext>
            </a:extLst>
          </p:cNvPr>
          <p:cNvSpPr/>
          <p:nvPr/>
        </p:nvSpPr>
        <p:spPr>
          <a:xfrm rot="5400000">
            <a:off x="5935611" y="1789347"/>
            <a:ext cx="402119" cy="3152196"/>
          </a:xfrm>
          <a:prstGeom prst="leftBrace">
            <a:avLst>
              <a:gd name="adj1" fmla="val 8333"/>
              <a:gd name="adj2" fmla="val 50810"/>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latin typeface="Calibri" panose="020F0502020204030204" pitchFamily="34" charset="0"/>
            </a:endParaRPr>
          </a:p>
        </p:txBody>
      </p:sp>
      <p:grpSp>
        <p:nvGrpSpPr>
          <p:cNvPr id="53" name="Group 52">
            <a:extLst>
              <a:ext uri="{FF2B5EF4-FFF2-40B4-BE49-F238E27FC236}">
                <a16:creationId xmlns:a16="http://schemas.microsoft.com/office/drawing/2014/main" id="{C82D8A8E-D3A8-44A6-936F-74502244EDA5}"/>
              </a:ext>
            </a:extLst>
          </p:cNvPr>
          <p:cNvGrpSpPr/>
          <p:nvPr/>
        </p:nvGrpSpPr>
        <p:grpSpPr>
          <a:xfrm>
            <a:off x="5269041" y="1861744"/>
            <a:ext cx="1607643" cy="1183190"/>
            <a:chOff x="5302973" y="979142"/>
            <a:chExt cx="1607642" cy="1183191"/>
          </a:xfrm>
        </p:grpSpPr>
        <p:pic>
          <p:nvPicPr>
            <p:cNvPr id="26" name="Graphic 25" descr="Marketing">
              <a:extLst>
                <a:ext uri="{FF2B5EF4-FFF2-40B4-BE49-F238E27FC236}">
                  <a16:creationId xmlns:a16="http://schemas.microsoft.com/office/drawing/2014/main" id="{09913A6B-3B1B-4363-A312-37B2029D35A6}"/>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xmlns="" r:embed="rId12"/>
                </a:ext>
              </a:extLst>
            </a:blip>
            <a:stretch>
              <a:fillRect/>
            </a:stretch>
          </p:blipFill>
          <p:spPr>
            <a:xfrm>
              <a:off x="5660418" y="979142"/>
              <a:ext cx="914400" cy="914400"/>
            </a:xfrm>
            <a:prstGeom prst="rect">
              <a:avLst/>
            </a:prstGeom>
          </p:spPr>
        </p:pic>
        <p:sp>
          <p:nvSpPr>
            <p:cNvPr id="27" name="TextBox 26">
              <a:extLst>
                <a:ext uri="{FF2B5EF4-FFF2-40B4-BE49-F238E27FC236}">
                  <a16:creationId xmlns:a16="http://schemas.microsoft.com/office/drawing/2014/main" id="{65E55ACF-7461-4ABA-97BF-7B9302518D42}"/>
                </a:ext>
              </a:extLst>
            </p:cNvPr>
            <p:cNvSpPr txBox="1"/>
            <p:nvPr/>
          </p:nvSpPr>
          <p:spPr>
            <a:xfrm>
              <a:off x="5302973" y="1885334"/>
              <a:ext cx="1607642" cy="276999"/>
            </a:xfrm>
            <a:prstGeom prst="rect">
              <a:avLst/>
            </a:prstGeom>
            <a:noFill/>
          </p:spPr>
          <p:txBody>
            <a:bodyPr wrap="square" rtlCol="0">
              <a:spAutoFit/>
            </a:bodyPr>
            <a:lstStyle/>
            <a:p>
              <a:pPr algn="ctr"/>
              <a:r>
                <a:rPr lang="en-US" sz="1200" b="1">
                  <a:latin typeface="Calibri" panose="020F0502020204030204" pitchFamily="34" charset="0"/>
                </a:rPr>
                <a:t>Project Manager (PM)</a:t>
              </a:r>
            </a:p>
          </p:txBody>
        </p:sp>
      </p:grpSp>
      <p:grpSp>
        <p:nvGrpSpPr>
          <p:cNvPr id="50" name="Group 49">
            <a:extLst>
              <a:ext uri="{FF2B5EF4-FFF2-40B4-BE49-F238E27FC236}">
                <a16:creationId xmlns:a16="http://schemas.microsoft.com/office/drawing/2014/main" id="{EBA81DC6-098E-4BE0-A6F4-815778445FA4}"/>
              </a:ext>
            </a:extLst>
          </p:cNvPr>
          <p:cNvGrpSpPr/>
          <p:nvPr/>
        </p:nvGrpSpPr>
        <p:grpSpPr>
          <a:xfrm>
            <a:off x="8368170" y="4820140"/>
            <a:ext cx="937172" cy="957107"/>
            <a:chOff x="8968493" y="4111400"/>
            <a:chExt cx="1191507" cy="1237719"/>
          </a:xfrm>
        </p:grpSpPr>
        <p:sp>
          <p:nvSpPr>
            <p:cNvPr id="21" name="TextBox 20">
              <a:extLst>
                <a:ext uri="{FF2B5EF4-FFF2-40B4-BE49-F238E27FC236}">
                  <a16:creationId xmlns:a16="http://schemas.microsoft.com/office/drawing/2014/main" id="{E02BC1E5-62AB-4159-9C52-7BA9C64C5B9D}"/>
                </a:ext>
              </a:extLst>
            </p:cNvPr>
            <p:cNvSpPr txBox="1"/>
            <p:nvPr/>
          </p:nvSpPr>
          <p:spPr>
            <a:xfrm>
              <a:off x="8968493" y="4990907"/>
              <a:ext cx="1191507" cy="358212"/>
            </a:xfrm>
            <a:prstGeom prst="rect">
              <a:avLst/>
            </a:prstGeom>
            <a:noFill/>
          </p:spPr>
          <p:txBody>
            <a:bodyPr wrap="square" rtlCol="0">
              <a:spAutoFit/>
            </a:bodyPr>
            <a:lstStyle/>
            <a:p>
              <a:pPr algn="ctr"/>
              <a:r>
                <a:rPr lang="en-US" sz="1200" b="1">
                  <a:latin typeface="Calibri" panose="020F0502020204030204" pitchFamily="34" charset="0"/>
                </a:rPr>
                <a:t>Deployer</a:t>
              </a:r>
            </a:p>
          </p:txBody>
        </p:sp>
        <p:pic>
          <p:nvPicPr>
            <p:cNvPr id="33" name="Graphic 32" descr="Teacher">
              <a:extLst>
                <a:ext uri="{FF2B5EF4-FFF2-40B4-BE49-F238E27FC236}">
                  <a16:creationId xmlns:a16="http://schemas.microsoft.com/office/drawing/2014/main" id="{24A02D32-ED19-4A62-8B3B-05B06BE5786D}"/>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xmlns="" r:embed="rId14"/>
                </a:ext>
              </a:extLst>
            </a:blip>
            <a:stretch>
              <a:fillRect/>
            </a:stretch>
          </p:blipFill>
          <p:spPr>
            <a:xfrm>
              <a:off x="9059069" y="4111400"/>
              <a:ext cx="914400" cy="914400"/>
            </a:xfrm>
            <a:prstGeom prst="rect">
              <a:avLst/>
            </a:prstGeom>
          </p:spPr>
        </p:pic>
      </p:grpSp>
      <p:grpSp>
        <p:nvGrpSpPr>
          <p:cNvPr id="51" name="Group 50">
            <a:extLst>
              <a:ext uri="{FF2B5EF4-FFF2-40B4-BE49-F238E27FC236}">
                <a16:creationId xmlns:a16="http://schemas.microsoft.com/office/drawing/2014/main" id="{7C3186F4-BBC9-4B4D-9780-50EC10F037F1}"/>
              </a:ext>
            </a:extLst>
          </p:cNvPr>
          <p:cNvGrpSpPr/>
          <p:nvPr/>
        </p:nvGrpSpPr>
        <p:grpSpPr>
          <a:xfrm>
            <a:off x="1887016" y="1872080"/>
            <a:ext cx="1607643" cy="1208314"/>
            <a:chOff x="2240201" y="954018"/>
            <a:chExt cx="1607642" cy="1208313"/>
          </a:xfrm>
        </p:grpSpPr>
        <p:sp>
          <p:nvSpPr>
            <p:cNvPr id="30" name="TextBox 29">
              <a:extLst>
                <a:ext uri="{FF2B5EF4-FFF2-40B4-BE49-F238E27FC236}">
                  <a16:creationId xmlns:a16="http://schemas.microsoft.com/office/drawing/2014/main" id="{C8D937F3-DA67-4054-A6E0-A8186A469728}"/>
                </a:ext>
              </a:extLst>
            </p:cNvPr>
            <p:cNvSpPr txBox="1"/>
            <p:nvPr/>
          </p:nvSpPr>
          <p:spPr>
            <a:xfrm>
              <a:off x="2240201" y="1885332"/>
              <a:ext cx="1607642" cy="276999"/>
            </a:xfrm>
            <a:prstGeom prst="rect">
              <a:avLst/>
            </a:prstGeom>
            <a:noFill/>
          </p:spPr>
          <p:txBody>
            <a:bodyPr wrap="square" rtlCol="0">
              <a:spAutoFit/>
            </a:bodyPr>
            <a:lstStyle/>
            <a:p>
              <a:pPr algn="ctr"/>
              <a:r>
                <a:rPr lang="en-US" sz="1200" b="1">
                  <a:latin typeface="Calibri" panose="020F0502020204030204" pitchFamily="34" charset="0"/>
                </a:rPr>
                <a:t>Back Office</a:t>
              </a:r>
            </a:p>
          </p:txBody>
        </p:sp>
        <p:pic>
          <p:nvPicPr>
            <p:cNvPr id="35" name="Graphic 34" descr="Child with balloon">
              <a:extLst>
                <a:ext uri="{FF2B5EF4-FFF2-40B4-BE49-F238E27FC236}">
                  <a16:creationId xmlns:a16="http://schemas.microsoft.com/office/drawing/2014/main" id="{3A9AADD4-90C7-4F5A-9141-D609340039D4}"/>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xmlns="" r:embed="rId16"/>
                </a:ext>
              </a:extLst>
            </a:blip>
            <a:stretch>
              <a:fillRect/>
            </a:stretch>
          </p:blipFill>
          <p:spPr>
            <a:xfrm>
              <a:off x="2526566" y="954018"/>
              <a:ext cx="914400" cy="914400"/>
            </a:xfrm>
            <a:prstGeom prst="rect">
              <a:avLst/>
            </a:prstGeom>
          </p:spPr>
        </p:pic>
      </p:grpSp>
      <p:grpSp>
        <p:nvGrpSpPr>
          <p:cNvPr id="55" name="Group 54">
            <a:extLst>
              <a:ext uri="{FF2B5EF4-FFF2-40B4-BE49-F238E27FC236}">
                <a16:creationId xmlns:a16="http://schemas.microsoft.com/office/drawing/2014/main" id="{24F31EF0-7F03-4A26-97FF-1BDBC56F726F}"/>
              </a:ext>
            </a:extLst>
          </p:cNvPr>
          <p:cNvGrpSpPr/>
          <p:nvPr/>
        </p:nvGrpSpPr>
        <p:grpSpPr>
          <a:xfrm>
            <a:off x="6996979" y="1804592"/>
            <a:ext cx="1607643" cy="1191399"/>
            <a:chOff x="8506707" y="979142"/>
            <a:chExt cx="1607642" cy="1191399"/>
          </a:xfrm>
        </p:grpSpPr>
        <p:sp>
          <p:nvSpPr>
            <p:cNvPr id="31" name="TextBox 30">
              <a:extLst>
                <a:ext uri="{FF2B5EF4-FFF2-40B4-BE49-F238E27FC236}">
                  <a16:creationId xmlns:a16="http://schemas.microsoft.com/office/drawing/2014/main" id="{A39FB340-16DE-4A86-9417-C363F174D18E}"/>
                </a:ext>
              </a:extLst>
            </p:cNvPr>
            <p:cNvSpPr txBox="1"/>
            <p:nvPr/>
          </p:nvSpPr>
          <p:spPr>
            <a:xfrm>
              <a:off x="8506707" y="1893542"/>
              <a:ext cx="1607642" cy="276999"/>
            </a:xfrm>
            <a:prstGeom prst="rect">
              <a:avLst/>
            </a:prstGeom>
            <a:noFill/>
          </p:spPr>
          <p:txBody>
            <a:bodyPr wrap="square" rtlCol="0">
              <a:spAutoFit/>
            </a:bodyPr>
            <a:lstStyle/>
            <a:p>
              <a:pPr algn="ctr"/>
              <a:r>
                <a:rPr lang="en-US" sz="1200" b="1">
                  <a:latin typeface="Calibri" panose="020F0502020204030204" pitchFamily="34" charset="0"/>
                </a:rPr>
                <a:t>IT Infrastructure</a:t>
              </a:r>
            </a:p>
          </p:txBody>
        </p:sp>
        <p:pic>
          <p:nvPicPr>
            <p:cNvPr id="37" name="Graphic 36" descr="Puzzle pieces">
              <a:extLst>
                <a:ext uri="{FF2B5EF4-FFF2-40B4-BE49-F238E27FC236}">
                  <a16:creationId xmlns:a16="http://schemas.microsoft.com/office/drawing/2014/main" id="{50FD656D-325D-4A88-BDC6-1ADE4186B430}"/>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xmlns="" r:embed="rId18"/>
                </a:ext>
              </a:extLst>
            </a:blip>
            <a:stretch>
              <a:fillRect/>
            </a:stretch>
          </p:blipFill>
          <p:spPr>
            <a:xfrm>
              <a:off x="8948130" y="979142"/>
              <a:ext cx="914400" cy="914400"/>
            </a:xfrm>
            <a:prstGeom prst="rect">
              <a:avLst/>
            </a:prstGeom>
          </p:spPr>
        </p:pic>
      </p:grpSp>
      <p:grpSp>
        <p:nvGrpSpPr>
          <p:cNvPr id="52" name="Group 51">
            <a:extLst>
              <a:ext uri="{FF2B5EF4-FFF2-40B4-BE49-F238E27FC236}">
                <a16:creationId xmlns:a16="http://schemas.microsoft.com/office/drawing/2014/main" id="{2918F963-F3FE-4DA5-86A3-3AB5907CC4AD}"/>
              </a:ext>
            </a:extLst>
          </p:cNvPr>
          <p:cNvGrpSpPr/>
          <p:nvPr/>
        </p:nvGrpSpPr>
        <p:grpSpPr>
          <a:xfrm>
            <a:off x="3434233" y="1842876"/>
            <a:ext cx="1607643" cy="1411344"/>
            <a:chOff x="3716980" y="935655"/>
            <a:chExt cx="1607642" cy="1411343"/>
          </a:xfrm>
        </p:grpSpPr>
        <p:sp>
          <p:nvSpPr>
            <p:cNvPr id="28" name="TextBox 27">
              <a:extLst>
                <a:ext uri="{FF2B5EF4-FFF2-40B4-BE49-F238E27FC236}">
                  <a16:creationId xmlns:a16="http://schemas.microsoft.com/office/drawing/2014/main" id="{BD2C0EF4-CB9F-4211-A483-0D96ED02CB21}"/>
                </a:ext>
              </a:extLst>
            </p:cNvPr>
            <p:cNvSpPr txBox="1"/>
            <p:nvPr/>
          </p:nvSpPr>
          <p:spPr>
            <a:xfrm>
              <a:off x="3716980" y="1885333"/>
              <a:ext cx="1607642" cy="461665"/>
            </a:xfrm>
            <a:prstGeom prst="rect">
              <a:avLst/>
            </a:prstGeom>
            <a:noFill/>
          </p:spPr>
          <p:txBody>
            <a:bodyPr wrap="square" rtlCol="0">
              <a:spAutoFit/>
            </a:bodyPr>
            <a:lstStyle/>
            <a:p>
              <a:pPr algn="ctr"/>
              <a:r>
                <a:rPr lang="en-US" sz="1200" b="1">
                  <a:latin typeface="Calibri" panose="020F0502020204030204" pitchFamily="34" charset="0"/>
                </a:rPr>
                <a:t>Quality </a:t>
              </a:r>
              <a:r>
                <a:rPr lang="en-US" sz="1200" b="1" err="1">
                  <a:latin typeface="Calibri" panose="020F0502020204030204" pitchFamily="34" charset="0"/>
                </a:rPr>
                <a:t>Asurrance</a:t>
              </a:r>
              <a:r>
                <a:rPr lang="en-US" sz="1200" b="1">
                  <a:latin typeface="Calibri" panose="020F0502020204030204" pitchFamily="34" charset="0"/>
                </a:rPr>
                <a:t> (QA)</a:t>
              </a:r>
            </a:p>
          </p:txBody>
        </p:sp>
        <p:pic>
          <p:nvPicPr>
            <p:cNvPr id="39" name="Graphic 38" descr="Decision chart">
              <a:extLst>
                <a:ext uri="{FF2B5EF4-FFF2-40B4-BE49-F238E27FC236}">
                  <a16:creationId xmlns:a16="http://schemas.microsoft.com/office/drawing/2014/main" id="{C582061D-D99D-4D57-96BD-710E6F5D3FB1}"/>
                </a:ext>
              </a:extLst>
            </p:cNvPr>
            <p:cNvPicPr>
              <a:picLocks noChangeAspect="1"/>
            </p:cNvPicPr>
            <p:nvPr/>
          </p:nvPicPr>
          <p:blipFill>
            <a:blip r:embed="rId19">
              <a:extLst>
                <a:ext uri="{28A0092B-C50C-407E-A947-70E740481C1C}">
                  <a14:useLocalDpi xmlns:a14="http://schemas.microsoft.com/office/drawing/2010/main"/>
                </a:ext>
                <a:ext uri="{96DAC541-7B7A-43D3-8B79-37D633B846F1}">
                  <asvg:svgBlip xmlns:asvg="http://schemas.microsoft.com/office/drawing/2016/SVG/main" xmlns="" r:embed="rId20"/>
                </a:ext>
              </a:extLst>
            </a:blip>
            <a:stretch>
              <a:fillRect/>
            </a:stretch>
          </p:blipFill>
          <p:spPr>
            <a:xfrm>
              <a:off x="3998265" y="935655"/>
              <a:ext cx="914400" cy="914400"/>
            </a:xfrm>
            <a:prstGeom prst="rect">
              <a:avLst/>
            </a:prstGeom>
          </p:spPr>
        </p:pic>
      </p:grpSp>
      <p:grpSp>
        <p:nvGrpSpPr>
          <p:cNvPr id="48" name="Group 47">
            <a:extLst>
              <a:ext uri="{FF2B5EF4-FFF2-40B4-BE49-F238E27FC236}">
                <a16:creationId xmlns:a16="http://schemas.microsoft.com/office/drawing/2014/main" id="{2B0FDA35-C8B3-4726-8AD2-D44000C5097E}"/>
              </a:ext>
            </a:extLst>
          </p:cNvPr>
          <p:cNvGrpSpPr/>
          <p:nvPr/>
        </p:nvGrpSpPr>
        <p:grpSpPr>
          <a:xfrm>
            <a:off x="6264306" y="4828156"/>
            <a:ext cx="937172" cy="1016399"/>
            <a:chOff x="5511041" y="4034723"/>
            <a:chExt cx="1191507" cy="1314393"/>
          </a:xfrm>
        </p:grpSpPr>
        <p:sp>
          <p:nvSpPr>
            <p:cNvPr id="17" name="TextBox 16">
              <a:extLst>
                <a:ext uri="{FF2B5EF4-FFF2-40B4-BE49-F238E27FC236}">
                  <a16:creationId xmlns:a16="http://schemas.microsoft.com/office/drawing/2014/main" id="{D066335E-A371-4949-B0F3-DB6FC71AF6B0}"/>
                </a:ext>
              </a:extLst>
            </p:cNvPr>
            <p:cNvSpPr txBox="1"/>
            <p:nvPr/>
          </p:nvSpPr>
          <p:spPr>
            <a:xfrm>
              <a:off x="5511041" y="4990905"/>
              <a:ext cx="1191507" cy="358211"/>
            </a:xfrm>
            <a:prstGeom prst="rect">
              <a:avLst/>
            </a:prstGeom>
            <a:noFill/>
          </p:spPr>
          <p:txBody>
            <a:bodyPr wrap="square" rtlCol="0">
              <a:spAutoFit/>
            </a:bodyPr>
            <a:lstStyle/>
            <a:p>
              <a:pPr algn="ctr"/>
              <a:r>
                <a:rPr lang="en-US" sz="1200" b="1">
                  <a:latin typeface="Calibri" panose="020F0502020204030204" pitchFamily="34" charset="0"/>
                </a:rPr>
                <a:t>Developer</a:t>
              </a:r>
            </a:p>
          </p:txBody>
        </p:sp>
        <p:pic>
          <p:nvPicPr>
            <p:cNvPr id="41" name="Graphic 40" descr="Person eating">
              <a:extLst>
                <a:ext uri="{FF2B5EF4-FFF2-40B4-BE49-F238E27FC236}">
                  <a16:creationId xmlns:a16="http://schemas.microsoft.com/office/drawing/2014/main" id="{66E7A80F-208E-4535-AC9E-7D7BEE423822}"/>
                </a:ext>
              </a:extLst>
            </p:cNvPr>
            <p:cNvPicPr>
              <a:picLocks noChangeAspect="1"/>
            </p:cNvPicPr>
            <p:nvPr/>
          </p:nvPicPr>
          <p:blipFill>
            <a:blip r:embed="rId21" cstate="email">
              <a:extLst>
                <a:ext uri="{28A0092B-C50C-407E-A947-70E740481C1C}">
                  <a14:useLocalDpi xmlns:a14="http://schemas.microsoft.com/office/drawing/2010/main"/>
                </a:ext>
                <a:ext uri="{96DAC541-7B7A-43D3-8B79-37D633B846F1}">
                  <asvg:svgBlip xmlns:asvg="http://schemas.microsoft.com/office/drawing/2016/SVG/main" xmlns="" r:embed="rId22"/>
                </a:ext>
              </a:extLst>
            </a:blip>
            <a:stretch>
              <a:fillRect/>
            </a:stretch>
          </p:blipFill>
          <p:spPr>
            <a:xfrm>
              <a:off x="5649594" y="4034723"/>
              <a:ext cx="914400" cy="914400"/>
            </a:xfrm>
            <a:prstGeom prst="rect">
              <a:avLst/>
            </a:prstGeom>
          </p:spPr>
        </p:pic>
      </p:grpSp>
      <p:grpSp>
        <p:nvGrpSpPr>
          <p:cNvPr id="54" name="Group 53">
            <a:extLst>
              <a:ext uri="{FF2B5EF4-FFF2-40B4-BE49-F238E27FC236}">
                <a16:creationId xmlns:a16="http://schemas.microsoft.com/office/drawing/2014/main" id="{411E9C68-8D48-4C16-B7EE-86105ED49DD0}"/>
              </a:ext>
            </a:extLst>
          </p:cNvPr>
          <p:cNvGrpSpPr/>
          <p:nvPr/>
        </p:nvGrpSpPr>
        <p:grpSpPr>
          <a:xfrm>
            <a:off x="8477617" y="1893628"/>
            <a:ext cx="1607643" cy="1083458"/>
            <a:chOff x="6966365" y="1078875"/>
            <a:chExt cx="1607642" cy="1083457"/>
          </a:xfrm>
        </p:grpSpPr>
        <p:sp>
          <p:nvSpPr>
            <p:cNvPr id="29" name="TextBox 28">
              <a:extLst>
                <a:ext uri="{FF2B5EF4-FFF2-40B4-BE49-F238E27FC236}">
                  <a16:creationId xmlns:a16="http://schemas.microsoft.com/office/drawing/2014/main" id="{125D43E8-E5BE-489A-8A01-3B44F53BB6BD}"/>
                </a:ext>
              </a:extLst>
            </p:cNvPr>
            <p:cNvSpPr txBox="1"/>
            <p:nvPr/>
          </p:nvSpPr>
          <p:spPr>
            <a:xfrm>
              <a:off x="6966365" y="1885333"/>
              <a:ext cx="1607642" cy="276999"/>
            </a:xfrm>
            <a:prstGeom prst="rect">
              <a:avLst/>
            </a:prstGeom>
            <a:noFill/>
          </p:spPr>
          <p:txBody>
            <a:bodyPr wrap="square" rtlCol="0">
              <a:spAutoFit/>
            </a:bodyPr>
            <a:lstStyle/>
            <a:p>
              <a:pPr algn="ctr"/>
              <a:r>
                <a:rPr lang="en-US" sz="1200" b="1">
                  <a:latin typeface="Calibri" panose="020F0502020204030204" pitchFamily="34" charset="0"/>
                </a:rPr>
                <a:t>Security Engineer</a:t>
              </a:r>
            </a:p>
          </p:txBody>
        </p:sp>
        <p:pic>
          <p:nvPicPr>
            <p:cNvPr id="43" name="Graphic 42" descr="Lock">
              <a:extLst>
                <a:ext uri="{FF2B5EF4-FFF2-40B4-BE49-F238E27FC236}">
                  <a16:creationId xmlns:a16="http://schemas.microsoft.com/office/drawing/2014/main" id="{DA3F039A-19B5-4D5A-B2D3-C635ADE5A530}"/>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xmlns="" r:embed="rId24"/>
                </a:ext>
              </a:extLst>
            </a:blip>
            <a:stretch>
              <a:fillRect/>
            </a:stretch>
          </p:blipFill>
          <p:spPr>
            <a:xfrm>
              <a:off x="7279336" y="1078875"/>
              <a:ext cx="914400" cy="914400"/>
            </a:xfrm>
            <a:prstGeom prst="rect">
              <a:avLst/>
            </a:prstGeom>
          </p:spPr>
        </p:pic>
      </p:grpSp>
      <p:grpSp>
        <p:nvGrpSpPr>
          <p:cNvPr id="49" name="Group 48">
            <a:extLst>
              <a:ext uri="{FF2B5EF4-FFF2-40B4-BE49-F238E27FC236}">
                <a16:creationId xmlns:a16="http://schemas.microsoft.com/office/drawing/2014/main" id="{8FEF431D-18F0-4018-845D-BFCF7BEFEDE3}"/>
              </a:ext>
            </a:extLst>
          </p:cNvPr>
          <p:cNvGrpSpPr/>
          <p:nvPr/>
        </p:nvGrpSpPr>
        <p:grpSpPr>
          <a:xfrm>
            <a:off x="7291707" y="4815501"/>
            <a:ext cx="937172" cy="972220"/>
            <a:chOff x="7315200" y="4111400"/>
            <a:chExt cx="1191507" cy="1257262"/>
          </a:xfrm>
        </p:grpSpPr>
        <p:sp>
          <p:nvSpPr>
            <p:cNvPr id="18" name="TextBox 17">
              <a:extLst>
                <a:ext uri="{FF2B5EF4-FFF2-40B4-BE49-F238E27FC236}">
                  <a16:creationId xmlns:a16="http://schemas.microsoft.com/office/drawing/2014/main" id="{1D92392D-6AD8-48C7-B379-99849270E8AF}"/>
                </a:ext>
              </a:extLst>
            </p:cNvPr>
            <p:cNvSpPr txBox="1"/>
            <p:nvPr/>
          </p:nvSpPr>
          <p:spPr>
            <a:xfrm>
              <a:off x="7315200" y="5010451"/>
              <a:ext cx="1191507" cy="358211"/>
            </a:xfrm>
            <a:prstGeom prst="rect">
              <a:avLst/>
            </a:prstGeom>
            <a:noFill/>
          </p:spPr>
          <p:txBody>
            <a:bodyPr wrap="square" rtlCol="0">
              <a:spAutoFit/>
            </a:bodyPr>
            <a:lstStyle/>
            <a:p>
              <a:pPr algn="ctr"/>
              <a:r>
                <a:rPr lang="en-US" sz="1200" b="1">
                  <a:latin typeface="Calibri" panose="020F0502020204030204" pitchFamily="34" charset="0"/>
                </a:rPr>
                <a:t>Tester (QC)</a:t>
              </a:r>
            </a:p>
          </p:txBody>
        </p:sp>
        <p:pic>
          <p:nvPicPr>
            <p:cNvPr id="45" name="Graphic 44" descr="Research">
              <a:extLst>
                <a:ext uri="{FF2B5EF4-FFF2-40B4-BE49-F238E27FC236}">
                  <a16:creationId xmlns:a16="http://schemas.microsoft.com/office/drawing/2014/main" id="{31BA7CBD-440D-4F65-BF17-A34CFB380DE7}"/>
                </a:ext>
              </a:extLst>
            </p:cNvPr>
            <p:cNvPicPr>
              <a:picLocks noChangeAspect="1"/>
            </p:cNvPicPr>
            <p:nvPr/>
          </p:nvPicPr>
          <p:blipFill>
            <a:blip r:embed="rId25" cstate="email">
              <a:extLst>
                <a:ext uri="{28A0092B-C50C-407E-A947-70E740481C1C}">
                  <a14:useLocalDpi xmlns:a14="http://schemas.microsoft.com/office/drawing/2010/main"/>
                </a:ext>
                <a:ext uri="{96DAC541-7B7A-43D3-8B79-37D633B846F1}">
                  <asvg:svgBlip xmlns:asvg="http://schemas.microsoft.com/office/drawing/2016/SVG/main" xmlns="" r:embed="rId26"/>
                </a:ext>
              </a:extLst>
            </a:blip>
            <a:stretch>
              <a:fillRect/>
            </a:stretch>
          </p:blipFill>
          <p:spPr>
            <a:xfrm>
              <a:off x="7399867" y="4111400"/>
              <a:ext cx="914400" cy="914400"/>
            </a:xfrm>
            <a:prstGeom prst="rect">
              <a:avLst/>
            </a:prstGeom>
          </p:spPr>
        </p:pic>
      </p:grpSp>
      <p:grpSp>
        <p:nvGrpSpPr>
          <p:cNvPr id="32" name="Group 31">
            <a:extLst>
              <a:ext uri="{FF2B5EF4-FFF2-40B4-BE49-F238E27FC236}">
                <a16:creationId xmlns:a16="http://schemas.microsoft.com/office/drawing/2014/main" id="{4792C3CC-70FB-4A7C-AE98-F2FC4D186335}"/>
              </a:ext>
            </a:extLst>
          </p:cNvPr>
          <p:cNvGrpSpPr/>
          <p:nvPr/>
        </p:nvGrpSpPr>
        <p:grpSpPr>
          <a:xfrm>
            <a:off x="2006666" y="4787140"/>
            <a:ext cx="920627" cy="1023175"/>
            <a:chOff x="3133687" y="4100697"/>
            <a:chExt cx="826650" cy="860977"/>
          </a:xfrm>
        </p:grpSpPr>
        <p:pic>
          <p:nvPicPr>
            <p:cNvPr id="6" name="Graphic 5" descr="Boardroom">
              <a:extLst>
                <a:ext uri="{FF2B5EF4-FFF2-40B4-BE49-F238E27FC236}">
                  <a16:creationId xmlns:a16="http://schemas.microsoft.com/office/drawing/2014/main" id="{6C4B2F01-CA75-4B89-A590-FF0951F4A652}"/>
                </a:ext>
              </a:extLst>
            </p:cNvPr>
            <p:cNvPicPr>
              <a:picLocks noChangeAspect="1"/>
            </p:cNvPicPr>
            <p:nvPr/>
          </p:nvPicPr>
          <p:blipFill>
            <a:blip r:embed="rId27" cstate="email">
              <a:extLst>
                <a:ext uri="{28A0092B-C50C-407E-A947-70E740481C1C}">
                  <a14:useLocalDpi xmlns:a14="http://schemas.microsoft.com/office/drawing/2010/main"/>
                </a:ext>
                <a:ext uri="{96DAC541-7B7A-43D3-8B79-37D633B846F1}">
                  <asvg:svgBlip xmlns:asvg="http://schemas.microsoft.com/office/drawing/2016/SVG/main" xmlns="" r:embed="rId28"/>
                </a:ext>
              </a:extLst>
            </a:blip>
            <a:stretch>
              <a:fillRect/>
            </a:stretch>
          </p:blipFill>
          <p:spPr>
            <a:xfrm>
              <a:off x="3168323" y="4100697"/>
              <a:ext cx="719215" cy="707090"/>
            </a:xfrm>
            <a:prstGeom prst="rect">
              <a:avLst/>
            </a:prstGeom>
          </p:spPr>
        </p:pic>
        <p:sp>
          <p:nvSpPr>
            <p:cNvPr id="13" name="TextBox 12">
              <a:extLst>
                <a:ext uri="{FF2B5EF4-FFF2-40B4-BE49-F238E27FC236}">
                  <a16:creationId xmlns:a16="http://schemas.microsoft.com/office/drawing/2014/main" id="{F0FDB181-C856-463B-9325-C58FBAC2C489}"/>
                </a:ext>
              </a:extLst>
            </p:cNvPr>
            <p:cNvSpPr txBox="1"/>
            <p:nvPr/>
          </p:nvSpPr>
          <p:spPr>
            <a:xfrm>
              <a:off x="3133687" y="4728586"/>
              <a:ext cx="826650" cy="233088"/>
            </a:xfrm>
            <a:prstGeom prst="rect">
              <a:avLst/>
            </a:prstGeom>
            <a:noFill/>
          </p:spPr>
          <p:txBody>
            <a:bodyPr wrap="square" rtlCol="0">
              <a:spAutoFit/>
            </a:bodyPr>
            <a:lstStyle/>
            <a:p>
              <a:r>
                <a:rPr lang="en-US" sz="1200" b="1">
                  <a:latin typeface="Calibri" panose="020F0502020204030204" pitchFamily="34" charset="0"/>
                </a:rPr>
                <a:t>Presales</a:t>
              </a:r>
            </a:p>
          </p:txBody>
        </p:sp>
      </p:grpSp>
      <p:grpSp>
        <p:nvGrpSpPr>
          <p:cNvPr id="5" name="Group 4">
            <a:extLst>
              <a:ext uri="{FF2B5EF4-FFF2-40B4-BE49-F238E27FC236}">
                <a16:creationId xmlns:a16="http://schemas.microsoft.com/office/drawing/2014/main" id="{3A0DAE3F-A383-48E3-9181-B06C489E8E01}"/>
              </a:ext>
            </a:extLst>
          </p:cNvPr>
          <p:cNvGrpSpPr/>
          <p:nvPr/>
        </p:nvGrpSpPr>
        <p:grpSpPr>
          <a:xfrm>
            <a:off x="2729431" y="4828156"/>
            <a:ext cx="1613548" cy="977906"/>
            <a:chOff x="1579402" y="5188765"/>
            <a:chExt cx="1613548" cy="977906"/>
          </a:xfrm>
        </p:grpSpPr>
        <p:pic>
          <p:nvPicPr>
            <p:cNvPr id="4" name="Graphic 3" descr="Bar graph with upward trend">
              <a:extLst>
                <a:ext uri="{FF2B5EF4-FFF2-40B4-BE49-F238E27FC236}">
                  <a16:creationId xmlns:a16="http://schemas.microsoft.com/office/drawing/2014/main" id="{A265C9AE-3D95-4E6B-BDD0-E4A62F8881B9}"/>
                </a:ext>
              </a:extLst>
            </p:cNvPr>
            <p:cNvPicPr>
              <a:picLocks noChangeAspect="1"/>
            </p:cNvPicPr>
            <p:nvPr/>
          </p:nvPicPr>
          <p:blipFill>
            <a:blip r:embed="rId29" cstate="email">
              <a:extLst>
                <a:ext uri="{28A0092B-C50C-407E-A947-70E740481C1C}">
                  <a14:useLocalDpi xmlns:a14="http://schemas.microsoft.com/office/drawing/2010/main"/>
                </a:ext>
                <a:ext uri="{96DAC541-7B7A-43D3-8B79-37D633B846F1}">
                  <asvg:svgBlip xmlns:asvg="http://schemas.microsoft.com/office/drawing/2016/SVG/main" xmlns="" r:embed="rId30"/>
                </a:ext>
              </a:extLst>
            </a:blip>
            <a:stretch>
              <a:fillRect/>
            </a:stretch>
          </p:blipFill>
          <p:spPr>
            <a:xfrm>
              <a:off x="2026568" y="5188765"/>
              <a:ext cx="719216" cy="707090"/>
            </a:xfrm>
            <a:prstGeom prst="rect">
              <a:avLst/>
            </a:prstGeom>
          </p:spPr>
        </p:pic>
        <p:sp>
          <p:nvSpPr>
            <p:cNvPr id="56" name="TextBox 55">
              <a:extLst>
                <a:ext uri="{FF2B5EF4-FFF2-40B4-BE49-F238E27FC236}">
                  <a16:creationId xmlns:a16="http://schemas.microsoft.com/office/drawing/2014/main" id="{C6DD462A-D14C-4F8D-82DA-3276A43862B9}"/>
                </a:ext>
              </a:extLst>
            </p:cNvPr>
            <p:cNvSpPr txBox="1"/>
            <p:nvPr/>
          </p:nvSpPr>
          <p:spPr>
            <a:xfrm>
              <a:off x="1579402" y="5889672"/>
              <a:ext cx="1613548" cy="276999"/>
            </a:xfrm>
            <a:prstGeom prst="rect">
              <a:avLst/>
            </a:prstGeom>
            <a:noFill/>
          </p:spPr>
          <p:txBody>
            <a:bodyPr wrap="square" rtlCol="0">
              <a:spAutoFit/>
            </a:bodyPr>
            <a:lstStyle/>
            <a:p>
              <a:pPr algn="ctr"/>
              <a:r>
                <a:rPr lang="en-US" sz="1200" b="1">
                  <a:latin typeface="Calibri" panose="020F0502020204030204" pitchFamily="34" charset="0"/>
                </a:rPr>
                <a:t>Sales/ </a:t>
              </a:r>
              <a:r>
                <a:rPr lang="en-US" sz="1200" b="1" err="1">
                  <a:latin typeface="Calibri" panose="020F0502020204030204" pitchFamily="34" charset="0"/>
                </a:rPr>
                <a:t>Telesales</a:t>
              </a:r>
              <a:endParaRPr lang="en-US" sz="1200" b="1">
                <a:latin typeface="Calibri" panose="020F0502020204030204" pitchFamily="34" charset="0"/>
              </a:endParaRPr>
            </a:p>
          </p:txBody>
        </p:sp>
      </p:grpSp>
      <p:grpSp>
        <p:nvGrpSpPr>
          <p:cNvPr id="25" name="Group 24">
            <a:extLst>
              <a:ext uri="{FF2B5EF4-FFF2-40B4-BE49-F238E27FC236}">
                <a16:creationId xmlns:a16="http://schemas.microsoft.com/office/drawing/2014/main" id="{544D6449-8EC9-4FF1-B34D-FBB4264DAF7A}"/>
              </a:ext>
            </a:extLst>
          </p:cNvPr>
          <p:cNvGrpSpPr/>
          <p:nvPr/>
        </p:nvGrpSpPr>
        <p:grpSpPr>
          <a:xfrm>
            <a:off x="9434374" y="4837359"/>
            <a:ext cx="1607651" cy="928577"/>
            <a:chOff x="9388654" y="4030009"/>
            <a:chExt cx="1607650" cy="928578"/>
          </a:xfrm>
        </p:grpSpPr>
        <p:pic>
          <p:nvPicPr>
            <p:cNvPr id="22" name="Graphic 21" descr="DJ">
              <a:extLst>
                <a:ext uri="{FF2B5EF4-FFF2-40B4-BE49-F238E27FC236}">
                  <a16:creationId xmlns:a16="http://schemas.microsoft.com/office/drawing/2014/main" id="{FEB85F35-D17F-4618-AA3F-ED86B667B3AE}"/>
                </a:ext>
              </a:extLst>
            </p:cNvPr>
            <p:cNvPicPr>
              <a:picLocks noChangeAspect="1"/>
            </p:cNvPicPr>
            <p:nvPr/>
          </p:nvPicPr>
          <p:blipFill>
            <a:blip r:embed="rId31" cstate="email">
              <a:extLst>
                <a:ext uri="{28A0092B-C50C-407E-A947-70E740481C1C}">
                  <a14:useLocalDpi xmlns:a14="http://schemas.microsoft.com/office/drawing/2010/main"/>
                </a:ext>
                <a:ext uri="{96DAC541-7B7A-43D3-8B79-37D633B846F1}">
                  <asvg:svgBlip xmlns:asvg="http://schemas.microsoft.com/office/drawing/2016/SVG/main" xmlns="" r:embed="rId32"/>
                </a:ext>
              </a:extLst>
            </a:blip>
            <a:stretch>
              <a:fillRect/>
            </a:stretch>
          </p:blipFill>
          <p:spPr>
            <a:xfrm>
              <a:off x="9441711" y="4030009"/>
              <a:ext cx="672638" cy="672638"/>
            </a:xfrm>
            <a:prstGeom prst="rect">
              <a:avLst/>
            </a:prstGeom>
          </p:spPr>
        </p:pic>
        <p:sp>
          <p:nvSpPr>
            <p:cNvPr id="57" name="TextBox 56">
              <a:extLst>
                <a:ext uri="{FF2B5EF4-FFF2-40B4-BE49-F238E27FC236}">
                  <a16:creationId xmlns:a16="http://schemas.microsoft.com/office/drawing/2014/main" id="{FDB31EF0-0459-4E9D-A449-3AE72E5DD2E7}"/>
                </a:ext>
              </a:extLst>
            </p:cNvPr>
            <p:cNvSpPr txBox="1"/>
            <p:nvPr/>
          </p:nvSpPr>
          <p:spPr>
            <a:xfrm>
              <a:off x="9388654" y="4681588"/>
              <a:ext cx="1607650" cy="276999"/>
            </a:xfrm>
            <a:prstGeom prst="rect">
              <a:avLst/>
            </a:prstGeom>
            <a:noFill/>
          </p:spPr>
          <p:txBody>
            <a:bodyPr wrap="square" rtlCol="0">
              <a:spAutoFit/>
            </a:bodyPr>
            <a:lstStyle/>
            <a:p>
              <a:r>
                <a:rPr lang="en-US" sz="1200" b="1">
                  <a:latin typeface="Calibri" panose="020F0502020204030204" pitchFamily="34" charset="0"/>
                </a:rPr>
                <a:t>Call Center</a:t>
              </a:r>
            </a:p>
          </p:txBody>
        </p:sp>
      </p:grpSp>
      <p:grpSp>
        <p:nvGrpSpPr>
          <p:cNvPr id="36" name="Group 35">
            <a:extLst>
              <a:ext uri="{FF2B5EF4-FFF2-40B4-BE49-F238E27FC236}">
                <a16:creationId xmlns:a16="http://schemas.microsoft.com/office/drawing/2014/main" id="{A82E7DCD-5A7E-4786-AD95-AF2695A10FDB}"/>
              </a:ext>
            </a:extLst>
          </p:cNvPr>
          <p:cNvGrpSpPr/>
          <p:nvPr/>
        </p:nvGrpSpPr>
        <p:grpSpPr>
          <a:xfrm>
            <a:off x="5342880" y="377410"/>
            <a:ext cx="1434424" cy="1160105"/>
            <a:chOff x="6299443" y="526180"/>
            <a:chExt cx="1434424" cy="1160106"/>
          </a:xfrm>
        </p:grpSpPr>
        <p:pic>
          <p:nvPicPr>
            <p:cNvPr id="20" name="Graphic 19" descr="Person with idea">
              <a:extLst>
                <a:ext uri="{FF2B5EF4-FFF2-40B4-BE49-F238E27FC236}">
                  <a16:creationId xmlns:a16="http://schemas.microsoft.com/office/drawing/2014/main" id="{A76E8D67-B7DA-4592-9749-F709A12DEE11}"/>
                </a:ext>
              </a:extLst>
            </p:cNvPr>
            <p:cNvPicPr>
              <a:picLocks noChangeAspect="1"/>
            </p:cNvPicPr>
            <p:nvPr/>
          </p:nvPicPr>
          <p:blipFill>
            <a:blip r:embed="rId33">
              <a:extLst>
                <a:ext uri="{28A0092B-C50C-407E-A947-70E740481C1C}">
                  <a14:useLocalDpi xmlns:a14="http://schemas.microsoft.com/office/drawing/2010/main"/>
                </a:ext>
                <a:ext uri="{96DAC541-7B7A-43D3-8B79-37D633B846F1}">
                  <asvg:svgBlip xmlns:asvg="http://schemas.microsoft.com/office/drawing/2016/SVG/main" xmlns="" r:embed="rId34"/>
                </a:ext>
              </a:extLst>
            </a:blip>
            <a:stretch>
              <a:fillRect/>
            </a:stretch>
          </p:blipFill>
          <p:spPr>
            <a:xfrm>
              <a:off x="6559455" y="526180"/>
              <a:ext cx="914400" cy="914400"/>
            </a:xfrm>
            <a:prstGeom prst="rect">
              <a:avLst/>
            </a:prstGeom>
          </p:spPr>
        </p:pic>
        <p:sp>
          <p:nvSpPr>
            <p:cNvPr id="34" name="TextBox 33">
              <a:extLst>
                <a:ext uri="{FF2B5EF4-FFF2-40B4-BE49-F238E27FC236}">
                  <a16:creationId xmlns:a16="http://schemas.microsoft.com/office/drawing/2014/main" id="{C4F10CAA-CA7E-4871-B2A9-F8E9129F1810}"/>
                </a:ext>
              </a:extLst>
            </p:cNvPr>
            <p:cNvSpPr txBox="1"/>
            <p:nvPr/>
          </p:nvSpPr>
          <p:spPr>
            <a:xfrm>
              <a:off x="6299443" y="1409287"/>
              <a:ext cx="1434424" cy="276999"/>
            </a:xfrm>
            <a:prstGeom prst="rect">
              <a:avLst/>
            </a:prstGeom>
            <a:noFill/>
          </p:spPr>
          <p:txBody>
            <a:bodyPr wrap="square" rtlCol="0">
              <a:spAutoFit/>
            </a:bodyPr>
            <a:lstStyle/>
            <a:p>
              <a:r>
                <a:rPr lang="en-US" sz="1200" b="1">
                  <a:latin typeface="Calibri" panose="020F0502020204030204" pitchFamily="34" charset="0"/>
                </a:rPr>
                <a:t>Product Manager</a:t>
              </a:r>
              <a:endParaRPr lang="en-US" b="1">
                <a:latin typeface="Calibri" panose="020F0502020204030204" pitchFamily="34" charset="0"/>
              </a:endParaRPr>
            </a:p>
          </p:txBody>
        </p:sp>
      </p:grpSp>
      <p:sp>
        <p:nvSpPr>
          <p:cNvPr id="38" name="Arrow: Down 37">
            <a:extLst>
              <a:ext uri="{FF2B5EF4-FFF2-40B4-BE49-F238E27FC236}">
                <a16:creationId xmlns:a16="http://schemas.microsoft.com/office/drawing/2014/main" id="{4C2B74FE-A427-4BFB-92E4-05F61BF67ACC}"/>
              </a:ext>
            </a:extLst>
          </p:cNvPr>
          <p:cNvSpPr/>
          <p:nvPr/>
        </p:nvSpPr>
        <p:spPr>
          <a:xfrm>
            <a:off x="5773643" y="1528416"/>
            <a:ext cx="200019" cy="329855"/>
          </a:xfrm>
          <a:prstGeom prst="down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Calibri" panose="020F0502020204030204" pitchFamily="34" charset="0"/>
            </a:endParaRPr>
          </a:p>
        </p:txBody>
      </p:sp>
      <p:sp>
        <p:nvSpPr>
          <p:cNvPr id="40" name="Footer Placeholder 39">
            <a:extLst>
              <a:ext uri="{FF2B5EF4-FFF2-40B4-BE49-F238E27FC236}">
                <a16:creationId xmlns:a16="http://schemas.microsoft.com/office/drawing/2014/main" id="{BA239E03-2CA3-416F-8E68-3E4E8744BC27}"/>
              </a:ext>
            </a:extLst>
          </p:cNvPr>
          <p:cNvSpPr>
            <a:spLocks noGrp="1"/>
          </p:cNvSpPr>
          <p:nvPr>
            <p:ph type="ftr" sz="quarter" idx="11"/>
          </p:nvPr>
        </p:nvSpPr>
        <p:spPr>
          <a:xfrm>
            <a:off x="3684598" y="6492875"/>
            <a:ext cx="4822804" cy="365125"/>
          </a:xfrm>
        </p:spPr>
        <p:txBody>
          <a:bodyPr/>
          <a:lstStyle/>
          <a:p>
            <a:r>
              <a:rPr lang="vi-VN"/>
              <a:t>Bản quyền thuộc Học viện iBPO. Cấm sao chép dưới mọi hình thức</a:t>
            </a:r>
            <a:endParaRPr lang="en-US"/>
          </a:p>
        </p:txBody>
      </p:sp>
      <p:pic>
        <p:nvPicPr>
          <p:cNvPr id="3076" name="Picture 4" descr="Free Pictures Of People On Computers, Download Free Pictures Of People On  Computers png images, Free ClipArts on Clipart Library">
            <a:extLst>
              <a:ext uri="{FF2B5EF4-FFF2-40B4-BE49-F238E27FC236}">
                <a16:creationId xmlns:a16="http://schemas.microsoft.com/office/drawing/2014/main" id="{753BBACE-6722-4939-A394-B17458DEB6F0}"/>
              </a:ext>
            </a:extLst>
          </p:cNvPr>
          <p:cNvPicPr>
            <a:picLocks noChangeAspect="1" noChangeArrowheads="1"/>
          </p:cNvPicPr>
          <p:nvPr/>
        </p:nvPicPr>
        <p:blipFill>
          <a:blip r:embed="rId35" cstate="hq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78789" y="4924057"/>
            <a:ext cx="547329" cy="598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9593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24" grpId="0" animBg="1"/>
      <p:bldP spid="38"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70221" y="424550"/>
            <a:ext cx="9383697" cy="970824"/>
          </a:xfrm>
        </p:spPr>
        <p:txBody>
          <a:bodyPr vert="horz" lIns="91440" tIns="45720" rIns="91440" bIns="45720" rtlCol="0" anchor="b">
            <a:normAutofit/>
          </a:bodyPr>
          <a:lstStyle/>
          <a:p>
            <a:r>
              <a:rPr lang="en-US" altLang="vi-VN"/>
              <a:t>6.7 Quá trình xây dựng USE CASE</a:t>
            </a:r>
            <a:endParaRPr lang="en-US" altLang="vi-VN">
              <a:latin typeface="Calibri" panose="020F0502020204030204" pitchFamily="34" charset="0"/>
              <a:cs typeface="Calibri" panose="020F0502020204030204" pitchFamily="34" charset="0"/>
            </a:endParaRPr>
          </a:p>
        </p:txBody>
      </p:sp>
      <p:sp>
        <p:nvSpPr>
          <p:cNvPr id="8" name="Content Placeholder 2">
            <a:extLst>
              <a:ext uri="{FF2B5EF4-FFF2-40B4-BE49-F238E27FC236}">
                <a16:creationId xmlns:a16="http://schemas.microsoft.com/office/drawing/2014/main" id="{68804E19-E617-46E5-859F-484E63AED5B1}"/>
              </a:ext>
            </a:extLst>
          </p:cNvPr>
          <p:cNvSpPr>
            <a:spLocks noGrp="1"/>
          </p:cNvSpPr>
          <p:nvPr>
            <p:ph sz="half" idx="1"/>
          </p:nvPr>
        </p:nvSpPr>
        <p:spPr>
          <a:xfrm>
            <a:off x="967666" y="1571348"/>
            <a:ext cx="9588808" cy="4536489"/>
          </a:xfrm>
        </p:spPr>
        <p:txBody>
          <a:bodyPr>
            <a:normAutofit/>
          </a:bodyPr>
          <a:lstStyle/>
          <a:p>
            <a:pPr algn="just">
              <a:lnSpc>
                <a:spcPct val="110000"/>
              </a:lnSpc>
            </a:pPr>
            <a:r>
              <a:rPr lang="en-US" altLang="vi-VN"/>
              <a:t>Xác định tác nhân: Ai sử dụng phần mềm</a:t>
            </a:r>
          </a:p>
          <a:p>
            <a:pPr algn="just">
              <a:lnSpc>
                <a:spcPct val="110000"/>
              </a:lnSpc>
            </a:pPr>
            <a:r>
              <a:rPr lang="en-US" altLang="vi-VN"/>
              <a:t>Phát hiện use-case: Người dùng làm gì với phần mềm</a:t>
            </a:r>
          </a:p>
          <a:p>
            <a:pPr algn="just">
              <a:lnSpc>
                <a:spcPct val="110000"/>
              </a:lnSpc>
            </a:pPr>
            <a:r>
              <a:rPr lang="en-US" altLang="vi-VN"/>
              <a:t>Xây dựng biểu đồ use-case</a:t>
            </a:r>
          </a:p>
          <a:p>
            <a:pPr lvl="1" algn="just">
              <a:lnSpc>
                <a:spcPct val="110000"/>
              </a:lnSpc>
            </a:pPr>
            <a:r>
              <a:rPr lang="en-US" altLang="vi-VN"/>
              <a:t>Xác định mối quan hệ giữa các use-case</a:t>
            </a:r>
          </a:p>
          <a:p>
            <a:pPr lvl="1" algn="just">
              <a:lnSpc>
                <a:spcPct val="110000"/>
              </a:lnSpc>
            </a:pPr>
            <a:r>
              <a:rPr lang="en-US" altLang="vi-VN"/>
              <a:t>Xác định mối quan hệ giữa tác nhân với use-case</a:t>
            </a:r>
          </a:p>
          <a:p>
            <a:pPr algn="just">
              <a:lnSpc>
                <a:spcPct val="110000"/>
              </a:lnSpc>
            </a:pPr>
            <a:r>
              <a:rPr lang="en-US" altLang="vi-VN"/>
              <a:t>Đặc tả biểu đồ use-case</a:t>
            </a:r>
          </a:p>
          <a:p>
            <a:pPr marL="182875" indent="0">
              <a:buNone/>
            </a:pPr>
            <a:endParaRPr lang="vi-VN" sz="2600">
              <a:latin typeface="Calibri" panose="020F0502020204030204" pitchFamily="34" charset="0"/>
              <a:cs typeface="Calibri" panose="020F0502020204030204" pitchFamily="34" charset="0"/>
            </a:endParaRPr>
          </a:p>
        </p:txBody>
      </p:sp>
      <p:sp>
        <p:nvSpPr>
          <p:cNvPr id="4" name="Footer Placeholder 3">
            <a:extLst>
              <a:ext uri="{FF2B5EF4-FFF2-40B4-BE49-F238E27FC236}">
                <a16:creationId xmlns:a16="http://schemas.microsoft.com/office/drawing/2014/main" id="{81210DFF-86E4-404E-9C25-BC98628F8F3A}"/>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300252063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6B46A-9EF2-4738-BF3E-E245CEBC63B5}"/>
              </a:ext>
            </a:extLst>
          </p:cNvPr>
          <p:cNvSpPr>
            <a:spLocks noGrp="1"/>
          </p:cNvSpPr>
          <p:nvPr>
            <p:ph type="title"/>
          </p:nvPr>
        </p:nvSpPr>
        <p:spPr/>
        <p:txBody>
          <a:bodyPr/>
          <a:lstStyle/>
          <a:p>
            <a:r>
              <a:rPr lang="en-US"/>
              <a:t>6.8 Công cụ vẽ mô hình nghiệp vụ</a:t>
            </a:r>
            <a:endParaRPr lang="vi-VN"/>
          </a:p>
        </p:txBody>
      </p:sp>
      <p:sp>
        <p:nvSpPr>
          <p:cNvPr id="3" name="Content Placeholder 2">
            <a:extLst>
              <a:ext uri="{FF2B5EF4-FFF2-40B4-BE49-F238E27FC236}">
                <a16:creationId xmlns:a16="http://schemas.microsoft.com/office/drawing/2014/main" id="{53E3E01D-195A-414C-A794-EF42541AFD0B}"/>
              </a:ext>
            </a:extLst>
          </p:cNvPr>
          <p:cNvSpPr>
            <a:spLocks noGrp="1"/>
          </p:cNvSpPr>
          <p:nvPr>
            <p:ph idx="1"/>
          </p:nvPr>
        </p:nvSpPr>
        <p:spPr/>
        <p:txBody>
          <a:bodyPr numCol="1">
            <a:normAutofit/>
          </a:bodyPr>
          <a:lstStyle/>
          <a:p>
            <a:r>
              <a:rPr lang="en-US"/>
              <a:t>Ngôn ngữ:</a:t>
            </a:r>
          </a:p>
          <a:p>
            <a:pPr lvl="1"/>
            <a:r>
              <a:rPr lang="en-US"/>
              <a:t>UML (</a:t>
            </a:r>
            <a:r>
              <a:rPr lang="vi-VN" i="0">
                <a:solidFill>
                  <a:srgbClr val="5F6368"/>
                </a:solidFill>
                <a:effectLst/>
                <a:latin typeface="arial" panose="020B0604020202020204" pitchFamily="34" charset="0"/>
              </a:rPr>
              <a:t>Unified Modeling Language</a:t>
            </a:r>
            <a:r>
              <a:rPr lang="en-US" i="0">
                <a:solidFill>
                  <a:srgbClr val="5F6368"/>
                </a:solidFill>
                <a:effectLst/>
                <a:latin typeface="arial" panose="020B0604020202020204" pitchFamily="34" charset="0"/>
              </a:rPr>
              <a:t>)</a:t>
            </a:r>
            <a:endParaRPr lang="en-US"/>
          </a:p>
          <a:p>
            <a:pPr lvl="1"/>
            <a:r>
              <a:rPr lang="en-US"/>
              <a:t>BPMN (</a:t>
            </a:r>
            <a:r>
              <a:rPr lang="vi-VN" b="0" i="0">
                <a:solidFill>
                  <a:srgbClr val="4D5156"/>
                </a:solidFill>
                <a:effectLst/>
                <a:latin typeface="arial" panose="020B0604020202020204" pitchFamily="34" charset="0"/>
              </a:rPr>
              <a:t>Business Process Modeling Notation</a:t>
            </a:r>
            <a:r>
              <a:rPr lang="en-US" b="0" i="0">
                <a:solidFill>
                  <a:srgbClr val="4D5156"/>
                </a:solidFill>
                <a:effectLst/>
                <a:latin typeface="arial" panose="020B0604020202020204" pitchFamily="34" charset="0"/>
              </a:rPr>
              <a:t>)</a:t>
            </a:r>
          </a:p>
          <a:p>
            <a:r>
              <a:rPr lang="en-US">
                <a:solidFill>
                  <a:srgbClr val="4D5156"/>
                </a:solidFill>
                <a:latin typeface="arial" panose="020B0604020202020204" pitchFamily="34" charset="0"/>
              </a:rPr>
              <a:t>Công cụ/ phần mềm vẽ</a:t>
            </a:r>
          </a:p>
          <a:p>
            <a:pPr lvl="1"/>
            <a:r>
              <a:rPr lang="en-US">
                <a:solidFill>
                  <a:srgbClr val="4D5156"/>
                </a:solidFill>
                <a:latin typeface="arial" panose="020B0604020202020204" pitchFamily="34" charset="0"/>
              </a:rPr>
              <a:t>Draw.io</a:t>
            </a:r>
          </a:p>
          <a:p>
            <a:pPr lvl="1"/>
            <a:r>
              <a:rPr lang="en-US">
                <a:solidFill>
                  <a:srgbClr val="4D5156"/>
                </a:solidFill>
                <a:latin typeface="arial" panose="020B0604020202020204" pitchFamily="34" charset="0"/>
              </a:rPr>
              <a:t>Visio</a:t>
            </a:r>
          </a:p>
          <a:p>
            <a:pPr lvl="1"/>
            <a:r>
              <a:rPr lang="en-US">
                <a:solidFill>
                  <a:srgbClr val="4D5156"/>
                </a:solidFill>
                <a:latin typeface="arial" panose="020B0604020202020204" pitchFamily="34" charset="0"/>
              </a:rPr>
              <a:t>Bizagi</a:t>
            </a:r>
          </a:p>
          <a:p>
            <a:pPr lvl="1"/>
            <a:r>
              <a:rPr lang="en-US">
                <a:solidFill>
                  <a:srgbClr val="4D5156"/>
                </a:solidFill>
                <a:latin typeface="arial" panose="020B0604020202020204" pitchFamily="34" charset="0"/>
              </a:rPr>
              <a:t>Dia</a:t>
            </a:r>
            <a:endParaRPr lang="vi-VN"/>
          </a:p>
        </p:txBody>
      </p:sp>
      <p:sp>
        <p:nvSpPr>
          <p:cNvPr id="5" name="Footer Placeholder 4">
            <a:extLst>
              <a:ext uri="{FF2B5EF4-FFF2-40B4-BE49-F238E27FC236}">
                <a16:creationId xmlns:a16="http://schemas.microsoft.com/office/drawing/2014/main" id="{221CC9D6-E8BE-4C3A-A2B2-CE8BDA4138D5}"/>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11980877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4E6B46A-9EF2-4738-BF3E-E245CEBC63B5}"/>
              </a:ext>
            </a:extLst>
          </p:cNvPr>
          <p:cNvSpPr>
            <a:spLocks noGrp="1"/>
          </p:cNvSpPr>
          <p:nvPr>
            <p:ph type="title"/>
          </p:nvPr>
        </p:nvSpPr>
        <p:spPr>
          <a:xfrm>
            <a:off x="492370" y="605896"/>
            <a:ext cx="3084844" cy="5646208"/>
          </a:xfrm>
        </p:spPr>
        <p:txBody>
          <a:bodyPr anchor="ctr">
            <a:normAutofit/>
          </a:bodyPr>
          <a:lstStyle/>
          <a:p>
            <a:r>
              <a:rPr lang="en-US" sz="3600">
                <a:solidFill>
                  <a:srgbClr val="FFFFFF"/>
                </a:solidFill>
              </a:rPr>
              <a:t>6.9 UML</a:t>
            </a:r>
            <a:endParaRPr lang="vi-VN" sz="3600">
              <a:solidFill>
                <a:srgbClr val="FFFFFF"/>
              </a:solidFill>
            </a:endParaRP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53E3E01D-195A-414C-A794-EF42541AFD0B}"/>
              </a:ext>
            </a:extLst>
          </p:cNvPr>
          <p:cNvSpPr>
            <a:spLocks noGrp="1"/>
          </p:cNvSpPr>
          <p:nvPr>
            <p:ph idx="1"/>
          </p:nvPr>
        </p:nvSpPr>
        <p:spPr>
          <a:xfrm>
            <a:off x="4742016" y="605896"/>
            <a:ext cx="6413663" cy="5646208"/>
          </a:xfrm>
        </p:spPr>
        <p:txBody>
          <a:bodyPr numCol="2" anchor="ctr">
            <a:normAutofit/>
          </a:bodyPr>
          <a:lstStyle/>
          <a:p>
            <a:pPr marL="631825" indent="-350838">
              <a:buFont typeface="+mj-lt"/>
              <a:buAutoNum type="arabicPeriod"/>
            </a:pPr>
            <a:r>
              <a:rPr lang="vi-VN" sz="1800" b="0" i="0">
                <a:effectLst/>
                <a:latin typeface="Arial" panose="020B0604020202020204" pitchFamily="34" charset="0"/>
              </a:rPr>
              <a:t>Sơ đồ lớp (</a:t>
            </a:r>
            <a:r>
              <a:rPr lang="vi-VN" sz="1800" b="0" i="1">
                <a:effectLst/>
                <a:latin typeface="Arial" panose="020B0604020202020204" pitchFamily="34" charset="0"/>
              </a:rPr>
              <a:t>Class Diagram</a:t>
            </a:r>
            <a:r>
              <a:rPr lang="vi-VN" sz="1800" b="0" i="0">
                <a:effectLst/>
                <a:latin typeface="Arial" panose="020B0604020202020204" pitchFamily="34" charset="0"/>
              </a:rPr>
              <a:t>)</a:t>
            </a:r>
          </a:p>
          <a:p>
            <a:pPr marL="631825" indent="-350838">
              <a:buFont typeface="+mj-lt"/>
              <a:buAutoNum type="arabicPeriod"/>
            </a:pPr>
            <a:r>
              <a:rPr lang="vi-VN" sz="1800" b="0" i="0">
                <a:effectLst/>
                <a:latin typeface="Arial" panose="020B0604020202020204" pitchFamily="34" charset="0"/>
              </a:rPr>
              <a:t>Sơ đồ đối tượng (</a:t>
            </a:r>
            <a:r>
              <a:rPr lang="vi-VN" sz="1800" b="0" i="1">
                <a:effectLst/>
                <a:latin typeface="Arial" panose="020B0604020202020204" pitchFamily="34" charset="0"/>
              </a:rPr>
              <a:t>Object Diagram</a:t>
            </a:r>
            <a:r>
              <a:rPr lang="vi-VN" sz="1800" b="0" i="0">
                <a:effectLst/>
                <a:latin typeface="Arial" panose="020B0604020202020204" pitchFamily="34" charset="0"/>
              </a:rPr>
              <a:t>)</a:t>
            </a:r>
          </a:p>
          <a:p>
            <a:pPr marL="631825" indent="-350838">
              <a:buFont typeface="+mj-lt"/>
              <a:buAutoNum type="arabicPeriod"/>
            </a:pPr>
            <a:r>
              <a:rPr lang="vi-VN" sz="1800" b="0" i="0">
                <a:effectLst/>
                <a:latin typeface="Arial" panose="020B0604020202020204" pitchFamily="34" charset="0"/>
              </a:rPr>
              <a:t>Sơ đồ tình huống sử dụng (</a:t>
            </a:r>
            <a:r>
              <a:rPr lang="vi-VN" sz="1800" b="0" i="1">
                <a:effectLst/>
                <a:latin typeface="Arial" panose="020B0604020202020204" pitchFamily="34" charset="0"/>
              </a:rPr>
              <a:t>Use Cases Diagram</a:t>
            </a:r>
            <a:r>
              <a:rPr lang="vi-VN" sz="1800" b="0" i="0">
                <a:effectLst/>
                <a:latin typeface="Arial" panose="020B0604020202020204" pitchFamily="34" charset="0"/>
              </a:rPr>
              <a:t>)</a:t>
            </a:r>
          </a:p>
          <a:p>
            <a:pPr marL="631825" indent="-350838">
              <a:buFont typeface="+mj-lt"/>
              <a:buAutoNum type="arabicPeriod"/>
            </a:pPr>
            <a:r>
              <a:rPr lang="vi-VN" sz="1800" b="0" i="0">
                <a:effectLst/>
                <a:latin typeface="Arial" panose="020B0604020202020204" pitchFamily="34" charset="0"/>
              </a:rPr>
              <a:t>Sơ đồ trình tự (</a:t>
            </a:r>
            <a:r>
              <a:rPr lang="vi-VN" sz="1800" b="0" i="1">
                <a:effectLst/>
                <a:latin typeface="Arial" panose="020B0604020202020204" pitchFamily="34" charset="0"/>
              </a:rPr>
              <a:t>Sequence Diagram</a:t>
            </a:r>
            <a:r>
              <a:rPr lang="vi-VN" sz="1800" b="0" i="0">
                <a:effectLst/>
                <a:latin typeface="Arial" panose="020B0604020202020204" pitchFamily="34" charset="0"/>
              </a:rPr>
              <a:t>)</a:t>
            </a:r>
          </a:p>
          <a:p>
            <a:pPr marL="631825" indent="-350838">
              <a:buFont typeface="+mj-lt"/>
              <a:buAutoNum type="arabicPeriod"/>
            </a:pPr>
            <a:r>
              <a:rPr lang="vi-VN" sz="1800" b="0" i="0">
                <a:effectLst/>
                <a:latin typeface="Arial" panose="020B0604020202020204" pitchFamily="34" charset="0"/>
              </a:rPr>
              <a:t>Sơ đồ cộng tác (</a:t>
            </a:r>
            <a:r>
              <a:rPr lang="vi-VN" sz="1800" b="0" i="1">
                <a:effectLst/>
                <a:latin typeface="Arial" panose="020B0604020202020204" pitchFamily="34" charset="0"/>
              </a:rPr>
              <a:t>Collaboration Diagram</a:t>
            </a:r>
            <a:r>
              <a:rPr lang="vi-VN" sz="1800" b="0" i="0">
                <a:effectLst/>
                <a:latin typeface="Arial" panose="020B0604020202020204" pitchFamily="34" charset="0"/>
              </a:rPr>
              <a:t> hay là </a:t>
            </a:r>
            <a:r>
              <a:rPr lang="vi-VN" sz="1800" b="0" i="1">
                <a:effectLst/>
                <a:latin typeface="Arial" panose="020B0604020202020204" pitchFamily="34" charset="0"/>
              </a:rPr>
              <a:t>Composite Structure Diagram</a:t>
            </a:r>
            <a:r>
              <a:rPr lang="vi-VN" sz="1800" b="0" i="0">
                <a:effectLst/>
                <a:latin typeface="Arial" panose="020B0604020202020204" pitchFamily="34" charset="0"/>
              </a:rPr>
              <a:t>)</a:t>
            </a:r>
          </a:p>
          <a:p>
            <a:pPr marL="631825" indent="-350838">
              <a:buFont typeface="+mj-lt"/>
              <a:buAutoNum type="arabicPeriod"/>
            </a:pPr>
            <a:r>
              <a:rPr lang="vi-VN" sz="1800" b="0" i="0">
                <a:effectLst/>
                <a:latin typeface="Arial" panose="020B0604020202020204" pitchFamily="34" charset="0"/>
              </a:rPr>
              <a:t>Sơ đồ trạng thái (</a:t>
            </a:r>
            <a:r>
              <a:rPr lang="vi-VN" sz="1800" b="0" i="1">
                <a:effectLst/>
                <a:latin typeface="Arial" panose="020B0604020202020204" pitchFamily="34" charset="0"/>
              </a:rPr>
              <a:t>State Machine Diagram</a:t>
            </a:r>
            <a:r>
              <a:rPr lang="vi-VN" sz="1800" b="0" i="0">
                <a:effectLst/>
                <a:latin typeface="Arial" panose="020B0604020202020204" pitchFamily="34" charset="0"/>
              </a:rPr>
              <a:t>)</a:t>
            </a:r>
          </a:p>
          <a:p>
            <a:pPr marL="631825" indent="-350838">
              <a:buFont typeface="+mj-lt"/>
              <a:buAutoNum type="arabicPeriod"/>
            </a:pPr>
            <a:r>
              <a:rPr lang="vi-VN" sz="1800" b="0" i="0">
                <a:effectLst/>
                <a:latin typeface="Arial" panose="020B0604020202020204" pitchFamily="34" charset="0"/>
              </a:rPr>
              <a:t>Sơ đồ thành phần (</a:t>
            </a:r>
            <a:r>
              <a:rPr lang="vi-VN" sz="1800" b="0" i="1">
                <a:effectLst/>
                <a:latin typeface="Arial" panose="020B0604020202020204" pitchFamily="34" charset="0"/>
              </a:rPr>
              <a:t>Component Diagram</a:t>
            </a:r>
            <a:r>
              <a:rPr lang="vi-VN" sz="1800" b="0" i="0">
                <a:effectLst/>
                <a:latin typeface="Arial" panose="020B0604020202020204" pitchFamily="34" charset="0"/>
              </a:rPr>
              <a:t>)</a:t>
            </a:r>
          </a:p>
          <a:p>
            <a:pPr marL="631825" indent="-350838">
              <a:buFont typeface="+mj-lt"/>
              <a:buAutoNum type="arabicPeriod"/>
            </a:pPr>
            <a:r>
              <a:rPr lang="vi-VN" sz="1800" b="0" i="0">
                <a:effectLst/>
                <a:latin typeface="Arial" panose="020B0604020202020204" pitchFamily="34" charset="0"/>
              </a:rPr>
              <a:t>Sơ đồ hoạt động (</a:t>
            </a:r>
            <a:r>
              <a:rPr lang="vi-VN" sz="1800" b="0" i="1">
                <a:effectLst/>
                <a:latin typeface="Arial" panose="020B0604020202020204" pitchFamily="34" charset="0"/>
              </a:rPr>
              <a:t>Activity Diagram</a:t>
            </a:r>
            <a:r>
              <a:rPr lang="vi-VN" sz="1800" b="0" i="0">
                <a:effectLst/>
                <a:latin typeface="Arial" panose="020B0604020202020204" pitchFamily="34" charset="0"/>
              </a:rPr>
              <a:t>)</a:t>
            </a:r>
          </a:p>
          <a:p>
            <a:pPr marL="631825" indent="-350838">
              <a:buFont typeface="+mj-lt"/>
              <a:buAutoNum type="arabicPeriod"/>
            </a:pPr>
            <a:r>
              <a:rPr lang="vi-VN" sz="1800" b="0" i="0">
                <a:effectLst/>
                <a:latin typeface="Arial" panose="020B0604020202020204" pitchFamily="34" charset="0"/>
              </a:rPr>
              <a:t>Sơ đồ triển khai (</a:t>
            </a:r>
            <a:r>
              <a:rPr lang="vi-VN" sz="1800" b="0" i="1">
                <a:effectLst/>
                <a:latin typeface="Arial" panose="020B0604020202020204" pitchFamily="34" charset="0"/>
              </a:rPr>
              <a:t>Deployment Diagram</a:t>
            </a:r>
            <a:r>
              <a:rPr lang="vi-VN" sz="1800" b="0" i="0">
                <a:effectLst/>
                <a:latin typeface="Arial" panose="020B0604020202020204" pitchFamily="34" charset="0"/>
              </a:rPr>
              <a:t>)</a:t>
            </a:r>
          </a:p>
          <a:p>
            <a:pPr marL="631825" indent="-350838">
              <a:buFont typeface="+mj-lt"/>
              <a:buAutoNum type="arabicPeriod"/>
            </a:pPr>
            <a:r>
              <a:rPr lang="vi-VN" sz="1800" b="0" i="0">
                <a:effectLst/>
                <a:latin typeface="Arial" panose="020B0604020202020204" pitchFamily="34" charset="0"/>
              </a:rPr>
              <a:t>Sơ đồ gói (</a:t>
            </a:r>
            <a:r>
              <a:rPr lang="vi-VN" sz="1800" b="0" i="1">
                <a:effectLst/>
                <a:latin typeface="Arial" panose="020B0604020202020204" pitchFamily="34" charset="0"/>
              </a:rPr>
              <a:t>Package Diagram</a:t>
            </a:r>
            <a:r>
              <a:rPr lang="vi-VN" sz="1800" b="0" i="0">
                <a:effectLst/>
                <a:latin typeface="Arial" panose="020B0604020202020204" pitchFamily="34" charset="0"/>
              </a:rPr>
              <a:t>)</a:t>
            </a:r>
          </a:p>
          <a:p>
            <a:pPr marL="631825" indent="-350838">
              <a:buFont typeface="+mj-lt"/>
              <a:buAutoNum type="arabicPeriod"/>
            </a:pPr>
            <a:r>
              <a:rPr lang="vi-VN" sz="1800" b="0" i="0">
                <a:effectLst/>
                <a:latin typeface="Arial" panose="020B0604020202020204" pitchFamily="34" charset="0"/>
              </a:rPr>
              <a:t>Sơ đồ liên lạc (</a:t>
            </a:r>
            <a:r>
              <a:rPr lang="vi-VN" sz="1800" b="0" i="1">
                <a:effectLst/>
                <a:latin typeface="Arial" panose="020B0604020202020204" pitchFamily="34" charset="0"/>
              </a:rPr>
              <a:t>Communication Diagram</a:t>
            </a:r>
            <a:r>
              <a:rPr lang="vi-VN" sz="1800" b="0" i="0">
                <a:effectLst/>
                <a:latin typeface="Arial" panose="020B0604020202020204" pitchFamily="34" charset="0"/>
              </a:rPr>
              <a:t>)</a:t>
            </a:r>
          </a:p>
          <a:p>
            <a:pPr marL="631825" indent="-350838">
              <a:buFont typeface="+mj-lt"/>
              <a:buAutoNum type="arabicPeriod"/>
            </a:pPr>
            <a:r>
              <a:rPr lang="vi-VN" sz="1800" b="0" i="0">
                <a:effectLst/>
                <a:latin typeface="Arial" panose="020B0604020202020204" pitchFamily="34" charset="0"/>
              </a:rPr>
              <a:t>Sơ đồ tương tác (</a:t>
            </a:r>
            <a:r>
              <a:rPr lang="vi-VN" sz="1800" b="0" i="1">
                <a:effectLst/>
                <a:latin typeface="Arial" panose="020B0604020202020204" pitchFamily="34" charset="0"/>
              </a:rPr>
              <a:t>Interaction Overview Diagram</a:t>
            </a:r>
            <a:r>
              <a:rPr lang="vi-VN" sz="1800" b="0" i="0">
                <a:effectLst/>
                <a:latin typeface="Arial" panose="020B0604020202020204" pitchFamily="34" charset="0"/>
              </a:rPr>
              <a:t> - UML 2.0)</a:t>
            </a:r>
          </a:p>
          <a:p>
            <a:pPr>
              <a:buFont typeface="+mj-lt"/>
              <a:buAutoNum type="arabicPeriod"/>
            </a:pPr>
            <a:r>
              <a:rPr lang="vi-VN" sz="1800" b="0" i="0">
                <a:effectLst/>
                <a:latin typeface="Arial" panose="020B0604020202020204" pitchFamily="34" charset="0"/>
              </a:rPr>
              <a:t>Sơ đồ phối hợp thời gian (</a:t>
            </a:r>
            <a:r>
              <a:rPr lang="vi-VN" sz="1800" b="0" i="1">
                <a:effectLst/>
                <a:latin typeface="Arial" panose="020B0604020202020204" pitchFamily="34" charset="0"/>
              </a:rPr>
              <a:t>Timing Diagram</a:t>
            </a:r>
            <a:r>
              <a:rPr lang="vi-VN" sz="1800" b="0" i="0">
                <a:effectLst/>
                <a:latin typeface="Arial" panose="020B0604020202020204" pitchFamily="34" charset="0"/>
              </a:rPr>
              <a:t> - UML 2.0</a:t>
            </a:r>
            <a:r>
              <a:rPr lang="vi-VN" sz="1800">
                <a:latin typeface="Arial" panose="020B0604020202020204" pitchFamily="34" charset="0"/>
              </a:rPr>
              <a:t>)</a:t>
            </a:r>
            <a:endParaRPr lang="vi-VN" sz="1800" b="0" i="0">
              <a:effectLst/>
              <a:latin typeface="Arial" panose="020B0604020202020204" pitchFamily="34" charset="0"/>
            </a:endParaRPr>
          </a:p>
        </p:txBody>
      </p:sp>
      <p:sp>
        <p:nvSpPr>
          <p:cNvPr id="5" name="Footer Placeholder 4">
            <a:extLst>
              <a:ext uri="{FF2B5EF4-FFF2-40B4-BE49-F238E27FC236}">
                <a16:creationId xmlns:a16="http://schemas.microsoft.com/office/drawing/2014/main" id="{13268BA5-9C3C-4A94-AF2C-6B314E13C6D8}"/>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377108816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35EDED-143D-4510-AD32-EB69FFCA644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2" y="10"/>
            <a:ext cx="12192031" cy="4915066"/>
          </a:xfrm>
          <a:prstGeom prst="rect">
            <a:avLst/>
          </a:prstGeom>
        </p:spPr>
      </p:pic>
      <p:sp>
        <p:nvSpPr>
          <p:cNvPr id="2" name="Title 1">
            <a:extLst>
              <a:ext uri="{FF2B5EF4-FFF2-40B4-BE49-F238E27FC236}">
                <a16:creationId xmlns:a16="http://schemas.microsoft.com/office/drawing/2014/main" id="{23D7F99E-22F8-49BF-A25D-E19C55328FE5}"/>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chemeClr val="tx1"/>
                </a:solidFill>
                <a:latin typeface="+mj-lt"/>
              </a:rPr>
              <a:t>Bài thực hành 15 phút</a:t>
            </a:r>
          </a:p>
        </p:txBody>
      </p:sp>
      <p:sp>
        <p:nvSpPr>
          <p:cNvPr id="3" name="Content Placeholder 2">
            <a:extLst>
              <a:ext uri="{FF2B5EF4-FFF2-40B4-BE49-F238E27FC236}">
                <a16:creationId xmlns:a16="http://schemas.microsoft.com/office/drawing/2014/main" id="{662B7418-AA25-4876-B58B-2E2AD4AD1C29}"/>
              </a:ext>
            </a:extLst>
          </p:cNvPr>
          <p:cNvSpPr>
            <a:spLocks noGrp="1"/>
          </p:cNvSpPr>
          <p:nvPr>
            <p:ph idx="1"/>
          </p:nvPr>
        </p:nvSpPr>
        <p:spPr>
          <a:xfrm>
            <a:off x="1065212" y="5943600"/>
            <a:ext cx="10058400" cy="543513"/>
          </a:xfrm>
        </p:spPr>
        <p:txBody>
          <a:bodyPr vert="horz" lIns="91440" tIns="45720" rIns="91440" bIns="45720" rtlCol="0">
            <a:normAutofit/>
          </a:bodyPr>
          <a:lstStyle/>
          <a:p>
            <a:pPr marL="0" indent="0">
              <a:lnSpc>
                <a:spcPct val="90000"/>
              </a:lnSpc>
              <a:spcBef>
                <a:spcPts val="1200"/>
              </a:spcBef>
              <a:spcAft>
                <a:spcPts val="200"/>
              </a:spcAft>
              <a:buNone/>
            </a:pPr>
            <a:r>
              <a:rPr lang="en-US" sz="1600">
                <a:solidFill>
                  <a:schemeClr val="tx1"/>
                </a:solidFill>
                <a:latin typeface="+mj-lt"/>
              </a:rPr>
              <a:t>Giảng viên hướng dẫn vẽ USECASE</a:t>
            </a:r>
            <a:endParaRPr lang="en-US" sz="1500" cap="all" spc="200">
              <a:solidFill>
                <a:schemeClr val="tx1"/>
              </a:solidFill>
              <a:latin typeface="+mj-lt"/>
            </a:endParaRPr>
          </a:p>
        </p:txBody>
      </p:sp>
      <p:sp>
        <p:nvSpPr>
          <p:cNvPr id="6" name="Footer Placeholder 5">
            <a:extLst>
              <a:ext uri="{FF2B5EF4-FFF2-40B4-BE49-F238E27FC236}">
                <a16:creationId xmlns:a16="http://schemas.microsoft.com/office/drawing/2014/main" id="{0956281E-29C1-4ACD-B368-16E9682A922B}"/>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20497663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38B8727-D318-4B70-B353-C390602FF3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1B0C8367-28B6-4EF1-B182-01BEC98727D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3"/>
          <p:cNvSpPr>
            <a:spLocks noGrp="1"/>
          </p:cNvSpPr>
          <p:nvPr>
            <p:ph type="title"/>
          </p:nvPr>
        </p:nvSpPr>
        <p:spPr>
          <a:xfrm>
            <a:off x="338023" y="516836"/>
            <a:ext cx="3547701" cy="698190"/>
          </a:xfrm>
        </p:spPr>
        <p:txBody>
          <a:bodyPr vert="horz" lIns="91440" tIns="45720" rIns="91440" bIns="45720" rtlCol="0">
            <a:normAutofit fontScale="90000"/>
          </a:bodyPr>
          <a:lstStyle/>
          <a:p>
            <a:r>
              <a:rPr lang="en-US" sz="3600">
                <a:solidFill>
                  <a:srgbClr val="FFFFFF"/>
                </a:solidFill>
                <a:cs typeface="Calibri Light" panose="020F0302020204030204" pitchFamily="34" charset="0"/>
              </a:rPr>
              <a:t>6.10 Đặc tả Use case</a:t>
            </a:r>
          </a:p>
        </p:txBody>
      </p:sp>
      <p:graphicFrame>
        <p:nvGraphicFramePr>
          <p:cNvPr id="6150" name="Content Placeholder 2">
            <a:extLst>
              <a:ext uri="{FF2B5EF4-FFF2-40B4-BE49-F238E27FC236}">
                <a16:creationId xmlns:a16="http://schemas.microsoft.com/office/drawing/2014/main" id="{FE71CD31-DCF7-4353-9400-0B838019696D}"/>
              </a:ext>
            </a:extLst>
          </p:cNvPr>
          <p:cNvGraphicFramePr>
            <a:graphicFrameLocks noGrp="1"/>
          </p:cNvGraphicFramePr>
          <p:nvPr>
            <p:ph idx="1"/>
          </p:nvPr>
        </p:nvGraphicFramePr>
        <p:xfrm>
          <a:off x="250521" y="1415442"/>
          <a:ext cx="3480856" cy="51106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5" name="Rectangle 74">
            <a:extLst>
              <a:ext uri="{FF2B5EF4-FFF2-40B4-BE49-F238E27FC236}">
                <a16:creationId xmlns:a16="http://schemas.microsoft.com/office/drawing/2014/main" id="{649E3F4C-17F5-49E4-B05F-80C6B348AF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148" name="Picture 4" descr="In trang 12/09/2020 12:00:00 SA Phân tích thiết kế hệ thống 1. Tác nhân hệ  thống Từ các mô tả trên ta có các tác nhân của hệ thống như sau: a. Người  quản trị: là người quản trị hệ thống, có thể chỉnh sửa tất cả các thông tin  của người dùng, số liệu KTTV ...">
            <a:extLst>
              <a:ext uri="{FF2B5EF4-FFF2-40B4-BE49-F238E27FC236}">
                <a16:creationId xmlns:a16="http://schemas.microsoft.com/office/drawing/2014/main" id="{779BA75A-7A63-454F-B9E7-5C46ACB0D41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2773" y="1989159"/>
            <a:ext cx="7158339" cy="31051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74F9954-89A0-41F6-BFE0-56C69789EB83}"/>
              </a:ext>
            </a:extLst>
          </p:cNvPr>
          <p:cNvSpPr txBox="1"/>
          <p:nvPr/>
        </p:nvSpPr>
        <p:spPr>
          <a:xfrm>
            <a:off x="4371584" y="5361140"/>
            <a:ext cx="7505887" cy="369332"/>
          </a:xfrm>
          <a:prstGeom prst="rect">
            <a:avLst/>
          </a:prstGeom>
          <a:noFill/>
        </p:spPr>
        <p:txBody>
          <a:bodyPr wrap="square" rtlCol="0">
            <a:spAutoFit/>
          </a:bodyPr>
          <a:lstStyle/>
          <a:p>
            <a:r>
              <a:rPr lang="vi-VN">
                <a:solidFill>
                  <a:srgbClr val="FF0000"/>
                </a:solidFill>
              </a:rPr>
              <a:t>Ví dụ: Giảng viên cùng 1 học viên mô tả 1 USECASE</a:t>
            </a:r>
          </a:p>
        </p:txBody>
      </p:sp>
      <p:sp>
        <p:nvSpPr>
          <p:cNvPr id="5" name="Footer Placeholder 4">
            <a:extLst>
              <a:ext uri="{FF2B5EF4-FFF2-40B4-BE49-F238E27FC236}">
                <a16:creationId xmlns:a16="http://schemas.microsoft.com/office/drawing/2014/main" id="{C2400F97-8011-4FEE-A5D3-FD874B404B7E}"/>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201539030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A8FFEA1-1B69-4F42-B552-0CCF7259687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7"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AA3C9226-5EC8-460B-82D7-72AA994DF9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62A90A9D-33DF-408E-BF4C-F82588935C9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E6AA15AE-DAFE-4E1E-B05F-F57962FD3A2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56F6FD-BA36-4565-B986-711AF6756B27}"/>
              </a:ext>
            </a:extLst>
          </p:cNvPr>
          <p:cNvSpPr>
            <a:spLocks noGrp="1"/>
          </p:cNvSpPr>
          <p:nvPr>
            <p:ph type="title"/>
          </p:nvPr>
        </p:nvSpPr>
        <p:spPr>
          <a:xfrm>
            <a:off x="6096000" y="457199"/>
            <a:ext cx="5915487" cy="1538925"/>
          </a:xfrm>
        </p:spPr>
        <p:txBody>
          <a:bodyPr vert="horz" lIns="91440" tIns="45720" rIns="91440" bIns="45720" rtlCol="0" anchor="b" anchorCtr="0">
            <a:noAutofit/>
          </a:bodyPr>
          <a:lstStyle/>
          <a:p>
            <a:pPr algn="ctr"/>
            <a:r>
              <a:rPr lang="vi-VN" sz="3200" b="1">
                <a:solidFill>
                  <a:schemeClr val="tx1"/>
                </a:solidFill>
                <a:latin typeface="Calibri" panose="020F0502020204030204" pitchFamily="34" charset="0"/>
                <a:cs typeface="Calibri" panose="020F0502020204030204" pitchFamily="34" charset="0"/>
              </a:rPr>
              <a:t>7. MÔ HÌNH HOẠT ĐỘNG</a:t>
            </a:r>
            <a:br>
              <a:rPr lang="vi-VN" sz="3200" b="1">
                <a:solidFill>
                  <a:schemeClr val="tx1"/>
                </a:solidFill>
                <a:latin typeface="Calibri" panose="020F0502020204030204" pitchFamily="34" charset="0"/>
                <a:cs typeface="Calibri" panose="020F0502020204030204" pitchFamily="34" charset="0"/>
              </a:rPr>
            </a:br>
            <a:endParaRPr lang="vi-VN" sz="3200" b="1">
              <a:solidFill>
                <a:schemeClr val="tx1"/>
              </a:solidFill>
              <a:latin typeface="Calibri" panose="020F0502020204030204" pitchFamily="34" charset="0"/>
              <a:cs typeface="Calibri" panose="020F0502020204030204" pitchFamily="34" charset="0"/>
            </a:endParaRPr>
          </a:p>
        </p:txBody>
      </p:sp>
      <p:cxnSp>
        <p:nvCxnSpPr>
          <p:cNvPr id="18" name="Straight Connector 17">
            <a:extLst>
              <a:ext uri="{FF2B5EF4-FFF2-40B4-BE49-F238E27FC236}">
                <a16:creationId xmlns:a16="http://schemas.microsoft.com/office/drawing/2014/main" id="{D07141D5-A57C-43F5-A655-5BA2D0D2AFF3}"/>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9DB1F97-BFF9-46CC-8EB4-BB63B98F13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 y="6334317"/>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88CAE6E3-39B4-4A16-97BC-9C376B9B7E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57" name="Group 46">
            <a:extLst>
              <a:ext uri="{FF2B5EF4-FFF2-40B4-BE49-F238E27FC236}">
                <a16:creationId xmlns:a16="http://schemas.microsoft.com/office/drawing/2014/main" id="{BD30CFF8-D491-47B3-96F8-433C9F07262C}"/>
              </a:ext>
            </a:extLst>
          </p:cNvPr>
          <p:cNvGrpSpPr>
            <a:grpSpLocks/>
          </p:cNvGrpSpPr>
          <p:nvPr/>
        </p:nvGrpSpPr>
        <p:grpSpPr bwMode="auto">
          <a:xfrm>
            <a:off x="6899737" y="1783176"/>
            <a:ext cx="5111750" cy="795337"/>
            <a:chOff x="1296" y="1824"/>
            <a:chExt cx="3076" cy="432"/>
          </a:xfrm>
        </p:grpSpPr>
        <p:sp>
          <p:nvSpPr>
            <p:cNvPr id="58" name="AutoShape 47">
              <a:extLst>
                <a:ext uri="{FF2B5EF4-FFF2-40B4-BE49-F238E27FC236}">
                  <a16:creationId xmlns:a16="http://schemas.microsoft.com/office/drawing/2014/main" id="{7633523F-B76B-4A76-B854-522373B69A80}"/>
                </a:ext>
              </a:extLst>
            </p:cNvPr>
            <p:cNvSpPr>
              <a:spLocks noChangeArrowheads="1"/>
            </p:cNvSpPr>
            <p:nvPr/>
          </p:nvSpPr>
          <p:spPr bwMode="gray">
            <a:xfrm>
              <a:off x="1536" y="1899"/>
              <a:ext cx="2736" cy="288"/>
            </a:xfrm>
            <a:prstGeom prst="roundRect">
              <a:avLst>
                <a:gd name="adj" fmla="val 16667"/>
              </a:avLst>
            </a:prstGeom>
            <a:gradFill flip="none" rotWithShape="1">
              <a:gsLst>
                <a:gs pos="0">
                  <a:schemeClr val="accent2">
                    <a:gamma/>
                    <a:tint val="21176"/>
                    <a:invGamma/>
                  </a:schemeClr>
                </a:gs>
                <a:gs pos="100000">
                  <a:schemeClr val="accent2"/>
                </a:gs>
              </a:gsLst>
              <a:lin ang="18900000" scaled="1"/>
              <a:tileRect/>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pPr>
                <a:defRPr/>
              </a:pPr>
              <a:endParaRPr lang="en-US">
                <a:latin typeface="Arial" charset="0"/>
                <a:cs typeface="+mn-cs"/>
              </a:endParaRPr>
            </a:p>
          </p:txBody>
        </p:sp>
        <p:sp>
          <p:nvSpPr>
            <p:cNvPr id="59" name="AutoShape 48">
              <a:extLst>
                <a:ext uri="{FF2B5EF4-FFF2-40B4-BE49-F238E27FC236}">
                  <a16:creationId xmlns:a16="http://schemas.microsoft.com/office/drawing/2014/main" id="{1ED404AB-ADDE-46D3-880B-8F0A96DDA44E}"/>
                </a:ext>
              </a:extLst>
            </p:cNvPr>
            <p:cNvSpPr>
              <a:spLocks noChangeArrowheads="1"/>
            </p:cNvSpPr>
            <p:nvPr/>
          </p:nvSpPr>
          <p:spPr bwMode="gray">
            <a:xfrm>
              <a:off x="1296" y="1824"/>
              <a:ext cx="432"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pPr>
                <a:defRPr/>
              </a:pPr>
              <a:endParaRPr lang="en-US">
                <a:latin typeface="Arial" charset="0"/>
                <a:cs typeface="+mn-cs"/>
              </a:endParaRPr>
            </a:p>
          </p:txBody>
        </p:sp>
        <p:sp>
          <p:nvSpPr>
            <p:cNvPr id="60" name="Text Box 49">
              <a:extLst>
                <a:ext uri="{FF2B5EF4-FFF2-40B4-BE49-F238E27FC236}">
                  <a16:creationId xmlns:a16="http://schemas.microsoft.com/office/drawing/2014/main" id="{AF222800-E820-4A06-8EB9-AD53D4AA7BBF}"/>
                </a:ext>
              </a:extLst>
            </p:cNvPr>
            <p:cNvSpPr txBox="1">
              <a:spLocks noChangeArrowheads="1"/>
            </p:cNvSpPr>
            <p:nvPr/>
          </p:nvSpPr>
          <p:spPr bwMode="gray">
            <a:xfrm>
              <a:off x="1792" y="1934"/>
              <a:ext cx="2580"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vi-VN" sz="1800" b="1"/>
                <a:t>Giới thiệu biểu đồ hoạt động</a:t>
              </a:r>
            </a:p>
          </p:txBody>
        </p:sp>
        <p:sp>
          <p:nvSpPr>
            <p:cNvPr id="61" name="Text Box 50">
              <a:extLst>
                <a:ext uri="{FF2B5EF4-FFF2-40B4-BE49-F238E27FC236}">
                  <a16:creationId xmlns:a16="http://schemas.microsoft.com/office/drawing/2014/main" id="{1BAE15BE-57DD-4117-8F6B-15B1375E4E65}"/>
                </a:ext>
              </a:extLst>
            </p:cNvPr>
            <p:cNvSpPr txBox="1">
              <a:spLocks noChangeArrowheads="1"/>
            </p:cNvSpPr>
            <p:nvPr/>
          </p:nvSpPr>
          <p:spPr bwMode="gray">
            <a:xfrm>
              <a:off x="1393" y="1886"/>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vi-VN" sz="2400"/>
                <a:t>1</a:t>
              </a:r>
            </a:p>
          </p:txBody>
        </p:sp>
      </p:grpSp>
      <p:grpSp>
        <p:nvGrpSpPr>
          <p:cNvPr id="67" name="Group 56">
            <a:extLst>
              <a:ext uri="{FF2B5EF4-FFF2-40B4-BE49-F238E27FC236}">
                <a16:creationId xmlns:a16="http://schemas.microsoft.com/office/drawing/2014/main" id="{1BCC0674-5624-4184-941B-D4C7E5E5B8A3}"/>
              </a:ext>
            </a:extLst>
          </p:cNvPr>
          <p:cNvGrpSpPr>
            <a:grpSpLocks/>
          </p:cNvGrpSpPr>
          <p:nvPr/>
        </p:nvGrpSpPr>
        <p:grpSpPr bwMode="auto">
          <a:xfrm>
            <a:off x="6871665" y="2663133"/>
            <a:ext cx="5040312" cy="795337"/>
            <a:chOff x="1296" y="1824"/>
            <a:chExt cx="3033" cy="432"/>
          </a:xfrm>
        </p:grpSpPr>
        <p:sp>
          <p:nvSpPr>
            <p:cNvPr id="68" name="AutoShape 57">
              <a:extLst>
                <a:ext uri="{FF2B5EF4-FFF2-40B4-BE49-F238E27FC236}">
                  <a16:creationId xmlns:a16="http://schemas.microsoft.com/office/drawing/2014/main" id="{99C70934-B3E8-434D-B1EB-FEA08B3D79A3}"/>
                </a:ext>
              </a:extLst>
            </p:cNvPr>
            <p:cNvSpPr>
              <a:spLocks noChangeArrowheads="1"/>
            </p:cNvSpPr>
            <p:nvPr/>
          </p:nvSpPr>
          <p:spPr bwMode="gray">
            <a:xfrm>
              <a:off x="1536" y="1899"/>
              <a:ext cx="2736" cy="288"/>
            </a:xfrm>
            <a:prstGeom prst="roundRect">
              <a:avLst>
                <a:gd name="adj" fmla="val 16667"/>
              </a:avLst>
            </a:prstGeom>
            <a:gradFill rotWithShape="1">
              <a:gsLst>
                <a:gs pos="3000">
                  <a:schemeClr val="tx2">
                    <a:gamma/>
                    <a:tint val="21176"/>
                    <a:invGamma/>
                  </a:schemeClr>
                </a:gs>
                <a:gs pos="100000">
                  <a:schemeClr val="tx1">
                    <a:lumMod val="50000"/>
                    <a:lumOff val="50000"/>
                  </a:schemeClr>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pPr>
                <a:defRPr/>
              </a:pPr>
              <a:endParaRPr lang="en-US">
                <a:latin typeface="Arial" charset="0"/>
                <a:cs typeface="+mn-cs"/>
              </a:endParaRPr>
            </a:p>
          </p:txBody>
        </p:sp>
        <p:sp>
          <p:nvSpPr>
            <p:cNvPr id="69" name="AutoShape 58">
              <a:extLst>
                <a:ext uri="{FF2B5EF4-FFF2-40B4-BE49-F238E27FC236}">
                  <a16:creationId xmlns:a16="http://schemas.microsoft.com/office/drawing/2014/main" id="{CB371B06-0C29-4E82-9DF6-07D763C93D11}"/>
                </a:ext>
              </a:extLst>
            </p:cNvPr>
            <p:cNvSpPr>
              <a:spLocks noChangeArrowheads="1"/>
            </p:cNvSpPr>
            <p:nvPr/>
          </p:nvSpPr>
          <p:spPr bwMode="gray">
            <a:xfrm>
              <a:off x="1296" y="1824"/>
              <a:ext cx="432" cy="432"/>
            </a:xfrm>
            <a:prstGeom prst="diamond">
              <a:avLst/>
            </a:prstGeom>
            <a:solidFill>
              <a:schemeClr val="hlink"/>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pPr>
                <a:defRPr/>
              </a:pPr>
              <a:endParaRPr lang="en-US">
                <a:latin typeface="Arial" charset="0"/>
                <a:cs typeface="+mn-cs"/>
              </a:endParaRPr>
            </a:p>
          </p:txBody>
        </p:sp>
        <p:sp>
          <p:nvSpPr>
            <p:cNvPr id="70" name="Text Box 59">
              <a:extLst>
                <a:ext uri="{FF2B5EF4-FFF2-40B4-BE49-F238E27FC236}">
                  <a16:creationId xmlns:a16="http://schemas.microsoft.com/office/drawing/2014/main" id="{DE76AA64-847D-448A-B064-1AEC24E8D9CD}"/>
                </a:ext>
              </a:extLst>
            </p:cNvPr>
            <p:cNvSpPr txBox="1">
              <a:spLocks noChangeArrowheads="1"/>
            </p:cNvSpPr>
            <p:nvPr/>
          </p:nvSpPr>
          <p:spPr bwMode="gray">
            <a:xfrm>
              <a:off x="1824" y="1934"/>
              <a:ext cx="250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vi-VN" sz="1700" b="1"/>
                <a:t>Ưu nhược điểm</a:t>
              </a:r>
            </a:p>
          </p:txBody>
        </p:sp>
        <p:sp>
          <p:nvSpPr>
            <p:cNvPr id="71" name="Text Box 60">
              <a:extLst>
                <a:ext uri="{FF2B5EF4-FFF2-40B4-BE49-F238E27FC236}">
                  <a16:creationId xmlns:a16="http://schemas.microsoft.com/office/drawing/2014/main" id="{79B0504C-24B5-45DC-91DB-9E6DEAF73FE8}"/>
                </a:ext>
              </a:extLst>
            </p:cNvPr>
            <p:cNvSpPr txBox="1">
              <a:spLocks noChangeArrowheads="1"/>
            </p:cNvSpPr>
            <p:nvPr/>
          </p:nvSpPr>
          <p:spPr bwMode="gray">
            <a:xfrm>
              <a:off x="1397" y="1886"/>
              <a:ext cx="214"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vi-VN" sz="2400"/>
                <a:t>2</a:t>
              </a:r>
            </a:p>
          </p:txBody>
        </p:sp>
      </p:grpSp>
      <p:grpSp>
        <p:nvGrpSpPr>
          <p:cNvPr id="72" name="Group 56">
            <a:extLst>
              <a:ext uri="{FF2B5EF4-FFF2-40B4-BE49-F238E27FC236}">
                <a16:creationId xmlns:a16="http://schemas.microsoft.com/office/drawing/2014/main" id="{DEDA7E23-714E-4282-9A41-FCACF77E94E7}"/>
              </a:ext>
            </a:extLst>
          </p:cNvPr>
          <p:cNvGrpSpPr>
            <a:grpSpLocks/>
          </p:cNvGrpSpPr>
          <p:nvPr/>
        </p:nvGrpSpPr>
        <p:grpSpPr bwMode="auto">
          <a:xfrm>
            <a:off x="6871665" y="3495723"/>
            <a:ext cx="4945062" cy="685800"/>
            <a:chOff x="1296" y="1824"/>
            <a:chExt cx="2976" cy="432"/>
          </a:xfrm>
        </p:grpSpPr>
        <p:sp>
          <p:nvSpPr>
            <p:cNvPr id="73" name="AutoShape 57">
              <a:extLst>
                <a:ext uri="{FF2B5EF4-FFF2-40B4-BE49-F238E27FC236}">
                  <a16:creationId xmlns:a16="http://schemas.microsoft.com/office/drawing/2014/main" id="{53B822B2-00EA-4B2D-815E-60E06F778700}"/>
                </a:ext>
              </a:extLst>
            </p:cNvPr>
            <p:cNvSpPr>
              <a:spLocks noChangeArrowheads="1"/>
            </p:cNvSpPr>
            <p:nvPr/>
          </p:nvSpPr>
          <p:spPr bwMode="gray">
            <a:xfrm>
              <a:off x="1536" y="1899"/>
              <a:ext cx="2736" cy="288"/>
            </a:xfrm>
            <a:prstGeom prst="roundRect">
              <a:avLst>
                <a:gd name="adj" fmla="val 16667"/>
              </a:avLst>
            </a:prstGeom>
            <a:gradFill rotWithShape="1">
              <a:gsLst>
                <a:gs pos="0">
                  <a:schemeClr val="tx2">
                    <a:gamma/>
                    <a:tint val="21176"/>
                    <a:invGamma/>
                  </a:schemeClr>
                </a:gs>
                <a:gs pos="100000">
                  <a:srgbClr val="0070C0"/>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pPr>
                <a:defRPr/>
              </a:pPr>
              <a:endParaRPr lang="en-US">
                <a:latin typeface="Arial" charset="0"/>
                <a:cs typeface="+mn-cs"/>
              </a:endParaRPr>
            </a:p>
          </p:txBody>
        </p:sp>
        <p:sp>
          <p:nvSpPr>
            <p:cNvPr id="74" name="AutoShape 58">
              <a:extLst>
                <a:ext uri="{FF2B5EF4-FFF2-40B4-BE49-F238E27FC236}">
                  <a16:creationId xmlns:a16="http://schemas.microsoft.com/office/drawing/2014/main" id="{ED993573-CEA9-4CAD-AADA-70791D2B27B6}"/>
                </a:ext>
              </a:extLst>
            </p:cNvPr>
            <p:cNvSpPr>
              <a:spLocks noChangeArrowheads="1"/>
            </p:cNvSpPr>
            <p:nvPr/>
          </p:nvSpPr>
          <p:spPr bwMode="gray">
            <a:xfrm>
              <a:off x="1296" y="1824"/>
              <a:ext cx="432" cy="432"/>
            </a:xfrm>
            <a:prstGeom prst="diamond">
              <a:avLst/>
            </a:prstGeom>
            <a:solidFill>
              <a:srgbClr val="00B0F0"/>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pPr>
                <a:defRPr/>
              </a:pPr>
              <a:endParaRPr lang="en-US">
                <a:latin typeface="Arial" charset="0"/>
                <a:cs typeface="+mn-cs"/>
              </a:endParaRPr>
            </a:p>
          </p:txBody>
        </p:sp>
        <p:sp>
          <p:nvSpPr>
            <p:cNvPr id="75" name="Text Box 59">
              <a:extLst>
                <a:ext uri="{FF2B5EF4-FFF2-40B4-BE49-F238E27FC236}">
                  <a16:creationId xmlns:a16="http://schemas.microsoft.com/office/drawing/2014/main" id="{C0E864E4-163F-44F5-A2DC-A5D6DF1C84FE}"/>
                </a:ext>
              </a:extLst>
            </p:cNvPr>
            <p:cNvSpPr txBox="1">
              <a:spLocks noChangeArrowheads="1"/>
            </p:cNvSpPr>
            <p:nvPr/>
          </p:nvSpPr>
          <p:spPr bwMode="gray">
            <a:xfrm>
              <a:off x="1824" y="1934"/>
              <a:ext cx="24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vi-VN" sz="1800" b="1"/>
                <a:t>Cách xây dựng</a:t>
              </a:r>
            </a:p>
          </p:txBody>
        </p:sp>
        <p:sp>
          <p:nvSpPr>
            <p:cNvPr id="76" name="Text Box 60">
              <a:extLst>
                <a:ext uri="{FF2B5EF4-FFF2-40B4-BE49-F238E27FC236}">
                  <a16:creationId xmlns:a16="http://schemas.microsoft.com/office/drawing/2014/main" id="{432FF567-ADC3-42C3-8BAC-7EC50A79A0B4}"/>
                </a:ext>
              </a:extLst>
            </p:cNvPr>
            <p:cNvSpPr txBox="1">
              <a:spLocks noChangeArrowheads="1"/>
            </p:cNvSpPr>
            <p:nvPr/>
          </p:nvSpPr>
          <p:spPr bwMode="gray">
            <a:xfrm>
              <a:off x="1397" y="1886"/>
              <a:ext cx="2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vi-VN" sz="2400"/>
                <a:t>3</a:t>
              </a:r>
            </a:p>
          </p:txBody>
        </p:sp>
      </p:grpSp>
      <p:pic>
        <p:nvPicPr>
          <p:cNvPr id="5" name="Picture 4">
            <a:extLst>
              <a:ext uri="{FF2B5EF4-FFF2-40B4-BE49-F238E27FC236}">
                <a16:creationId xmlns:a16="http://schemas.microsoft.com/office/drawing/2014/main" id="{556428A4-EBAB-4A93-90BC-2EFEBD1B50F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23955" y="1474001"/>
            <a:ext cx="4816257" cy="3490262"/>
          </a:xfrm>
          <a:prstGeom prst="rect">
            <a:avLst/>
          </a:prstGeom>
        </p:spPr>
      </p:pic>
      <p:sp>
        <p:nvSpPr>
          <p:cNvPr id="4" name="Footer Placeholder 3">
            <a:extLst>
              <a:ext uri="{FF2B5EF4-FFF2-40B4-BE49-F238E27FC236}">
                <a16:creationId xmlns:a16="http://schemas.microsoft.com/office/drawing/2014/main" id="{FC1D0F22-993B-47AA-8ECD-818F7ED52180}"/>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2451065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anim calcmode="lin" valueType="num">
                                      <p:cBhvr>
                                        <p:cTn id="8" dur="500" fill="hold"/>
                                        <p:tgtEl>
                                          <p:spTgt spid="57"/>
                                        </p:tgtEl>
                                        <p:attrNameLst>
                                          <p:attrName>ppt_x</p:attrName>
                                        </p:attrNameLst>
                                      </p:cBhvr>
                                      <p:tavLst>
                                        <p:tav tm="0">
                                          <p:val>
                                            <p:strVal val="#ppt_x"/>
                                          </p:val>
                                        </p:tav>
                                        <p:tav tm="100000">
                                          <p:val>
                                            <p:strVal val="#ppt_x"/>
                                          </p:val>
                                        </p:tav>
                                      </p:tavLst>
                                    </p:anim>
                                    <p:anim calcmode="lin" valueType="num">
                                      <p:cBhvr>
                                        <p:cTn id="9" dur="500" fill="hold"/>
                                        <p:tgtEl>
                                          <p:spTgt spid="5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67"/>
                                        </p:tgtEl>
                                        <p:attrNameLst>
                                          <p:attrName>style.visibility</p:attrName>
                                        </p:attrNameLst>
                                      </p:cBhvr>
                                      <p:to>
                                        <p:strVal val="visible"/>
                                      </p:to>
                                    </p:set>
                                    <p:animEffect transition="in" filter="fade">
                                      <p:cBhvr>
                                        <p:cTn id="13" dur="500"/>
                                        <p:tgtEl>
                                          <p:spTgt spid="67"/>
                                        </p:tgtEl>
                                      </p:cBhvr>
                                    </p:animEffect>
                                    <p:anim calcmode="lin" valueType="num">
                                      <p:cBhvr>
                                        <p:cTn id="14" dur="500" fill="hold"/>
                                        <p:tgtEl>
                                          <p:spTgt spid="67"/>
                                        </p:tgtEl>
                                        <p:attrNameLst>
                                          <p:attrName>ppt_x</p:attrName>
                                        </p:attrNameLst>
                                      </p:cBhvr>
                                      <p:tavLst>
                                        <p:tav tm="0">
                                          <p:val>
                                            <p:strVal val="#ppt_x"/>
                                          </p:val>
                                        </p:tav>
                                        <p:tav tm="100000">
                                          <p:val>
                                            <p:strVal val="#ppt_x"/>
                                          </p:val>
                                        </p:tav>
                                      </p:tavLst>
                                    </p:anim>
                                    <p:anim calcmode="lin" valueType="num">
                                      <p:cBhvr>
                                        <p:cTn id="15" dur="500" fill="hold"/>
                                        <p:tgtEl>
                                          <p:spTgt spid="67"/>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72"/>
                                        </p:tgtEl>
                                        <p:attrNameLst>
                                          <p:attrName>style.visibility</p:attrName>
                                        </p:attrNameLst>
                                      </p:cBhvr>
                                      <p:to>
                                        <p:strVal val="visible"/>
                                      </p:to>
                                    </p:set>
                                    <p:animEffect transition="in" filter="fade">
                                      <p:cBhvr>
                                        <p:cTn id="19" dur="500"/>
                                        <p:tgtEl>
                                          <p:spTgt spid="72"/>
                                        </p:tgtEl>
                                      </p:cBhvr>
                                    </p:animEffect>
                                    <p:anim calcmode="lin" valueType="num">
                                      <p:cBhvr>
                                        <p:cTn id="20" dur="500" fill="hold"/>
                                        <p:tgtEl>
                                          <p:spTgt spid="72"/>
                                        </p:tgtEl>
                                        <p:attrNameLst>
                                          <p:attrName>ppt_x</p:attrName>
                                        </p:attrNameLst>
                                      </p:cBhvr>
                                      <p:tavLst>
                                        <p:tav tm="0">
                                          <p:val>
                                            <p:strVal val="#ppt_x"/>
                                          </p:val>
                                        </p:tav>
                                        <p:tav tm="100000">
                                          <p:val>
                                            <p:strVal val="#ppt_x"/>
                                          </p:val>
                                        </p:tav>
                                      </p:tavLst>
                                    </p:anim>
                                    <p:anim calcmode="lin" valueType="num">
                                      <p:cBhvr>
                                        <p:cTn id="21" dur="500" fill="hold"/>
                                        <p:tgtEl>
                                          <p:spTgt spid="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15032-75DC-48F7-B3A9-0627D32C3918}"/>
              </a:ext>
            </a:extLst>
          </p:cNvPr>
          <p:cNvSpPr>
            <a:spLocks noGrp="1"/>
          </p:cNvSpPr>
          <p:nvPr>
            <p:ph type="title"/>
          </p:nvPr>
        </p:nvSpPr>
        <p:spPr/>
        <p:txBody>
          <a:bodyPr/>
          <a:lstStyle/>
          <a:p>
            <a:r>
              <a:rPr lang="en-US" altLang="vi-VN"/>
              <a:t>7.1 Biểu đồ hoạt động </a:t>
            </a:r>
            <a:r>
              <a:rPr lang="en-US" altLang="vi-VN">
                <a:solidFill>
                  <a:schemeClr val="tx2"/>
                </a:solidFill>
              </a:rPr>
              <a:t>(Activity diagram)</a:t>
            </a:r>
            <a:endParaRPr lang="vi-VN"/>
          </a:p>
        </p:txBody>
      </p:sp>
      <p:sp>
        <p:nvSpPr>
          <p:cNvPr id="3" name="Content Placeholder 2">
            <a:extLst>
              <a:ext uri="{FF2B5EF4-FFF2-40B4-BE49-F238E27FC236}">
                <a16:creationId xmlns:a16="http://schemas.microsoft.com/office/drawing/2014/main" id="{73FFE8AA-2990-4AD1-B89B-29D8580B3945}"/>
              </a:ext>
            </a:extLst>
          </p:cNvPr>
          <p:cNvSpPr>
            <a:spLocks noGrp="1"/>
          </p:cNvSpPr>
          <p:nvPr>
            <p:ph idx="1"/>
          </p:nvPr>
        </p:nvSpPr>
        <p:spPr>
          <a:xfrm>
            <a:off x="1097279" y="1683025"/>
            <a:ext cx="10340215" cy="4627833"/>
          </a:xfrm>
        </p:spPr>
        <p:txBody>
          <a:bodyPr>
            <a:normAutofit lnSpcReduction="10000"/>
          </a:bodyPr>
          <a:lstStyle/>
          <a:p>
            <a:pPr>
              <a:lnSpc>
                <a:spcPct val="150000"/>
              </a:lnSpc>
            </a:pPr>
            <a:r>
              <a:rPr lang="en-US" altLang="vi-VN" err="1"/>
              <a:t>Là</a:t>
            </a:r>
            <a:r>
              <a:rPr lang="en-US" altLang="vi-VN"/>
              <a:t> </a:t>
            </a:r>
            <a:r>
              <a:rPr lang="en-US" altLang="vi-VN" err="1"/>
              <a:t>biểu</a:t>
            </a:r>
            <a:r>
              <a:rPr lang="en-US" altLang="vi-VN"/>
              <a:t> </a:t>
            </a:r>
            <a:r>
              <a:rPr lang="en-US" altLang="vi-VN" err="1"/>
              <a:t>đồ</a:t>
            </a:r>
            <a:r>
              <a:rPr lang="en-US" altLang="vi-VN"/>
              <a:t> </a:t>
            </a:r>
            <a:r>
              <a:rPr lang="en-US" altLang="vi-VN" err="1"/>
              <a:t>biểu</a:t>
            </a:r>
            <a:r>
              <a:rPr lang="en-US" altLang="vi-VN"/>
              <a:t> </a:t>
            </a:r>
            <a:r>
              <a:rPr lang="en-US" altLang="vi-VN" err="1"/>
              <a:t>diễn</a:t>
            </a:r>
            <a:r>
              <a:rPr lang="en-US" altLang="vi-VN"/>
              <a:t> </a:t>
            </a:r>
            <a:r>
              <a:rPr lang="en-US" altLang="vi-VN" err="1"/>
              <a:t>luồng</a:t>
            </a:r>
            <a:r>
              <a:rPr lang="en-US" altLang="vi-VN"/>
              <a:t> </a:t>
            </a:r>
            <a:r>
              <a:rPr lang="en-US" altLang="vi-VN" err="1"/>
              <a:t>đi</a:t>
            </a:r>
            <a:r>
              <a:rPr lang="en-US" altLang="vi-VN"/>
              <a:t> </a:t>
            </a:r>
            <a:r>
              <a:rPr lang="en-US" altLang="vi-VN" err="1"/>
              <a:t>từ</a:t>
            </a:r>
            <a:r>
              <a:rPr lang="en-US" altLang="vi-VN"/>
              <a:t> </a:t>
            </a:r>
            <a:r>
              <a:rPr lang="en-US" altLang="vi-VN" err="1"/>
              <a:t>hoạt</a:t>
            </a:r>
            <a:r>
              <a:rPr lang="en-US" altLang="vi-VN"/>
              <a:t> </a:t>
            </a:r>
            <a:r>
              <a:rPr lang="en-US" altLang="vi-VN" err="1"/>
              <a:t>động</a:t>
            </a:r>
            <a:r>
              <a:rPr lang="en-US" altLang="vi-VN"/>
              <a:t> </a:t>
            </a:r>
            <a:r>
              <a:rPr lang="en-US" altLang="vi-VN" err="1"/>
              <a:t>này</a:t>
            </a:r>
            <a:r>
              <a:rPr lang="en-US" altLang="vi-VN"/>
              <a:t> sang </a:t>
            </a:r>
            <a:r>
              <a:rPr lang="en-US" altLang="vi-VN" err="1"/>
              <a:t>hoạt</a:t>
            </a:r>
            <a:r>
              <a:rPr lang="en-US" altLang="vi-VN"/>
              <a:t> </a:t>
            </a:r>
            <a:r>
              <a:rPr lang="en-US" altLang="vi-VN" err="1"/>
              <a:t>động</a:t>
            </a:r>
            <a:r>
              <a:rPr lang="en-US" altLang="vi-VN"/>
              <a:t> </a:t>
            </a:r>
            <a:r>
              <a:rPr lang="en-US" altLang="vi-VN" err="1"/>
              <a:t>khác</a:t>
            </a:r>
            <a:endParaRPr lang="en-US" altLang="vi-VN"/>
          </a:p>
          <a:p>
            <a:pPr>
              <a:lnSpc>
                <a:spcPct val="150000"/>
              </a:lnSpc>
            </a:pPr>
            <a:r>
              <a:rPr lang="en-US" altLang="vi-VN" err="1"/>
              <a:t>Sử</a:t>
            </a:r>
            <a:r>
              <a:rPr lang="en-US" altLang="vi-VN"/>
              <a:t> </a:t>
            </a:r>
            <a:r>
              <a:rPr lang="en-US" altLang="vi-VN" err="1"/>
              <a:t>dụng</a:t>
            </a:r>
            <a:r>
              <a:rPr lang="en-US" altLang="vi-VN"/>
              <a:t> </a:t>
            </a:r>
            <a:r>
              <a:rPr lang="en-US" altLang="vi-VN" err="1"/>
              <a:t>để</a:t>
            </a:r>
            <a:r>
              <a:rPr lang="en-US" altLang="vi-VN"/>
              <a:t> </a:t>
            </a:r>
            <a:r>
              <a:rPr lang="en-US" altLang="vi-VN" err="1"/>
              <a:t>biểu</a:t>
            </a:r>
            <a:r>
              <a:rPr lang="en-US" altLang="vi-VN"/>
              <a:t> </a:t>
            </a:r>
            <a:r>
              <a:rPr lang="en-US" altLang="vi-VN" err="1"/>
              <a:t>diễn</a:t>
            </a:r>
            <a:r>
              <a:rPr lang="en-US" altLang="vi-VN"/>
              <a:t> </a:t>
            </a:r>
          </a:p>
          <a:p>
            <a:pPr lvl="1">
              <a:lnSpc>
                <a:spcPct val="150000"/>
              </a:lnSpc>
            </a:pPr>
            <a:r>
              <a:rPr lang="en-US" altLang="vi-VN" err="1"/>
              <a:t>Quy</a:t>
            </a:r>
            <a:r>
              <a:rPr lang="en-US" altLang="vi-VN"/>
              <a:t> </a:t>
            </a:r>
            <a:r>
              <a:rPr lang="en-US" altLang="vi-VN" err="1"/>
              <a:t>trình</a:t>
            </a:r>
            <a:r>
              <a:rPr lang="en-US" altLang="vi-VN"/>
              <a:t> </a:t>
            </a:r>
            <a:r>
              <a:rPr lang="en-US" altLang="vi-VN" err="1"/>
              <a:t>nghiệp</a:t>
            </a:r>
            <a:r>
              <a:rPr lang="en-US" altLang="vi-VN"/>
              <a:t> </a:t>
            </a:r>
            <a:r>
              <a:rPr lang="en-US" altLang="vi-VN" err="1"/>
              <a:t>vụ</a:t>
            </a:r>
            <a:r>
              <a:rPr lang="en-US" altLang="vi-VN"/>
              <a:t> </a:t>
            </a:r>
            <a:r>
              <a:rPr lang="en-US" altLang="vi-VN" err="1"/>
              <a:t>thực</a:t>
            </a:r>
            <a:r>
              <a:rPr lang="en-US" altLang="vi-VN"/>
              <a:t> </a:t>
            </a:r>
            <a:r>
              <a:rPr lang="en-US" altLang="vi-VN" err="1"/>
              <a:t>tế</a:t>
            </a:r>
            <a:endParaRPr lang="en-US" altLang="vi-VN"/>
          </a:p>
          <a:p>
            <a:pPr lvl="1">
              <a:lnSpc>
                <a:spcPct val="150000"/>
              </a:lnSpc>
            </a:pPr>
            <a:r>
              <a:rPr lang="en-US" altLang="vi-VN"/>
              <a:t>Tiến </a:t>
            </a:r>
            <a:r>
              <a:rPr lang="en-US" altLang="vi-VN" err="1"/>
              <a:t>trình</a:t>
            </a:r>
            <a:r>
              <a:rPr lang="en-US" altLang="vi-VN"/>
              <a:t> </a:t>
            </a:r>
            <a:r>
              <a:rPr lang="en-US" altLang="vi-VN" err="1"/>
              <a:t>tương</a:t>
            </a:r>
            <a:r>
              <a:rPr lang="en-US" altLang="vi-VN"/>
              <a:t> </a:t>
            </a:r>
            <a:r>
              <a:rPr lang="en-US" altLang="vi-VN" err="1"/>
              <a:t>tác</a:t>
            </a:r>
            <a:r>
              <a:rPr lang="en-US" altLang="vi-VN"/>
              <a:t> </a:t>
            </a:r>
            <a:r>
              <a:rPr lang="en-US" altLang="vi-VN" err="1"/>
              <a:t>giữa</a:t>
            </a:r>
            <a:r>
              <a:rPr lang="en-US" altLang="vi-VN"/>
              <a:t> </a:t>
            </a:r>
            <a:r>
              <a:rPr lang="en-US" altLang="vi-VN" err="1"/>
              <a:t>người</a:t>
            </a:r>
            <a:r>
              <a:rPr lang="en-US" altLang="vi-VN"/>
              <a:t> </a:t>
            </a:r>
            <a:r>
              <a:rPr lang="en-US" altLang="vi-VN" err="1"/>
              <a:t>dùng</a:t>
            </a:r>
            <a:r>
              <a:rPr lang="en-US" altLang="vi-VN"/>
              <a:t> </a:t>
            </a:r>
            <a:r>
              <a:rPr lang="en-US" altLang="vi-VN" err="1"/>
              <a:t>và</a:t>
            </a:r>
            <a:r>
              <a:rPr lang="en-US" altLang="vi-VN"/>
              <a:t> </a:t>
            </a:r>
            <a:r>
              <a:rPr lang="en-US" altLang="vi-VN" err="1"/>
              <a:t>hệ</a:t>
            </a:r>
            <a:r>
              <a:rPr lang="en-US" altLang="vi-VN"/>
              <a:t> </a:t>
            </a:r>
            <a:r>
              <a:rPr lang="en-US" altLang="vi-VN" err="1"/>
              <a:t>thống</a:t>
            </a:r>
            <a:r>
              <a:rPr lang="en-US" altLang="vi-VN"/>
              <a:t>/component-component</a:t>
            </a:r>
          </a:p>
          <a:p>
            <a:pPr lvl="1">
              <a:lnSpc>
                <a:spcPct val="150000"/>
              </a:lnSpc>
            </a:pPr>
            <a:r>
              <a:rPr lang="en-US" altLang="vi-VN" err="1"/>
              <a:t>Thuật</a:t>
            </a:r>
            <a:r>
              <a:rPr lang="en-US" altLang="vi-VN"/>
              <a:t> </a:t>
            </a:r>
            <a:r>
              <a:rPr lang="en-US" altLang="vi-VN" err="1"/>
              <a:t>toán</a:t>
            </a:r>
            <a:r>
              <a:rPr lang="en-US" altLang="vi-VN"/>
              <a:t>/ </a:t>
            </a:r>
            <a:r>
              <a:rPr lang="en-US" altLang="vi-VN" err="1"/>
              <a:t>thủ</a:t>
            </a:r>
            <a:r>
              <a:rPr lang="en-US" altLang="vi-VN"/>
              <a:t> </a:t>
            </a:r>
            <a:r>
              <a:rPr lang="en-US" altLang="vi-VN" err="1"/>
              <a:t>tục</a:t>
            </a:r>
            <a:r>
              <a:rPr lang="en-US" altLang="vi-VN"/>
              <a:t> logic </a:t>
            </a:r>
            <a:r>
              <a:rPr lang="en-US" altLang="vi-VN" err="1"/>
              <a:t>phức</a:t>
            </a:r>
            <a:r>
              <a:rPr lang="en-US" altLang="vi-VN"/>
              <a:t> </a:t>
            </a:r>
            <a:r>
              <a:rPr lang="en-US" altLang="vi-VN" err="1"/>
              <a:t>tạp</a:t>
            </a:r>
            <a:r>
              <a:rPr lang="en-US" altLang="vi-VN"/>
              <a:t>,…</a:t>
            </a:r>
          </a:p>
          <a:p>
            <a:pPr>
              <a:lnSpc>
                <a:spcPct val="150000"/>
              </a:lnSpc>
            </a:pPr>
            <a:r>
              <a:rPr lang="en-US" altLang="vi-VN" err="1"/>
              <a:t>Tương</a:t>
            </a:r>
            <a:r>
              <a:rPr lang="en-US" altLang="vi-VN"/>
              <a:t> </a:t>
            </a:r>
            <a:r>
              <a:rPr lang="en-US" altLang="vi-VN" err="1"/>
              <a:t>tự</a:t>
            </a:r>
            <a:r>
              <a:rPr lang="en-US" altLang="vi-VN"/>
              <a:t> </a:t>
            </a:r>
            <a:r>
              <a:rPr lang="en-US" altLang="vi-VN" err="1"/>
              <a:t>followChart</a:t>
            </a:r>
            <a:r>
              <a:rPr lang="en-US" altLang="vi-VN"/>
              <a:t> </a:t>
            </a:r>
            <a:r>
              <a:rPr lang="en-US" altLang="vi-VN" err="1"/>
              <a:t>nhưng</a:t>
            </a:r>
            <a:r>
              <a:rPr lang="en-US" altLang="vi-VN"/>
              <a:t> </a:t>
            </a:r>
            <a:r>
              <a:rPr lang="en-US" altLang="vi-VN" err="1"/>
              <a:t>không</a:t>
            </a:r>
            <a:r>
              <a:rPr lang="en-US" altLang="vi-VN"/>
              <a:t> </a:t>
            </a:r>
            <a:r>
              <a:rPr lang="en-US" altLang="vi-VN" err="1"/>
              <a:t>phải</a:t>
            </a:r>
            <a:r>
              <a:rPr lang="en-US" altLang="vi-VN"/>
              <a:t> </a:t>
            </a:r>
            <a:r>
              <a:rPr lang="en-US" altLang="vi-VN" err="1"/>
              <a:t>là</a:t>
            </a:r>
            <a:r>
              <a:rPr lang="en-US" altLang="vi-VN"/>
              <a:t> </a:t>
            </a:r>
            <a:r>
              <a:rPr lang="en-US" altLang="vi-VN" err="1"/>
              <a:t>followchart</a:t>
            </a:r>
            <a:endParaRPr lang="en-US" altLang="vi-VN"/>
          </a:p>
          <a:p>
            <a:pPr lvl="1">
              <a:lnSpc>
                <a:spcPct val="150000"/>
              </a:lnSpc>
            </a:pPr>
            <a:endParaRPr lang="en-US" altLang="vi-VN"/>
          </a:p>
          <a:p>
            <a:pPr>
              <a:lnSpc>
                <a:spcPct val="150000"/>
              </a:lnSpc>
            </a:pPr>
            <a:endParaRPr lang="en-US">
              <a:latin typeface="Calibri Light" panose="020F0302020204030204" pitchFamily="34" charset="0"/>
              <a:cs typeface="Calibri Light" panose="020F0302020204030204" pitchFamily="34" charset="0"/>
            </a:endParaRPr>
          </a:p>
          <a:p>
            <a:pPr>
              <a:lnSpc>
                <a:spcPct val="150000"/>
              </a:lnSpc>
            </a:pPr>
            <a:endParaRPr lang="en-US" altLang="vi-VN"/>
          </a:p>
          <a:p>
            <a:endParaRPr lang="vi-VN"/>
          </a:p>
        </p:txBody>
      </p:sp>
      <p:sp>
        <p:nvSpPr>
          <p:cNvPr id="5" name="Footer Placeholder 4">
            <a:extLst>
              <a:ext uri="{FF2B5EF4-FFF2-40B4-BE49-F238E27FC236}">
                <a16:creationId xmlns:a16="http://schemas.microsoft.com/office/drawing/2014/main" id="{77BB955E-1C9E-4D19-BCB0-5AAC514E1F9E}"/>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258667761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09686-6EB0-4735-9DF2-D99B327CE7AE}"/>
              </a:ext>
            </a:extLst>
          </p:cNvPr>
          <p:cNvSpPr>
            <a:spLocks noGrp="1"/>
          </p:cNvSpPr>
          <p:nvPr>
            <p:ph type="title"/>
          </p:nvPr>
        </p:nvSpPr>
        <p:spPr/>
        <p:txBody>
          <a:bodyPr/>
          <a:lstStyle/>
          <a:p>
            <a:r>
              <a:rPr lang="en-US" altLang="vi-VN"/>
              <a:t>7.1.2 Ký pháp Activity Diagram</a:t>
            </a:r>
            <a:endParaRPr lang="vi-VN"/>
          </a:p>
        </p:txBody>
      </p:sp>
      <p:sp>
        <p:nvSpPr>
          <p:cNvPr id="3" name="Content Placeholder 2">
            <a:extLst>
              <a:ext uri="{FF2B5EF4-FFF2-40B4-BE49-F238E27FC236}">
                <a16:creationId xmlns:a16="http://schemas.microsoft.com/office/drawing/2014/main" id="{B662EC2C-CD1D-466E-8F0B-6359CF86BC2F}"/>
              </a:ext>
            </a:extLst>
          </p:cNvPr>
          <p:cNvSpPr>
            <a:spLocks noGrp="1"/>
          </p:cNvSpPr>
          <p:nvPr>
            <p:ph idx="1"/>
          </p:nvPr>
        </p:nvSpPr>
        <p:spPr>
          <a:xfrm>
            <a:off x="1179774" y="1311966"/>
            <a:ext cx="9975906" cy="4928788"/>
          </a:xfrm>
        </p:spPr>
        <p:txBody>
          <a:bodyPr>
            <a:normAutofit/>
          </a:bodyPr>
          <a:lstStyle/>
          <a:p>
            <a:pPr>
              <a:lnSpc>
                <a:spcPct val="150000"/>
              </a:lnSpc>
              <a:defRPr/>
            </a:pPr>
            <a:r>
              <a:rPr lang="en-US" sz="2400"/>
              <a:t>Ký </a:t>
            </a:r>
            <a:r>
              <a:rPr lang="en-US" sz="2400" err="1"/>
              <a:t>hiệu</a:t>
            </a:r>
            <a:r>
              <a:rPr lang="en-US" sz="2400"/>
              <a:t> </a:t>
            </a:r>
            <a:r>
              <a:rPr lang="en-US" sz="2400" err="1"/>
              <a:t>Khởi</a:t>
            </a:r>
            <a:r>
              <a:rPr lang="en-US" sz="2400"/>
              <a:t> </a:t>
            </a:r>
            <a:r>
              <a:rPr lang="en-US" sz="2400" err="1"/>
              <a:t>đầu</a:t>
            </a:r>
            <a:r>
              <a:rPr lang="en-US" sz="2400"/>
              <a:t> </a:t>
            </a:r>
            <a:r>
              <a:rPr lang="en-US" sz="2400" err="1"/>
              <a:t>và</a:t>
            </a:r>
            <a:r>
              <a:rPr lang="en-US" sz="2400"/>
              <a:t> </a:t>
            </a:r>
            <a:r>
              <a:rPr lang="en-US" sz="2400" err="1"/>
              <a:t>kết</a:t>
            </a:r>
            <a:r>
              <a:rPr lang="en-US" sz="2400"/>
              <a:t> </a:t>
            </a:r>
            <a:r>
              <a:rPr lang="en-US" sz="2400" err="1"/>
              <a:t>thúc</a:t>
            </a:r>
            <a:r>
              <a:rPr lang="en-US" sz="2400"/>
              <a:t> (Initial/end)</a:t>
            </a:r>
          </a:p>
          <a:p>
            <a:pPr lvl="1">
              <a:lnSpc>
                <a:spcPct val="150000"/>
              </a:lnSpc>
              <a:defRPr/>
            </a:pPr>
            <a:r>
              <a:rPr lang="en-US" sz="2200" err="1"/>
              <a:t>Mô</a:t>
            </a:r>
            <a:r>
              <a:rPr lang="en-US" sz="2200"/>
              <a:t> </a:t>
            </a:r>
            <a:r>
              <a:rPr lang="en-US" sz="2200" err="1"/>
              <a:t>tả</a:t>
            </a:r>
            <a:r>
              <a:rPr lang="en-US" sz="2200"/>
              <a:t> </a:t>
            </a:r>
            <a:r>
              <a:rPr lang="en-US" sz="2200" err="1"/>
              <a:t>trạng</a:t>
            </a:r>
            <a:r>
              <a:rPr lang="en-US" sz="2200"/>
              <a:t> </a:t>
            </a:r>
            <a:r>
              <a:rPr lang="en-US" sz="2200" err="1"/>
              <a:t>thái</a:t>
            </a:r>
            <a:r>
              <a:rPr lang="en-US" sz="2200"/>
              <a:t> </a:t>
            </a:r>
            <a:r>
              <a:rPr lang="en-US" sz="2200" err="1"/>
              <a:t>bắt</a:t>
            </a:r>
            <a:r>
              <a:rPr lang="en-US" sz="2200"/>
              <a:t> </a:t>
            </a:r>
            <a:r>
              <a:rPr lang="en-US" sz="2200" err="1"/>
              <a:t>đầu</a:t>
            </a:r>
            <a:r>
              <a:rPr lang="en-US" sz="2200"/>
              <a:t> </a:t>
            </a:r>
            <a:r>
              <a:rPr lang="en-US" sz="2200" err="1"/>
              <a:t>và</a:t>
            </a:r>
            <a:r>
              <a:rPr lang="en-US" sz="2200"/>
              <a:t> </a:t>
            </a:r>
            <a:r>
              <a:rPr lang="en-US" sz="2200" err="1"/>
              <a:t>kết</a:t>
            </a:r>
            <a:r>
              <a:rPr lang="en-US" sz="2200"/>
              <a:t> </a:t>
            </a:r>
            <a:r>
              <a:rPr lang="en-US" sz="2200" err="1"/>
              <a:t>thúc</a:t>
            </a:r>
            <a:r>
              <a:rPr lang="en-US" sz="2200"/>
              <a:t> </a:t>
            </a:r>
            <a:r>
              <a:rPr lang="en-US" sz="2200" err="1"/>
              <a:t>của</a:t>
            </a:r>
            <a:r>
              <a:rPr lang="en-US" sz="2200"/>
              <a:t> </a:t>
            </a:r>
            <a:r>
              <a:rPr lang="en-US" sz="2200" err="1"/>
              <a:t>hoạt</a:t>
            </a:r>
            <a:r>
              <a:rPr lang="en-US" sz="2200"/>
              <a:t> </a:t>
            </a:r>
            <a:r>
              <a:rPr lang="en-US" sz="2200" err="1"/>
              <a:t>động</a:t>
            </a:r>
            <a:endParaRPr lang="en-US" sz="2200"/>
          </a:p>
          <a:p>
            <a:pPr>
              <a:lnSpc>
                <a:spcPct val="150000"/>
              </a:lnSpc>
              <a:defRPr/>
            </a:pPr>
            <a:r>
              <a:rPr lang="en-US" sz="2400"/>
              <a:t>Ký </a:t>
            </a:r>
            <a:r>
              <a:rPr lang="en-US" sz="2400" err="1"/>
              <a:t>hiệu</a:t>
            </a:r>
            <a:r>
              <a:rPr lang="en-US" sz="2400"/>
              <a:t> </a:t>
            </a:r>
            <a:r>
              <a:rPr lang="en-US" sz="2400" err="1"/>
              <a:t>Hành</a:t>
            </a:r>
            <a:r>
              <a:rPr lang="en-US" sz="2400"/>
              <a:t> </a:t>
            </a:r>
            <a:r>
              <a:rPr lang="en-US" sz="2400" err="1"/>
              <a:t>động</a:t>
            </a:r>
            <a:r>
              <a:rPr lang="en-US" sz="2400"/>
              <a:t> (action)</a:t>
            </a:r>
          </a:p>
          <a:p>
            <a:pPr lvl="1">
              <a:lnSpc>
                <a:spcPct val="150000"/>
              </a:lnSpc>
              <a:defRPr/>
            </a:pPr>
            <a:r>
              <a:rPr lang="en-US" sz="2200" err="1"/>
              <a:t>Một</a:t>
            </a:r>
            <a:r>
              <a:rPr lang="en-US" sz="2200"/>
              <a:t> </a:t>
            </a:r>
            <a:r>
              <a:rPr lang="en-US" sz="2200" err="1"/>
              <a:t>hoạt</a:t>
            </a:r>
            <a:r>
              <a:rPr lang="en-US" sz="2200"/>
              <a:t> </a:t>
            </a:r>
            <a:r>
              <a:rPr lang="en-US" sz="2200" err="1"/>
              <a:t>động</a:t>
            </a:r>
            <a:r>
              <a:rPr lang="en-US" sz="2200"/>
              <a:t> </a:t>
            </a:r>
            <a:r>
              <a:rPr lang="en-US" sz="2200" err="1"/>
              <a:t>gồm</a:t>
            </a:r>
            <a:r>
              <a:rPr lang="en-US" sz="2200"/>
              <a:t> </a:t>
            </a:r>
            <a:r>
              <a:rPr lang="en-US" sz="2200" err="1"/>
              <a:t>một</a:t>
            </a:r>
            <a:r>
              <a:rPr lang="en-US" sz="2200"/>
              <a:t> </a:t>
            </a:r>
            <a:r>
              <a:rPr lang="en-US" sz="2200" err="1"/>
              <a:t>chuỗi</a:t>
            </a:r>
            <a:r>
              <a:rPr lang="en-US" sz="2200"/>
              <a:t> </a:t>
            </a:r>
            <a:r>
              <a:rPr lang="en-US" sz="2200" err="1"/>
              <a:t>các</a:t>
            </a:r>
            <a:r>
              <a:rPr lang="en-US" sz="2200"/>
              <a:t> </a:t>
            </a:r>
            <a:r>
              <a:rPr lang="en-US" sz="2200" err="1"/>
              <a:t>hành</a:t>
            </a:r>
            <a:r>
              <a:rPr lang="en-US" sz="2200"/>
              <a:t> </a:t>
            </a:r>
            <a:r>
              <a:rPr lang="en-US" sz="2200" err="1"/>
              <a:t>động</a:t>
            </a:r>
            <a:endParaRPr lang="en-US" sz="2200"/>
          </a:p>
          <a:p>
            <a:pPr lvl="1">
              <a:lnSpc>
                <a:spcPct val="150000"/>
              </a:lnSpc>
              <a:defRPr/>
            </a:pPr>
            <a:r>
              <a:rPr lang="en-US" sz="2200" err="1"/>
              <a:t>Để</a:t>
            </a:r>
            <a:r>
              <a:rPr lang="en-US" sz="2200"/>
              <a:t> </a:t>
            </a:r>
            <a:r>
              <a:rPr lang="en-US" sz="2200" err="1"/>
              <a:t>rõ</a:t>
            </a:r>
            <a:r>
              <a:rPr lang="en-US" sz="2200"/>
              <a:t> </a:t>
            </a:r>
            <a:r>
              <a:rPr lang="en-US" sz="2200" err="1"/>
              <a:t>ràng</a:t>
            </a:r>
            <a:r>
              <a:rPr lang="en-US" sz="2200"/>
              <a:t> </a:t>
            </a:r>
            <a:r>
              <a:rPr lang="en-US" sz="2200" err="1"/>
              <a:t>thường</a:t>
            </a:r>
            <a:r>
              <a:rPr lang="en-US" sz="2200"/>
              <a:t> </a:t>
            </a:r>
            <a:r>
              <a:rPr lang="en-US" sz="2200" err="1"/>
              <a:t>sử</a:t>
            </a:r>
            <a:r>
              <a:rPr lang="en-US" sz="2200"/>
              <a:t> </a:t>
            </a:r>
            <a:r>
              <a:rPr lang="en-US" sz="2200" err="1"/>
              <a:t>dụng</a:t>
            </a:r>
            <a:r>
              <a:rPr lang="en-US" sz="2200"/>
              <a:t> 1 </a:t>
            </a:r>
            <a:r>
              <a:rPr lang="en-US" sz="2200" err="1"/>
              <a:t>đầu</a:t>
            </a:r>
            <a:r>
              <a:rPr lang="en-US" sz="2200"/>
              <a:t> </a:t>
            </a:r>
            <a:r>
              <a:rPr lang="en-US" sz="2200" err="1"/>
              <a:t>vào</a:t>
            </a:r>
            <a:r>
              <a:rPr lang="en-US" sz="2200"/>
              <a:t>, 1 </a:t>
            </a:r>
            <a:r>
              <a:rPr lang="en-US" sz="2200" err="1"/>
              <a:t>đầu</a:t>
            </a:r>
            <a:r>
              <a:rPr lang="en-US" sz="2200"/>
              <a:t> ra </a:t>
            </a:r>
            <a:r>
              <a:rPr lang="en-US" sz="2200" err="1"/>
              <a:t>cho</a:t>
            </a:r>
            <a:r>
              <a:rPr lang="en-US" sz="2200"/>
              <a:t> </a:t>
            </a:r>
            <a:r>
              <a:rPr lang="en-US" sz="2200" err="1"/>
              <a:t>mỗi</a:t>
            </a:r>
            <a:r>
              <a:rPr lang="en-US" sz="2200"/>
              <a:t> </a:t>
            </a:r>
            <a:r>
              <a:rPr lang="en-US" sz="2200" err="1"/>
              <a:t>hành</a:t>
            </a:r>
            <a:r>
              <a:rPr lang="en-US" sz="2200"/>
              <a:t> </a:t>
            </a:r>
            <a:r>
              <a:rPr lang="en-US" sz="2200" err="1"/>
              <a:t>động</a:t>
            </a:r>
            <a:endParaRPr lang="en-US" sz="2200"/>
          </a:p>
        </p:txBody>
      </p:sp>
      <p:grpSp>
        <p:nvGrpSpPr>
          <p:cNvPr id="4" name="Group 156">
            <a:extLst>
              <a:ext uri="{FF2B5EF4-FFF2-40B4-BE49-F238E27FC236}">
                <a16:creationId xmlns:a16="http://schemas.microsoft.com/office/drawing/2014/main" id="{9C981647-412F-47B8-A5E3-7782AD9B42F7}"/>
              </a:ext>
            </a:extLst>
          </p:cNvPr>
          <p:cNvGrpSpPr>
            <a:grpSpLocks/>
          </p:cNvGrpSpPr>
          <p:nvPr/>
        </p:nvGrpSpPr>
        <p:grpSpPr bwMode="auto">
          <a:xfrm>
            <a:off x="8773018" y="3166308"/>
            <a:ext cx="3276600" cy="3028950"/>
            <a:chOff x="288" y="1440"/>
            <a:chExt cx="2064" cy="1908"/>
          </a:xfrm>
        </p:grpSpPr>
        <p:sp>
          <p:nvSpPr>
            <p:cNvPr id="5" name="Oval 113">
              <a:extLst>
                <a:ext uri="{FF2B5EF4-FFF2-40B4-BE49-F238E27FC236}">
                  <a16:creationId xmlns:a16="http://schemas.microsoft.com/office/drawing/2014/main" id="{BA8C19F4-D84E-4D67-91AB-3A4B96F477F3}"/>
                </a:ext>
              </a:extLst>
            </p:cNvPr>
            <p:cNvSpPr>
              <a:spLocks noChangeArrowheads="1"/>
            </p:cNvSpPr>
            <p:nvPr/>
          </p:nvSpPr>
          <p:spPr bwMode="auto">
            <a:xfrm>
              <a:off x="1285" y="1440"/>
              <a:ext cx="135" cy="135"/>
            </a:xfrm>
            <a:prstGeom prst="ellipse">
              <a:avLst/>
            </a:prstGeom>
            <a:solidFill>
              <a:srgbClr val="000000"/>
            </a:solidFill>
            <a:ln w="0">
              <a:solidFill>
                <a:srgbClr val="990033"/>
              </a:solidFill>
              <a:round/>
              <a:headEnd/>
              <a:tailEnd/>
            </a:ln>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endParaRPr lang="en-US" altLang="vi-VN" sz="1800"/>
            </a:p>
          </p:txBody>
        </p:sp>
        <p:sp>
          <p:nvSpPr>
            <p:cNvPr id="6" name="Freeform 114">
              <a:extLst>
                <a:ext uri="{FF2B5EF4-FFF2-40B4-BE49-F238E27FC236}">
                  <a16:creationId xmlns:a16="http://schemas.microsoft.com/office/drawing/2014/main" id="{F4817C03-F60F-4F15-B890-8096AF90876A}"/>
                </a:ext>
              </a:extLst>
            </p:cNvPr>
            <p:cNvSpPr>
              <a:spLocks/>
            </p:cNvSpPr>
            <p:nvPr/>
          </p:nvSpPr>
          <p:spPr bwMode="auto">
            <a:xfrm>
              <a:off x="1356" y="1575"/>
              <a:ext cx="36" cy="211"/>
            </a:xfrm>
            <a:custGeom>
              <a:avLst/>
              <a:gdLst>
                <a:gd name="T0" fmla="*/ 0 w 5"/>
                <a:gd name="T1" fmla="*/ 0 h 30"/>
                <a:gd name="T2" fmla="*/ 0 w 5"/>
                <a:gd name="T3" fmla="*/ 2147483646 h 30"/>
                <a:gd name="T4" fmla="*/ 1870715966 w 5"/>
                <a:gd name="T5" fmla="*/ 2147483646 h 30"/>
                <a:gd name="T6" fmla="*/ 0 60000 65536"/>
                <a:gd name="T7" fmla="*/ 0 60000 65536"/>
                <a:gd name="T8" fmla="*/ 0 60000 65536"/>
              </a:gdLst>
              <a:ahLst/>
              <a:cxnLst>
                <a:cxn ang="T6">
                  <a:pos x="T0" y="T1"/>
                </a:cxn>
                <a:cxn ang="T7">
                  <a:pos x="T2" y="T3"/>
                </a:cxn>
                <a:cxn ang="T8">
                  <a:pos x="T4" y="T5"/>
                </a:cxn>
              </a:cxnLst>
              <a:rect l="0" t="0" r="r" b="b"/>
              <a:pathLst>
                <a:path w="5" h="30">
                  <a:moveTo>
                    <a:pt x="0" y="0"/>
                  </a:moveTo>
                  <a:lnTo>
                    <a:pt x="0" y="30"/>
                  </a:lnTo>
                  <a:lnTo>
                    <a:pt x="5" y="19"/>
                  </a:lnTo>
                </a:path>
              </a:pathLst>
            </a:custGeom>
            <a:noFill/>
            <a:ln w="0">
              <a:solidFill>
                <a:srgbClr val="9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vi-VN"/>
            </a:p>
          </p:txBody>
        </p:sp>
        <p:sp>
          <p:nvSpPr>
            <p:cNvPr id="7" name="Line 115">
              <a:extLst>
                <a:ext uri="{FF2B5EF4-FFF2-40B4-BE49-F238E27FC236}">
                  <a16:creationId xmlns:a16="http://schemas.microsoft.com/office/drawing/2014/main" id="{DE144ACD-0A29-412B-B2AE-0ED22ACA4E72}"/>
                </a:ext>
              </a:extLst>
            </p:cNvPr>
            <p:cNvSpPr>
              <a:spLocks noChangeShapeType="1"/>
            </p:cNvSpPr>
            <p:nvPr/>
          </p:nvSpPr>
          <p:spPr bwMode="auto">
            <a:xfrm flipH="1" flipV="1">
              <a:off x="1320" y="1708"/>
              <a:ext cx="36" cy="78"/>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vi-VN"/>
            </a:p>
          </p:txBody>
        </p:sp>
        <p:sp>
          <p:nvSpPr>
            <p:cNvPr id="8" name="Freeform 116">
              <a:extLst>
                <a:ext uri="{FF2B5EF4-FFF2-40B4-BE49-F238E27FC236}">
                  <a16:creationId xmlns:a16="http://schemas.microsoft.com/office/drawing/2014/main" id="{C0617027-80DA-48F3-B50C-0593A9AA207F}"/>
                </a:ext>
              </a:extLst>
            </p:cNvPr>
            <p:cNvSpPr>
              <a:spLocks/>
            </p:cNvSpPr>
            <p:nvPr/>
          </p:nvSpPr>
          <p:spPr bwMode="auto">
            <a:xfrm>
              <a:off x="922" y="1793"/>
              <a:ext cx="869" cy="269"/>
            </a:xfrm>
            <a:custGeom>
              <a:avLst/>
              <a:gdLst>
                <a:gd name="T0" fmla="*/ 484 w 729"/>
                <a:gd name="T1" fmla="*/ 0 h 228"/>
                <a:gd name="T2" fmla="*/ 280 w 729"/>
                <a:gd name="T3" fmla="*/ 125 h 228"/>
                <a:gd name="T4" fmla="*/ 104 w 729"/>
                <a:gd name="T5" fmla="*/ 284 h 228"/>
                <a:gd name="T6" fmla="*/ 35 w 729"/>
                <a:gd name="T7" fmla="*/ 440 h 228"/>
                <a:gd name="T8" fmla="*/ 0 w 729"/>
                <a:gd name="T9" fmla="*/ 601 h 228"/>
                <a:gd name="T10" fmla="*/ 35 w 729"/>
                <a:gd name="T11" fmla="*/ 754 h 228"/>
                <a:gd name="T12" fmla="*/ 104 w 729"/>
                <a:gd name="T13" fmla="*/ 912 h 228"/>
                <a:gd name="T14" fmla="*/ 280 w 729"/>
                <a:gd name="T15" fmla="*/ 1067 h 228"/>
                <a:gd name="T16" fmla="*/ 484 w 729"/>
                <a:gd name="T17" fmla="*/ 1189 h 228"/>
                <a:gd name="T18" fmla="*/ 3737 w 729"/>
                <a:gd name="T19" fmla="*/ 1189 h 228"/>
                <a:gd name="T20" fmla="*/ 3946 w 729"/>
                <a:gd name="T21" fmla="*/ 1067 h 228"/>
                <a:gd name="T22" fmla="*/ 4121 w 729"/>
                <a:gd name="T23" fmla="*/ 912 h 228"/>
                <a:gd name="T24" fmla="*/ 4188 w 729"/>
                <a:gd name="T25" fmla="*/ 754 h 228"/>
                <a:gd name="T26" fmla="*/ 4225 w 729"/>
                <a:gd name="T27" fmla="*/ 601 h 228"/>
                <a:gd name="T28" fmla="*/ 4188 w 729"/>
                <a:gd name="T29" fmla="*/ 440 h 228"/>
                <a:gd name="T30" fmla="*/ 4121 w 729"/>
                <a:gd name="T31" fmla="*/ 284 h 228"/>
                <a:gd name="T32" fmla="*/ 3946 w 729"/>
                <a:gd name="T33" fmla="*/ 125 h 228"/>
                <a:gd name="T34" fmla="*/ 3737 w 729"/>
                <a:gd name="T35" fmla="*/ 0 h 228"/>
                <a:gd name="T36" fmla="*/ 484 w 729"/>
                <a:gd name="T37" fmla="*/ 0 h 2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29" h="228">
                  <a:moveTo>
                    <a:pt x="84" y="0"/>
                  </a:moveTo>
                  <a:lnTo>
                    <a:pt x="48" y="24"/>
                  </a:lnTo>
                  <a:lnTo>
                    <a:pt x="18" y="54"/>
                  </a:lnTo>
                  <a:lnTo>
                    <a:pt x="6" y="84"/>
                  </a:lnTo>
                  <a:lnTo>
                    <a:pt x="0" y="114"/>
                  </a:lnTo>
                  <a:lnTo>
                    <a:pt x="6" y="144"/>
                  </a:lnTo>
                  <a:lnTo>
                    <a:pt x="18" y="174"/>
                  </a:lnTo>
                  <a:lnTo>
                    <a:pt x="48" y="204"/>
                  </a:lnTo>
                  <a:lnTo>
                    <a:pt x="84" y="228"/>
                  </a:lnTo>
                  <a:lnTo>
                    <a:pt x="645" y="228"/>
                  </a:lnTo>
                  <a:lnTo>
                    <a:pt x="681" y="204"/>
                  </a:lnTo>
                  <a:lnTo>
                    <a:pt x="711" y="174"/>
                  </a:lnTo>
                  <a:lnTo>
                    <a:pt x="723" y="144"/>
                  </a:lnTo>
                  <a:lnTo>
                    <a:pt x="729" y="114"/>
                  </a:lnTo>
                  <a:lnTo>
                    <a:pt x="723" y="84"/>
                  </a:lnTo>
                  <a:lnTo>
                    <a:pt x="711" y="54"/>
                  </a:lnTo>
                  <a:lnTo>
                    <a:pt x="681" y="24"/>
                  </a:lnTo>
                  <a:lnTo>
                    <a:pt x="645" y="0"/>
                  </a:lnTo>
                  <a:lnTo>
                    <a:pt x="84" y="0"/>
                  </a:lnTo>
                  <a:close/>
                </a:path>
              </a:pathLst>
            </a:custGeom>
            <a:solidFill>
              <a:srgbClr val="FFFFCC"/>
            </a:solidFill>
            <a:ln w="0">
              <a:solidFill>
                <a:srgbClr val="990033"/>
              </a:solidFill>
              <a:prstDash val="solid"/>
              <a:round/>
              <a:headEnd/>
              <a:tailEnd/>
            </a:ln>
          </p:spPr>
          <p:txBody>
            <a:bodyPr/>
            <a:lstStyle/>
            <a:p>
              <a:endParaRPr lang="vi-VN"/>
            </a:p>
          </p:txBody>
        </p:sp>
        <p:sp>
          <p:nvSpPr>
            <p:cNvPr id="9" name="Rectangle 117">
              <a:extLst>
                <a:ext uri="{FF2B5EF4-FFF2-40B4-BE49-F238E27FC236}">
                  <a16:creationId xmlns:a16="http://schemas.microsoft.com/office/drawing/2014/main" id="{40091EF7-D932-4BED-AEB3-CDAA89DDB56C}"/>
                </a:ext>
              </a:extLst>
            </p:cNvPr>
            <p:cNvSpPr>
              <a:spLocks noChangeArrowheads="1"/>
            </p:cNvSpPr>
            <p:nvPr/>
          </p:nvSpPr>
          <p:spPr bwMode="auto">
            <a:xfrm>
              <a:off x="1085" y="1852"/>
              <a:ext cx="56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vi-VN" sz="1200" err="1">
                  <a:solidFill>
                    <a:schemeClr val="folHlink"/>
                  </a:solidFill>
                </a:rPr>
                <a:t>Khởi</a:t>
              </a:r>
              <a:r>
                <a:rPr lang="en-US" altLang="vi-VN" sz="1200">
                  <a:solidFill>
                    <a:schemeClr val="folHlink"/>
                  </a:solidFill>
                </a:rPr>
                <a:t> </a:t>
              </a:r>
              <a:r>
                <a:rPr lang="en-US" altLang="vi-VN" sz="1200" err="1">
                  <a:solidFill>
                    <a:schemeClr val="folHlink"/>
                  </a:solidFill>
                </a:rPr>
                <a:t>động</a:t>
              </a:r>
              <a:r>
                <a:rPr lang="en-US" altLang="vi-VN" sz="1200">
                  <a:solidFill>
                    <a:schemeClr val="folHlink"/>
                  </a:solidFill>
                </a:rPr>
                <a:t> </a:t>
              </a:r>
              <a:r>
                <a:rPr lang="en-US" altLang="vi-VN" sz="1200" err="1">
                  <a:solidFill>
                    <a:schemeClr val="folHlink"/>
                  </a:solidFill>
                </a:rPr>
                <a:t>xe</a:t>
              </a:r>
              <a:endParaRPr lang="en-US" altLang="vi-VN" sz="1200">
                <a:solidFill>
                  <a:schemeClr val="folHlink"/>
                </a:solidFill>
              </a:endParaRPr>
            </a:p>
          </p:txBody>
        </p:sp>
        <p:sp>
          <p:nvSpPr>
            <p:cNvPr id="10" name="Freeform 118">
              <a:extLst>
                <a:ext uri="{FF2B5EF4-FFF2-40B4-BE49-F238E27FC236}">
                  <a16:creationId xmlns:a16="http://schemas.microsoft.com/office/drawing/2014/main" id="{FBC8152F-5ED7-47AE-84F0-69A02F872C75}"/>
                </a:ext>
              </a:extLst>
            </p:cNvPr>
            <p:cNvSpPr>
              <a:spLocks/>
            </p:cNvSpPr>
            <p:nvPr/>
          </p:nvSpPr>
          <p:spPr bwMode="auto">
            <a:xfrm>
              <a:off x="1356" y="1575"/>
              <a:ext cx="36" cy="211"/>
            </a:xfrm>
            <a:custGeom>
              <a:avLst/>
              <a:gdLst>
                <a:gd name="T0" fmla="*/ 0 w 5"/>
                <a:gd name="T1" fmla="*/ 0 h 30"/>
                <a:gd name="T2" fmla="*/ 0 w 5"/>
                <a:gd name="T3" fmla="*/ 2147483646 h 30"/>
                <a:gd name="T4" fmla="*/ 1870715966 w 5"/>
                <a:gd name="T5" fmla="*/ 2147483646 h 30"/>
                <a:gd name="T6" fmla="*/ 0 60000 65536"/>
                <a:gd name="T7" fmla="*/ 0 60000 65536"/>
                <a:gd name="T8" fmla="*/ 0 60000 65536"/>
              </a:gdLst>
              <a:ahLst/>
              <a:cxnLst>
                <a:cxn ang="T6">
                  <a:pos x="T0" y="T1"/>
                </a:cxn>
                <a:cxn ang="T7">
                  <a:pos x="T2" y="T3"/>
                </a:cxn>
                <a:cxn ang="T8">
                  <a:pos x="T4" y="T5"/>
                </a:cxn>
              </a:cxnLst>
              <a:rect l="0" t="0" r="r" b="b"/>
              <a:pathLst>
                <a:path w="5" h="30">
                  <a:moveTo>
                    <a:pt x="0" y="0"/>
                  </a:moveTo>
                  <a:lnTo>
                    <a:pt x="0" y="30"/>
                  </a:lnTo>
                  <a:lnTo>
                    <a:pt x="5" y="19"/>
                  </a:lnTo>
                </a:path>
              </a:pathLst>
            </a:custGeom>
            <a:noFill/>
            <a:ln w="0">
              <a:solidFill>
                <a:srgbClr val="9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vi-VN"/>
            </a:p>
          </p:txBody>
        </p:sp>
        <p:sp>
          <p:nvSpPr>
            <p:cNvPr id="11" name="Line 119">
              <a:extLst>
                <a:ext uri="{FF2B5EF4-FFF2-40B4-BE49-F238E27FC236}">
                  <a16:creationId xmlns:a16="http://schemas.microsoft.com/office/drawing/2014/main" id="{85AE4AA5-988B-4F88-B4DE-D81B135CB9C1}"/>
                </a:ext>
              </a:extLst>
            </p:cNvPr>
            <p:cNvSpPr>
              <a:spLocks noChangeShapeType="1"/>
            </p:cNvSpPr>
            <p:nvPr/>
          </p:nvSpPr>
          <p:spPr bwMode="auto">
            <a:xfrm flipH="1" flipV="1">
              <a:off x="1320" y="1708"/>
              <a:ext cx="36" cy="78"/>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vi-VN"/>
            </a:p>
          </p:txBody>
        </p:sp>
        <p:sp>
          <p:nvSpPr>
            <p:cNvPr id="12" name="Freeform 120">
              <a:extLst>
                <a:ext uri="{FF2B5EF4-FFF2-40B4-BE49-F238E27FC236}">
                  <a16:creationId xmlns:a16="http://schemas.microsoft.com/office/drawing/2014/main" id="{08190303-65ED-403E-A4E9-B32FB0A8504D}"/>
                </a:ext>
              </a:extLst>
            </p:cNvPr>
            <p:cNvSpPr>
              <a:spLocks/>
            </p:cNvSpPr>
            <p:nvPr/>
          </p:nvSpPr>
          <p:spPr bwMode="auto">
            <a:xfrm>
              <a:off x="1356" y="2069"/>
              <a:ext cx="36" cy="191"/>
            </a:xfrm>
            <a:custGeom>
              <a:avLst/>
              <a:gdLst>
                <a:gd name="T0" fmla="*/ 0 w 5"/>
                <a:gd name="T1" fmla="*/ 0 h 27"/>
                <a:gd name="T2" fmla="*/ 0 w 5"/>
                <a:gd name="T3" fmla="*/ 2147483646 h 27"/>
                <a:gd name="T4" fmla="*/ 1870715966 w 5"/>
                <a:gd name="T5" fmla="*/ 2147483646 h 27"/>
                <a:gd name="T6" fmla="*/ 0 60000 65536"/>
                <a:gd name="T7" fmla="*/ 0 60000 65536"/>
                <a:gd name="T8" fmla="*/ 0 60000 65536"/>
              </a:gdLst>
              <a:ahLst/>
              <a:cxnLst>
                <a:cxn ang="T6">
                  <a:pos x="T0" y="T1"/>
                </a:cxn>
                <a:cxn ang="T7">
                  <a:pos x="T2" y="T3"/>
                </a:cxn>
                <a:cxn ang="T8">
                  <a:pos x="T4" y="T5"/>
                </a:cxn>
              </a:cxnLst>
              <a:rect l="0" t="0" r="r" b="b"/>
              <a:pathLst>
                <a:path w="5" h="27">
                  <a:moveTo>
                    <a:pt x="0" y="0"/>
                  </a:moveTo>
                  <a:lnTo>
                    <a:pt x="0" y="27"/>
                  </a:lnTo>
                  <a:lnTo>
                    <a:pt x="5" y="16"/>
                  </a:lnTo>
                </a:path>
              </a:pathLst>
            </a:custGeom>
            <a:noFill/>
            <a:ln w="0">
              <a:solidFill>
                <a:srgbClr val="9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vi-VN"/>
            </a:p>
          </p:txBody>
        </p:sp>
        <p:sp>
          <p:nvSpPr>
            <p:cNvPr id="13" name="Line 121">
              <a:extLst>
                <a:ext uri="{FF2B5EF4-FFF2-40B4-BE49-F238E27FC236}">
                  <a16:creationId xmlns:a16="http://schemas.microsoft.com/office/drawing/2014/main" id="{354CC90A-46EB-44D1-BECE-46A18659B158}"/>
                </a:ext>
              </a:extLst>
            </p:cNvPr>
            <p:cNvSpPr>
              <a:spLocks noChangeShapeType="1"/>
            </p:cNvSpPr>
            <p:nvPr/>
          </p:nvSpPr>
          <p:spPr bwMode="auto">
            <a:xfrm flipH="1" flipV="1">
              <a:off x="1320" y="2182"/>
              <a:ext cx="36" cy="78"/>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vi-VN"/>
            </a:p>
          </p:txBody>
        </p:sp>
        <p:sp>
          <p:nvSpPr>
            <p:cNvPr id="14" name="Freeform 122">
              <a:extLst>
                <a:ext uri="{FF2B5EF4-FFF2-40B4-BE49-F238E27FC236}">
                  <a16:creationId xmlns:a16="http://schemas.microsoft.com/office/drawing/2014/main" id="{4DF24157-B71C-49FE-8E6C-97DDDDA8E469}"/>
                </a:ext>
              </a:extLst>
            </p:cNvPr>
            <p:cNvSpPr>
              <a:spLocks/>
            </p:cNvSpPr>
            <p:nvPr/>
          </p:nvSpPr>
          <p:spPr bwMode="auto">
            <a:xfrm>
              <a:off x="1356" y="1575"/>
              <a:ext cx="36" cy="211"/>
            </a:xfrm>
            <a:custGeom>
              <a:avLst/>
              <a:gdLst>
                <a:gd name="T0" fmla="*/ 0 w 5"/>
                <a:gd name="T1" fmla="*/ 0 h 30"/>
                <a:gd name="T2" fmla="*/ 0 w 5"/>
                <a:gd name="T3" fmla="*/ 2147483646 h 30"/>
                <a:gd name="T4" fmla="*/ 1870715966 w 5"/>
                <a:gd name="T5" fmla="*/ 2147483646 h 30"/>
                <a:gd name="T6" fmla="*/ 0 60000 65536"/>
                <a:gd name="T7" fmla="*/ 0 60000 65536"/>
                <a:gd name="T8" fmla="*/ 0 60000 65536"/>
              </a:gdLst>
              <a:ahLst/>
              <a:cxnLst>
                <a:cxn ang="T6">
                  <a:pos x="T0" y="T1"/>
                </a:cxn>
                <a:cxn ang="T7">
                  <a:pos x="T2" y="T3"/>
                </a:cxn>
                <a:cxn ang="T8">
                  <a:pos x="T4" y="T5"/>
                </a:cxn>
              </a:cxnLst>
              <a:rect l="0" t="0" r="r" b="b"/>
              <a:pathLst>
                <a:path w="5" h="30">
                  <a:moveTo>
                    <a:pt x="0" y="0"/>
                  </a:moveTo>
                  <a:lnTo>
                    <a:pt x="0" y="30"/>
                  </a:lnTo>
                  <a:lnTo>
                    <a:pt x="5" y="19"/>
                  </a:lnTo>
                </a:path>
              </a:pathLst>
            </a:custGeom>
            <a:noFill/>
            <a:ln w="0">
              <a:solidFill>
                <a:srgbClr val="9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vi-VN"/>
            </a:p>
          </p:txBody>
        </p:sp>
        <p:sp>
          <p:nvSpPr>
            <p:cNvPr id="15" name="Line 123">
              <a:extLst>
                <a:ext uri="{FF2B5EF4-FFF2-40B4-BE49-F238E27FC236}">
                  <a16:creationId xmlns:a16="http://schemas.microsoft.com/office/drawing/2014/main" id="{B96A69CF-76E0-4824-8C01-FE77332AEBB1}"/>
                </a:ext>
              </a:extLst>
            </p:cNvPr>
            <p:cNvSpPr>
              <a:spLocks noChangeShapeType="1"/>
            </p:cNvSpPr>
            <p:nvPr/>
          </p:nvSpPr>
          <p:spPr bwMode="auto">
            <a:xfrm flipH="1" flipV="1">
              <a:off x="1320" y="1708"/>
              <a:ext cx="36" cy="78"/>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vi-VN"/>
            </a:p>
          </p:txBody>
        </p:sp>
        <p:sp>
          <p:nvSpPr>
            <p:cNvPr id="16" name="Freeform 124">
              <a:extLst>
                <a:ext uri="{FF2B5EF4-FFF2-40B4-BE49-F238E27FC236}">
                  <a16:creationId xmlns:a16="http://schemas.microsoft.com/office/drawing/2014/main" id="{72969F84-E587-4798-BA90-D19F5442FAF4}"/>
                </a:ext>
              </a:extLst>
            </p:cNvPr>
            <p:cNvSpPr>
              <a:spLocks/>
            </p:cNvSpPr>
            <p:nvPr/>
          </p:nvSpPr>
          <p:spPr bwMode="auto">
            <a:xfrm>
              <a:off x="1185" y="2260"/>
              <a:ext cx="328" cy="155"/>
            </a:xfrm>
            <a:custGeom>
              <a:avLst/>
              <a:gdLst>
                <a:gd name="T0" fmla="*/ 0 w 275"/>
                <a:gd name="T1" fmla="*/ 389 h 131"/>
                <a:gd name="T2" fmla="*/ 836 w 275"/>
                <a:gd name="T3" fmla="*/ 0 h 131"/>
                <a:gd name="T4" fmla="*/ 1601 w 275"/>
                <a:gd name="T5" fmla="*/ 389 h 131"/>
                <a:gd name="T6" fmla="*/ 836 w 275"/>
                <a:gd name="T7" fmla="*/ 705 h 131"/>
                <a:gd name="T8" fmla="*/ 0 w 275"/>
                <a:gd name="T9" fmla="*/ 389 h 1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 h="131">
                  <a:moveTo>
                    <a:pt x="0" y="72"/>
                  </a:moveTo>
                  <a:lnTo>
                    <a:pt x="143" y="0"/>
                  </a:lnTo>
                  <a:lnTo>
                    <a:pt x="275" y="72"/>
                  </a:lnTo>
                  <a:lnTo>
                    <a:pt x="143" y="131"/>
                  </a:lnTo>
                  <a:lnTo>
                    <a:pt x="0" y="72"/>
                  </a:lnTo>
                  <a:close/>
                </a:path>
              </a:pathLst>
            </a:custGeom>
            <a:solidFill>
              <a:srgbClr val="FFFFCC"/>
            </a:solidFill>
            <a:ln w="0">
              <a:solidFill>
                <a:srgbClr val="990033"/>
              </a:solidFill>
              <a:prstDash val="solid"/>
              <a:round/>
              <a:headEnd/>
              <a:tailEnd/>
            </a:ln>
          </p:spPr>
          <p:txBody>
            <a:bodyPr/>
            <a:lstStyle/>
            <a:p>
              <a:endParaRPr lang="vi-VN"/>
            </a:p>
          </p:txBody>
        </p:sp>
        <p:sp>
          <p:nvSpPr>
            <p:cNvPr id="17" name="Freeform 125">
              <a:extLst>
                <a:ext uri="{FF2B5EF4-FFF2-40B4-BE49-F238E27FC236}">
                  <a16:creationId xmlns:a16="http://schemas.microsoft.com/office/drawing/2014/main" id="{1D878755-B1DF-4734-A7EA-27E3EB6995D8}"/>
                </a:ext>
              </a:extLst>
            </p:cNvPr>
            <p:cNvSpPr>
              <a:spLocks/>
            </p:cNvSpPr>
            <p:nvPr/>
          </p:nvSpPr>
          <p:spPr bwMode="auto">
            <a:xfrm>
              <a:off x="1356" y="2069"/>
              <a:ext cx="36" cy="191"/>
            </a:xfrm>
            <a:custGeom>
              <a:avLst/>
              <a:gdLst>
                <a:gd name="T0" fmla="*/ 0 w 5"/>
                <a:gd name="T1" fmla="*/ 0 h 27"/>
                <a:gd name="T2" fmla="*/ 0 w 5"/>
                <a:gd name="T3" fmla="*/ 2147483646 h 27"/>
                <a:gd name="T4" fmla="*/ 1870715966 w 5"/>
                <a:gd name="T5" fmla="*/ 2147483646 h 27"/>
                <a:gd name="T6" fmla="*/ 0 60000 65536"/>
                <a:gd name="T7" fmla="*/ 0 60000 65536"/>
                <a:gd name="T8" fmla="*/ 0 60000 65536"/>
              </a:gdLst>
              <a:ahLst/>
              <a:cxnLst>
                <a:cxn ang="T6">
                  <a:pos x="T0" y="T1"/>
                </a:cxn>
                <a:cxn ang="T7">
                  <a:pos x="T2" y="T3"/>
                </a:cxn>
                <a:cxn ang="T8">
                  <a:pos x="T4" y="T5"/>
                </a:cxn>
              </a:cxnLst>
              <a:rect l="0" t="0" r="r" b="b"/>
              <a:pathLst>
                <a:path w="5" h="27">
                  <a:moveTo>
                    <a:pt x="0" y="0"/>
                  </a:moveTo>
                  <a:lnTo>
                    <a:pt x="0" y="27"/>
                  </a:lnTo>
                  <a:lnTo>
                    <a:pt x="5" y="16"/>
                  </a:lnTo>
                </a:path>
              </a:pathLst>
            </a:custGeom>
            <a:noFill/>
            <a:ln w="0">
              <a:solidFill>
                <a:srgbClr val="9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vi-VN"/>
            </a:p>
          </p:txBody>
        </p:sp>
        <p:sp>
          <p:nvSpPr>
            <p:cNvPr id="18" name="Line 126">
              <a:extLst>
                <a:ext uri="{FF2B5EF4-FFF2-40B4-BE49-F238E27FC236}">
                  <a16:creationId xmlns:a16="http://schemas.microsoft.com/office/drawing/2014/main" id="{93B9FA3E-D527-4361-AFD2-5DE437DBBED0}"/>
                </a:ext>
              </a:extLst>
            </p:cNvPr>
            <p:cNvSpPr>
              <a:spLocks noChangeShapeType="1"/>
            </p:cNvSpPr>
            <p:nvPr/>
          </p:nvSpPr>
          <p:spPr bwMode="auto">
            <a:xfrm flipH="1" flipV="1">
              <a:off x="1320" y="2182"/>
              <a:ext cx="36" cy="78"/>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vi-VN"/>
            </a:p>
          </p:txBody>
        </p:sp>
        <p:sp>
          <p:nvSpPr>
            <p:cNvPr id="19" name="Freeform 127">
              <a:extLst>
                <a:ext uri="{FF2B5EF4-FFF2-40B4-BE49-F238E27FC236}">
                  <a16:creationId xmlns:a16="http://schemas.microsoft.com/office/drawing/2014/main" id="{393FD314-E379-4405-B693-058FDE9A6884}"/>
                </a:ext>
              </a:extLst>
            </p:cNvPr>
            <p:cNvSpPr>
              <a:spLocks/>
            </p:cNvSpPr>
            <p:nvPr/>
          </p:nvSpPr>
          <p:spPr bwMode="auto">
            <a:xfrm>
              <a:off x="288" y="2634"/>
              <a:ext cx="869" cy="262"/>
            </a:xfrm>
            <a:custGeom>
              <a:avLst/>
              <a:gdLst>
                <a:gd name="T0" fmla="*/ 484 w 729"/>
                <a:gd name="T1" fmla="*/ 0 h 222"/>
                <a:gd name="T2" fmla="*/ 280 w 729"/>
                <a:gd name="T3" fmla="*/ 125 h 222"/>
                <a:gd name="T4" fmla="*/ 147 w 729"/>
                <a:gd name="T5" fmla="*/ 288 h 222"/>
                <a:gd name="T6" fmla="*/ 35 w 729"/>
                <a:gd name="T7" fmla="*/ 410 h 222"/>
                <a:gd name="T8" fmla="*/ 0 w 729"/>
                <a:gd name="T9" fmla="*/ 601 h 222"/>
                <a:gd name="T10" fmla="*/ 35 w 729"/>
                <a:gd name="T11" fmla="*/ 755 h 222"/>
                <a:gd name="T12" fmla="*/ 147 w 729"/>
                <a:gd name="T13" fmla="*/ 882 h 222"/>
                <a:gd name="T14" fmla="*/ 280 w 729"/>
                <a:gd name="T15" fmla="*/ 1041 h 222"/>
                <a:gd name="T16" fmla="*/ 484 w 729"/>
                <a:gd name="T17" fmla="*/ 1166 h 222"/>
                <a:gd name="T18" fmla="*/ 3737 w 729"/>
                <a:gd name="T19" fmla="*/ 1166 h 222"/>
                <a:gd name="T20" fmla="*/ 3946 w 729"/>
                <a:gd name="T21" fmla="*/ 1041 h 222"/>
                <a:gd name="T22" fmla="*/ 4121 w 729"/>
                <a:gd name="T23" fmla="*/ 882 h 222"/>
                <a:gd name="T24" fmla="*/ 4188 w 729"/>
                <a:gd name="T25" fmla="*/ 755 h 222"/>
                <a:gd name="T26" fmla="*/ 4225 w 729"/>
                <a:gd name="T27" fmla="*/ 601 h 222"/>
                <a:gd name="T28" fmla="*/ 4188 w 729"/>
                <a:gd name="T29" fmla="*/ 410 h 222"/>
                <a:gd name="T30" fmla="*/ 4121 w 729"/>
                <a:gd name="T31" fmla="*/ 288 h 222"/>
                <a:gd name="T32" fmla="*/ 3946 w 729"/>
                <a:gd name="T33" fmla="*/ 125 h 222"/>
                <a:gd name="T34" fmla="*/ 3737 w 729"/>
                <a:gd name="T35" fmla="*/ 0 h 222"/>
                <a:gd name="T36" fmla="*/ 484 w 729"/>
                <a:gd name="T37" fmla="*/ 0 h 2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29" h="222">
                  <a:moveTo>
                    <a:pt x="84" y="0"/>
                  </a:moveTo>
                  <a:lnTo>
                    <a:pt x="48" y="24"/>
                  </a:lnTo>
                  <a:lnTo>
                    <a:pt x="24" y="54"/>
                  </a:lnTo>
                  <a:lnTo>
                    <a:pt x="6" y="78"/>
                  </a:lnTo>
                  <a:lnTo>
                    <a:pt x="0" y="114"/>
                  </a:lnTo>
                  <a:lnTo>
                    <a:pt x="6" y="144"/>
                  </a:lnTo>
                  <a:lnTo>
                    <a:pt x="24" y="168"/>
                  </a:lnTo>
                  <a:lnTo>
                    <a:pt x="48" y="198"/>
                  </a:lnTo>
                  <a:lnTo>
                    <a:pt x="84" y="222"/>
                  </a:lnTo>
                  <a:lnTo>
                    <a:pt x="645" y="222"/>
                  </a:lnTo>
                  <a:lnTo>
                    <a:pt x="681" y="198"/>
                  </a:lnTo>
                  <a:lnTo>
                    <a:pt x="711" y="168"/>
                  </a:lnTo>
                  <a:lnTo>
                    <a:pt x="723" y="144"/>
                  </a:lnTo>
                  <a:lnTo>
                    <a:pt x="729" y="114"/>
                  </a:lnTo>
                  <a:lnTo>
                    <a:pt x="723" y="78"/>
                  </a:lnTo>
                  <a:lnTo>
                    <a:pt x="711" y="54"/>
                  </a:lnTo>
                  <a:lnTo>
                    <a:pt x="681" y="24"/>
                  </a:lnTo>
                  <a:lnTo>
                    <a:pt x="645" y="0"/>
                  </a:lnTo>
                  <a:lnTo>
                    <a:pt x="84" y="0"/>
                  </a:lnTo>
                  <a:close/>
                </a:path>
              </a:pathLst>
            </a:custGeom>
            <a:solidFill>
              <a:srgbClr val="FFFFCC"/>
            </a:solidFill>
            <a:ln w="0">
              <a:solidFill>
                <a:srgbClr val="990033"/>
              </a:solidFill>
              <a:prstDash val="solid"/>
              <a:round/>
              <a:headEnd/>
              <a:tailEnd/>
            </a:ln>
          </p:spPr>
          <p:txBody>
            <a:bodyPr/>
            <a:lstStyle/>
            <a:p>
              <a:endParaRPr lang="vi-VN"/>
            </a:p>
          </p:txBody>
        </p:sp>
        <p:sp>
          <p:nvSpPr>
            <p:cNvPr id="20" name="Rectangle 128">
              <a:extLst>
                <a:ext uri="{FF2B5EF4-FFF2-40B4-BE49-F238E27FC236}">
                  <a16:creationId xmlns:a16="http://schemas.microsoft.com/office/drawing/2014/main" id="{0CA74871-65CE-42B4-8314-186C33774070}"/>
                </a:ext>
              </a:extLst>
            </p:cNvPr>
            <p:cNvSpPr>
              <a:spLocks noChangeArrowheads="1"/>
            </p:cNvSpPr>
            <p:nvPr/>
          </p:nvSpPr>
          <p:spPr bwMode="auto">
            <a:xfrm>
              <a:off x="593" y="2709"/>
              <a:ext cx="25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vi-VN" sz="1200">
                  <a:solidFill>
                    <a:schemeClr val="folHlink"/>
                  </a:solidFill>
                </a:rPr>
                <a:t>Lái xe</a:t>
              </a:r>
            </a:p>
          </p:txBody>
        </p:sp>
        <p:sp>
          <p:nvSpPr>
            <p:cNvPr id="21" name="Freeform 129">
              <a:extLst>
                <a:ext uri="{FF2B5EF4-FFF2-40B4-BE49-F238E27FC236}">
                  <a16:creationId xmlns:a16="http://schemas.microsoft.com/office/drawing/2014/main" id="{60F44587-CDBD-4185-AE80-7C9DBB6BB899}"/>
                </a:ext>
              </a:extLst>
            </p:cNvPr>
            <p:cNvSpPr>
              <a:spLocks/>
            </p:cNvSpPr>
            <p:nvPr/>
          </p:nvSpPr>
          <p:spPr bwMode="auto">
            <a:xfrm>
              <a:off x="716" y="2345"/>
              <a:ext cx="469" cy="282"/>
            </a:xfrm>
            <a:custGeom>
              <a:avLst/>
              <a:gdLst>
                <a:gd name="T0" fmla="*/ 2147483646 w 66"/>
                <a:gd name="T1" fmla="*/ 0 h 40"/>
                <a:gd name="T2" fmla="*/ 0 w 66"/>
                <a:gd name="T3" fmla="*/ 0 h 40"/>
                <a:gd name="T4" fmla="*/ 0 w 66"/>
                <a:gd name="T5" fmla="*/ 2147483646 h 40"/>
                <a:gd name="T6" fmla="*/ 1664323999 w 66"/>
                <a:gd name="T7" fmla="*/ 2147483646 h 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6" h="40">
                  <a:moveTo>
                    <a:pt x="66" y="0"/>
                  </a:moveTo>
                  <a:lnTo>
                    <a:pt x="0" y="0"/>
                  </a:lnTo>
                  <a:lnTo>
                    <a:pt x="0" y="40"/>
                  </a:lnTo>
                  <a:lnTo>
                    <a:pt x="5" y="28"/>
                  </a:lnTo>
                </a:path>
              </a:pathLst>
            </a:custGeom>
            <a:noFill/>
            <a:ln w="0">
              <a:solidFill>
                <a:srgbClr val="9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vi-VN"/>
            </a:p>
          </p:txBody>
        </p:sp>
        <p:sp>
          <p:nvSpPr>
            <p:cNvPr id="22" name="Line 130">
              <a:extLst>
                <a:ext uri="{FF2B5EF4-FFF2-40B4-BE49-F238E27FC236}">
                  <a16:creationId xmlns:a16="http://schemas.microsoft.com/office/drawing/2014/main" id="{79D17FDE-AF89-4223-9BAD-7D6A97C6776A}"/>
                </a:ext>
              </a:extLst>
            </p:cNvPr>
            <p:cNvSpPr>
              <a:spLocks noChangeShapeType="1"/>
            </p:cNvSpPr>
            <p:nvPr/>
          </p:nvSpPr>
          <p:spPr bwMode="auto">
            <a:xfrm flipH="1" flipV="1">
              <a:off x="680" y="2542"/>
              <a:ext cx="36" cy="85"/>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vi-VN"/>
            </a:p>
          </p:txBody>
        </p:sp>
        <p:sp>
          <p:nvSpPr>
            <p:cNvPr id="23" name="Freeform 131">
              <a:extLst>
                <a:ext uri="{FF2B5EF4-FFF2-40B4-BE49-F238E27FC236}">
                  <a16:creationId xmlns:a16="http://schemas.microsoft.com/office/drawing/2014/main" id="{574BBA9C-7110-4537-A580-8E2A1ED54469}"/>
                </a:ext>
              </a:extLst>
            </p:cNvPr>
            <p:cNvSpPr>
              <a:spLocks/>
            </p:cNvSpPr>
            <p:nvPr/>
          </p:nvSpPr>
          <p:spPr bwMode="auto">
            <a:xfrm>
              <a:off x="901" y="2903"/>
              <a:ext cx="356" cy="275"/>
            </a:xfrm>
            <a:custGeom>
              <a:avLst/>
              <a:gdLst>
                <a:gd name="T0" fmla="*/ 0 w 50"/>
                <a:gd name="T1" fmla="*/ 0 h 39"/>
                <a:gd name="T2" fmla="*/ 2147483646 w 50"/>
                <a:gd name="T3" fmla="*/ 2147483646 h 39"/>
                <a:gd name="T4" fmla="*/ 2147483646 w 50"/>
                <a:gd name="T5" fmla="*/ 2147483646 h 39"/>
                <a:gd name="T6" fmla="*/ 0 60000 65536"/>
                <a:gd name="T7" fmla="*/ 0 60000 65536"/>
                <a:gd name="T8" fmla="*/ 0 60000 65536"/>
              </a:gdLst>
              <a:ahLst/>
              <a:cxnLst>
                <a:cxn ang="T6">
                  <a:pos x="T0" y="T1"/>
                </a:cxn>
                <a:cxn ang="T7">
                  <a:pos x="T2" y="T3"/>
                </a:cxn>
                <a:cxn ang="T8">
                  <a:pos x="T4" y="T5"/>
                </a:cxn>
              </a:cxnLst>
              <a:rect l="0" t="0" r="r" b="b"/>
              <a:pathLst>
                <a:path w="50" h="39">
                  <a:moveTo>
                    <a:pt x="0" y="0"/>
                  </a:moveTo>
                  <a:lnTo>
                    <a:pt x="50" y="39"/>
                  </a:lnTo>
                  <a:lnTo>
                    <a:pt x="44" y="28"/>
                  </a:lnTo>
                </a:path>
              </a:pathLst>
            </a:custGeom>
            <a:noFill/>
            <a:ln w="0">
              <a:solidFill>
                <a:srgbClr val="9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vi-VN"/>
            </a:p>
          </p:txBody>
        </p:sp>
        <p:sp>
          <p:nvSpPr>
            <p:cNvPr id="24" name="Line 132">
              <a:extLst>
                <a:ext uri="{FF2B5EF4-FFF2-40B4-BE49-F238E27FC236}">
                  <a16:creationId xmlns:a16="http://schemas.microsoft.com/office/drawing/2014/main" id="{A581907E-15D9-4646-BDFA-A20E8B82CB34}"/>
                </a:ext>
              </a:extLst>
            </p:cNvPr>
            <p:cNvSpPr>
              <a:spLocks noChangeShapeType="1"/>
            </p:cNvSpPr>
            <p:nvPr/>
          </p:nvSpPr>
          <p:spPr bwMode="auto">
            <a:xfrm flipH="1" flipV="1">
              <a:off x="1178" y="3157"/>
              <a:ext cx="79" cy="21"/>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vi-VN"/>
            </a:p>
          </p:txBody>
        </p:sp>
        <p:sp>
          <p:nvSpPr>
            <p:cNvPr id="25" name="Freeform 133">
              <a:extLst>
                <a:ext uri="{FF2B5EF4-FFF2-40B4-BE49-F238E27FC236}">
                  <a16:creationId xmlns:a16="http://schemas.microsoft.com/office/drawing/2014/main" id="{82E70488-E439-4C8A-AA4E-EFC8023ECA04}"/>
                </a:ext>
              </a:extLst>
            </p:cNvPr>
            <p:cNvSpPr>
              <a:spLocks/>
            </p:cNvSpPr>
            <p:nvPr/>
          </p:nvSpPr>
          <p:spPr bwMode="auto">
            <a:xfrm>
              <a:off x="1492" y="2634"/>
              <a:ext cx="860" cy="262"/>
            </a:xfrm>
            <a:custGeom>
              <a:avLst/>
              <a:gdLst>
                <a:gd name="T0" fmla="*/ 445 w 722"/>
                <a:gd name="T1" fmla="*/ 0 h 222"/>
                <a:gd name="T2" fmla="*/ 241 w 722"/>
                <a:gd name="T3" fmla="*/ 125 h 222"/>
                <a:gd name="T4" fmla="*/ 104 w 722"/>
                <a:gd name="T5" fmla="*/ 288 h 222"/>
                <a:gd name="T6" fmla="*/ 0 w 722"/>
                <a:gd name="T7" fmla="*/ 410 h 222"/>
                <a:gd name="T8" fmla="*/ 0 w 722"/>
                <a:gd name="T9" fmla="*/ 601 h 222"/>
                <a:gd name="T10" fmla="*/ 0 w 722"/>
                <a:gd name="T11" fmla="*/ 755 h 222"/>
                <a:gd name="T12" fmla="*/ 104 w 722"/>
                <a:gd name="T13" fmla="*/ 882 h 222"/>
                <a:gd name="T14" fmla="*/ 241 w 722"/>
                <a:gd name="T15" fmla="*/ 1041 h 222"/>
                <a:gd name="T16" fmla="*/ 445 w 722"/>
                <a:gd name="T17" fmla="*/ 1166 h 222"/>
                <a:gd name="T18" fmla="*/ 3672 w 722"/>
                <a:gd name="T19" fmla="*/ 1166 h 222"/>
                <a:gd name="T20" fmla="*/ 3882 w 722"/>
                <a:gd name="T21" fmla="*/ 1041 h 222"/>
                <a:gd name="T22" fmla="*/ 4055 w 722"/>
                <a:gd name="T23" fmla="*/ 882 h 222"/>
                <a:gd name="T24" fmla="*/ 4114 w 722"/>
                <a:gd name="T25" fmla="*/ 755 h 222"/>
                <a:gd name="T26" fmla="*/ 4150 w 722"/>
                <a:gd name="T27" fmla="*/ 601 h 222"/>
                <a:gd name="T28" fmla="*/ 4114 w 722"/>
                <a:gd name="T29" fmla="*/ 410 h 222"/>
                <a:gd name="T30" fmla="*/ 4055 w 722"/>
                <a:gd name="T31" fmla="*/ 288 h 222"/>
                <a:gd name="T32" fmla="*/ 3882 w 722"/>
                <a:gd name="T33" fmla="*/ 125 h 222"/>
                <a:gd name="T34" fmla="*/ 3672 w 722"/>
                <a:gd name="T35" fmla="*/ 0 h 222"/>
                <a:gd name="T36" fmla="*/ 445 w 722"/>
                <a:gd name="T37" fmla="*/ 0 h 2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22" h="222">
                  <a:moveTo>
                    <a:pt x="77" y="0"/>
                  </a:moveTo>
                  <a:lnTo>
                    <a:pt x="42" y="24"/>
                  </a:lnTo>
                  <a:lnTo>
                    <a:pt x="18" y="54"/>
                  </a:lnTo>
                  <a:lnTo>
                    <a:pt x="0" y="78"/>
                  </a:lnTo>
                  <a:lnTo>
                    <a:pt x="0" y="114"/>
                  </a:lnTo>
                  <a:lnTo>
                    <a:pt x="0" y="144"/>
                  </a:lnTo>
                  <a:lnTo>
                    <a:pt x="18" y="168"/>
                  </a:lnTo>
                  <a:lnTo>
                    <a:pt x="42" y="198"/>
                  </a:lnTo>
                  <a:lnTo>
                    <a:pt x="77" y="222"/>
                  </a:lnTo>
                  <a:lnTo>
                    <a:pt x="639" y="222"/>
                  </a:lnTo>
                  <a:lnTo>
                    <a:pt x="675" y="198"/>
                  </a:lnTo>
                  <a:lnTo>
                    <a:pt x="705" y="168"/>
                  </a:lnTo>
                  <a:lnTo>
                    <a:pt x="716" y="144"/>
                  </a:lnTo>
                  <a:lnTo>
                    <a:pt x="722" y="114"/>
                  </a:lnTo>
                  <a:lnTo>
                    <a:pt x="716" y="78"/>
                  </a:lnTo>
                  <a:lnTo>
                    <a:pt x="705" y="54"/>
                  </a:lnTo>
                  <a:lnTo>
                    <a:pt x="675" y="24"/>
                  </a:lnTo>
                  <a:lnTo>
                    <a:pt x="639" y="0"/>
                  </a:lnTo>
                  <a:lnTo>
                    <a:pt x="77" y="0"/>
                  </a:lnTo>
                  <a:close/>
                </a:path>
              </a:pathLst>
            </a:custGeom>
            <a:solidFill>
              <a:srgbClr val="FFFFCC"/>
            </a:solidFill>
            <a:ln w="0">
              <a:solidFill>
                <a:srgbClr val="990033"/>
              </a:solidFill>
              <a:prstDash val="solid"/>
              <a:round/>
              <a:headEnd/>
              <a:tailEnd/>
            </a:ln>
          </p:spPr>
          <p:txBody>
            <a:bodyPr/>
            <a:lstStyle/>
            <a:p>
              <a:endParaRPr lang="vi-VN"/>
            </a:p>
          </p:txBody>
        </p:sp>
        <p:sp>
          <p:nvSpPr>
            <p:cNvPr id="26" name="Rectangle 134">
              <a:extLst>
                <a:ext uri="{FF2B5EF4-FFF2-40B4-BE49-F238E27FC236}">
                  <a16:creationId xmlns:a16="http://schemas.microsoft.com/office/drawing/2014/main" id="{63172358-F82E-47D8-96F1-4A7419DAF2B2}"/>
                </a:ext>
              </a:extLst>
            </p:cNvPr>
            <p:cNvSpPr>
              <a:spLocks noChangeArrowheads="1"/>
            </p:cNvSpPr>
            <p:nvPr/>
          </p:nvSpPr>
          <p:spPr bwMode="auto">
            <a:xfrm>
              <a:off x="1699" y="2641"/>
              <a:ext cx="49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vi-VN" sz="1200" err="1">
                  <a:solidFill>
                    <a:schemeClr val="folHlink"/>
                  </a:solidFill>
                </a:rPr>
                <a:t>Đi</a:t>
              </a:r>
              <a:r>
                <a:rPr lang="en-US" altLang="vi-VN" sz="1200">
                  <a:solidFill>
                    <a:schemeClr val="folHlink"/>
                  </a:solidFill>
                </a:rPr>
                <a:t> </a:t>
              </a:r>
              <a:r>
                <a:rPr lang="en-US" altLang="vi-VN" sz="1200" err="1">
                  <a:solidFill>
                    <a:schemeClr val="folHlink"/>
                  </a:solidFill>
                </a:rPr>
                <a:t>xe</a:t>
              </a:r>
              <a:r>
                <a:rPr lang="en-US" altLang="vi-VN" sz="1200">
                  <a:solidFill>
                    <a:schemeClr val="folHlink"/>
                  </a:solidFill>
                </a:rPr>
                <a:t> </a:t>
              </a:r>
              <a:r>
                <a:rPr lang="en-US" altLang="vi-VN" sz="1200" err="1">
                  <a:solidFill>
                    <a:schemeClr val="folHlink"/>
                  </a:solidFill>
                </a:rPr>
                <a:t>buýt</a:t>
              </a:r>
              <a:r>
                <a:rPr lang="en-US" altLang="vi-VN" sz="1200">
                  <a:solidFill>
                    <a:schemeClr val="folHlink"/>
                  </a:solidFill>
                </a:rPr>
                <a:t>,</a:t>
              </a:r>
            </a:p>
            <a:p>
              <a:pPr>
                <a:spcBef>
                  <a:spcPct val="0"/>
                </a:spcBef>
                <a:buFontTx/>
                <a:buNone/>
              </a:pPr>
              <a:r>
                <a:rPr lang="en-US" altLang="vi-VN" sz="1200">
                  <a:solidFill>
                    <a:schemeClr val="folHlink"/>
                  </a:solidFill>
                </a:rPr>
                <a:t>taxi, </a:t>
              </a:r>
              <a:r>
                <a:rPr lang="en-US" altLang="vi-VN" sz="1200" err="1">
                  <a:solidFill>
                    <a:schemeClr val="folHlink"/>
                  </a:solidFill>
                </a:rPr>
                <a:t>xe</a:t>
              </a:r>
              <a:r>
                <a:rPr lang="en-US" altLang="vi-VN" sz="1200">
                  <a:solidFill>
                    <a:schemeClr val="folHlink"/>
                  </a:solidFill>
                </a:rPr>
                <a:t> </a:t>
              </a:r>
              <a:r>
                <a:rPr lang="en-US" altLang="vi-VN" sz="1200" err="1">
                  <a:solidFill>
                    <a:schemeClr val="folHlink"/>
                  </a:solidFill>
                </a:rPr>
                <a:t>đạp</a:t>
              </a:r>
              <a:endParaRPr lang="en-US" altLang="vi-VN" sz="1200">
                <a:solidFill>
                  <a:schemeClr val="folHlink"/>
                </a:solidFill>
              </a:endParaRPr>
            </a:p>
          </p:txBody>
        </p:sp>
        <p:sp>
          <p:nvSpPr>
            <p:cNvPr id="27" name="Freeform 135">
              <a:extLst>
                <a:ext uri="{FF2B5EF4-FFF2-40B4-BE49-F238E27FC236}">
                  <a16:creationId xmlns:a16="http://schemas.microsoft.com/office/drawing/2014/main" id="{2F2C65F4-83E1-4944-B493-CFAB798E3370}"/>
                </a:ext>
              </a:extLst>
            </p:cNvPr>
            <p:cNvSpPr>
              <a:spLocks/>
            </p:cNvSpPr>
            <p:nvPr/>
          </p:nvSpPr>
          <p:spPr bwMode="auto">
            <a:xfrm>
              <a:off x="1527" y="2345"/>
              <a:ext cx="427" cy="282"/>
            </a:xfrm>
            <a:custGeom>
              <a:avLst/>
              <a:gdLst>
                <a:gd name="T0" fmla="*/ 0 w 60"/>
                <a:gd name="T1" fmla="*/ 0 h 40"/>
                <a:gd name="T2" fmla="*/ 2147483646 w 60"/>
                <a:gd name="T3" fmla="*/ 0 h 40"/>
                <a:gd name="T4" fmla="*/ 2147483646 w 60"/>
                <a:gd name="T5" fmla="*/ 2147483646 h 40"/>
                <a:gd name="T6" fmla="*/ 2147483646 w 60"/>
                <a:gd name="T7" fmla="*/ 2147483646 h 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40">
                  <a:moveTo>
                    <a:pt x="0" y="0"/>
                  </a:moveTo>
                  <a:lnTo>
                    <a:pt x="54" y="0"/>
                  </a:lnTo>
                  <a:lnTo>
                    <a:pt x="55" y="40"/>
                  </a:lnTo>
                  <a:lnTo>
                    <a:pt x="60" y="28"/>
                  </a:lnTo>
                </a:path>
              </a:pathLst>
            </a:custGeom>
            <a:noFill/>
            <a:ln w="0">
              <a:solidFill>
                <a:srgbClr val="9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vi-VN"/>
            </a:p>
          </p:txBody>
        </p:sp>
        <p:sp>
          <p:nvSpPr>
            <p:cNvPr id="28" name="Line 136">
              <a:extLst>
                <a:ext uri="{FF2B5EF4-FFF2-40B4-BE49-F238E27FC236}">
                  <a16:creationId xmlns:a16="http://schemas.microsoft.com/office/drawing/2014/main" id="{62A139A2-C25B-4870-A473-2A554C2F6B6B}"/>
                </a:ext>
              </a:extLst>
            </p:cNvPr>
            <p:cNvSpPr>
              <a:spLocks noChangeShapeType="1"/>
            </p:cNvSpPr>
            <p:nvPr/>
          </p:nvSpPr>
          <p:spPr bwMode="auto">
            <a:xfrm flipH="1" flipV="1">
              <a:off x="1882" y="2542"/>
              <a:ext cx="36" cy="85"/>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vi-VN"/>
            </a:p>
          </p:txBody>
        </p:sp>
        <p:sp>
          <p:nvSpPr>
            <p:cNvPr id="29" name="Freeform 137">
              <a:extLst>
                <a:ext uri="{FF2B5EF4-FFF2-40B4-BE49-F238E27FC236}">
                  <a16:creationId xmlns:a16="http://schemas.microsoft.com/office/drawing/2014/main" id="{57D84293-0717-494B-AFF8-869C26C19303}"/>
                </a:ext>
              </a:extLst>
            </p:cNvPr>
            <p:cNvSpPr>
              <a:spLocks/>
            </p:cNvSpPr>
            <p:nvPr/>
          </p:nvSpPr>
          <p:spPr bwMode="auto">
            <a:xfrm>
              <a:off x="1449" y="2903"/>
              <a:ext cx="306" cy="268"/>
            </a:xfrm>
            <a:custGeom>
              <a:avLst/>
              <a:gdLst>
                <a:gd name="T0" fmla="*/ 2147483646 w 43"/>
                <a:gd name="T1" fmla="*/ 0 h 38"/>
                <a:gd name="T2" fmla="*/ 0 w 43"/>
                <a:gd name="T3" fmla="*/ 2147483646 h 38"/>
                <a:gd name="T4" fmla="*/ 2147483646 w 43"/>
                <a:gd name="T5" fmla="*/ 2147483646 h 38"/>
                <a:gd name="T6" fmla="*/ 0 60000 65536"/>
                <a:gd name="T7" fmla="*/ 0 60000 65536"/>
                <a:gd name="T8" fmla="*/ 0 60000 65536"/>
              </a:gdLst>
              <a:ahLst/>
              <a:cxnLst>
                <a:cxn ang="T6">
                  <a:pos x="T0" y="T1"/>
                </a:cxn>
                <a:cxn ang="T7">
                  <a:pos x="T2" y="T3"/>
                </a:cxn>
                <a:cxn ang="T8">
                  <a:pos x="T4" y="T5"/>
                </a:cxn>
              </a:cxnLst>
              <a:rect l="0" t="0" r="r" b="b"/>
              <a:pathLst>
                <a:path w="43" h="38">
                  <a:moveTo>
                    <a:pt x="43" y="0"/>
                  </a:moveTo>
                  <a:lnTo>
                    <a:pt x="0" y="38"/>
                  </a:lnTo>
                  <a:lnTo>
                    <a:pt x="12" y="34"/>
                  </a:lnTo>
                </a:path>
              </a:pathLst>
            </a:custGeom>
            <a:noFill/>
            <a:ln w="0">
              <a:solidFill>
                <a:srgbClr val="9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vi-VN"/>
            </a:p>
          </p:txBody>
        </p:sp>
        <p:sp>
          <p:nvSpPr>
            <p:cNvPr id="30" name="Line 138">
              <a:extLst>
                <a:ext uri="{FF2B5EF4-FFF2-40B4-BE49-F238E27FC236}">
                  <a16:creationId xmlns:a16="http://schemas.microsoft.com/office/drawing/2014/main" id="{C8209074-E303-4D59-A279-201B85580FB4}"/>
                </a:ext>
              </a:extLst>
            </p:cNvPr>
            <p:cNvSpPr>
              <a:spLocks noChangeShapeType="1"/>
            </p:cNvSpPr>
            <p:nvPr/>
          </p:nvSpPr>
          <p:spPr bwMode="auto">
            <a:xfrm flipV="1">
              <a:off x="1449" y="3094"/>
              <a:ext cx="43" cy="77"/>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vi-VN"/>
            </a:p>
          </p:txBody>
        </p:sp>
        <p:sp>
          <p:nvSpPr>
            <p:cNvPr id="31" name="Oval 139">
              <a:extLst>
                <a:ext uri="{FF2B5EF4-FFF2-40B4-BE49-F238E27FC236}">
                  <a16:creationId xmlns:a16="http://schemas.microsoft.com/office/drawing/2014/main" id="{D3091D6D-331E-4026-AF94-4CCE502059D9}"/>
                </a:ext>
              </a:extLst>
            </p:cNvPr>
            <p:cNvSpPr>
              <a:spLocks noChangeArrowheads="1"/>
            </p:cNvSpPr>
            <p:nvPr/>
          </p:nvSpPr>
          <p:spPr bwMode="auto">
            <a:xfrm>
              <a:off x="1257" y="3157"/>
              <a:ext cx="192" cy="191"/>
            </a:xfrm>
            <a:prstGeom prst="ellipse">
              <a:avLst/>
            </a:prstGeom>
            <a:noFill/>
            <a:ln w="0">
              <a:solidFill>
                <a:srgbClr val="990033"/>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endParaRPr lang="en-US" altLang="vi-VN" sz="1800"/>
            </a:p>
          </p:txBody>
        </p:sp>
        <p:sp>
          <p:nvSpPr>
            <p:cNvPr id="32" name="Oval 140">
              <a:extLst>
                <a:ext uri="{FF2B5EF4-FFF2-40B4-BE49-F238E27FC236}">
                  <a16:creationId xmlns:a16="http://schemas.microsoft.com/office/drawing/2014/main" id="{69A91E87-7AF8-4890-976A-818481AAE708}"/>
                </a:ext>
              </a:extLst>
            </p:cNvPr>
            <p:cNvSpPr>
              <a:spLocks noChangeArrowheads="1"/>
            </p:cNvSpPr>
            <p:nvPr/>
          </p:nvSpPr>
          <p:spPr bwMode="auto">
            <a:xfrm>
              <a:off x="1285" y="3185"/>
              <a:ext cx="135" cy="135"/>
            </a:xfrm>
            <a:prstGeom prst="ellipse">
              <a:avLst/>
            </a:prstGeom>
            <a:solidFill>
              <a:srgbClr val="000000"/>
            </a:solidFill>
            <a:ln w="0">
              <a:solidFill>
                <a:srgbClr val="990033"/>
              </a:solidFill>
              <a:round/>
              <a:headEnd/>
              <a:tailEnd/>
            </a:ln>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endParaRPr lang="en-US" altLang="vi-VN" sz="1800"/>
            </a:p>
          </p:txBody>
        </p:sp>
        <p:sp>
          <p:nvSpPr>
            <p:cNvPr id="33" name="Freeform 141">
              <a:extLst>
                <a:ext uri="{FF2B5EF4-FFF2-40B4-BE49-F238E27FC236}">
                  <a16:creationId xmlns:a16="http://schemas.microsoft.com/office/drawing/2014/main" id="{0DDD0A6A-D988-4EC5-A8AF-573CFC789BD5}"/>
                </a:ext>
              </a:extLst>
            </p:cNvPr>
            <p:cNvSpPr>
              <a:spLocks/>
            </p:cNvSpPr>
            <p:nvPr/>
          </p:nvSpPr>
          <p:spPr bwMode="auto">
            <a:xfrm>
              <a:off x="901" y="2903"/>
              <a:ext cx="356" cy="275"/>
            </a:xfrm>
            <a:custGeom>
              <a:avLst/>
              <a:gdLst>
                <a:gd name="T0" fmla="*/ 0 w 50"/>
                <a:gd name="T1" fmla="*/ 0 h 39"/>
                <a:gd name="T2" fmla="*/ 2147483646 w 50"/>
                <a:gd name="T3" fmla="*/ 2147483646 h 39"/>
                <a:gd name="T4" fmla="*/ 2147483646 w 50"/>
                <a:gd name="T5" fmla="*/ 2147483646 h 39"/>
                <a:gd name="T6" fmla="*/ 0 60000 65536"/>
                <a:gd name="T7" fmla="*/ 0 60000 65536"/>
                <a:gd name="T8" fmla="*/ 0 60000 65536"/>
              </a:gdLst>
              <a:ahLst/>
              <a:cxnLst>
                <a:cxn ang="T6">
                  <a:pos x="T0" y="T1"/>
                </a:cxn>
                <a:cxn ang="T7">
                  <a:pos x="T2" y="T3"/>
                </a:cxn>
                <a:cxn ang="T8">
                  <a:pos x="T4" y="T5"/>
                </a:cxn>
              </a:cxnLst>
              <a:rect l="0" t="0" r="r" b="b"/>
              <a:pathLst>
                <a:path w="50" h="39">
                  <a:moveTo>
                    <a:pt x="0" y="0"/>
                  </a:moveTo>
                  <a:lnTo>
                    <a:pt x="50" y="39"/>
                  </a:lnTo>
                  <a:lnTo>
                    <a:pt x="44" y="28"/>
                  </a:lnTo>
                </a:path>
              </a:pathLst>
            </a:custGeom>
            <a:noFill/>
            <a:ln w="0">
              <a:solidFill>
                <a:srgbClr val="9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vi-VN"/>
            </a:p>
          </p:txBody>
        </p:sp>
        <p:sp>
          <p:nvSpPr>
            <p:cNvPr id="34" name="Line 142">
              <a:extLst>
                <a:ext uri="{FF2B5EF4-FFF2-40B4-BE49-F238E27FC236}">
                  <a16:creationId xmlns:a16="http://schemas.microsoft.com/office/drawing/2014/main" id="{5622DC14-3451-42E6-968B-C0FA40C4D82F}"/>
                </a:ext>
              </a:extLst>
            </p:cNvPr>
            <p:cNvSpPr>
              <a:spLocks noChangeShapeType="1"/>
            </p:cNvSpPr>
            <p:nvPr/>
          </p:nvSpPr>
          <p:spPr bwMode="auto">
            <a:xfrm flipH="1" flipV="1">
              <a:off x="1178" y="3157"/>
              <a:ext cx="79" cy="21"/>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vi-VN"/>
            </a:p>
          </p:txBody>
        </p:sp>
        <p:sp>
          <p:nvSpPr>
            <p:cNvPr id="35" name="Freeform 143">
              <a:extLst>
                <a:ext uri="{FF2B5EF4-FFF2-40B4-BE49-F238E27FC236}">
                  <a16:creationId xmlns:a16="http://schemas.microsoft.com/office/drawing/2014/main" id="{BAF392AA-21F2-414C-B6AA-1E6DAAFA8611}"/>
                </a:ext>
              </a:extLst>
            </p:cNvPr>
            <p:cNvSpPr>
              <a:spLocks/>
            </p:cNvSpPr>
            <p:nvPr/>
          </p:nvSpPr>
          <p:spPr bwMode="auto">
            <a:xfrm>
              <a:off x="1449" y="2903"/>
              <a:ext cx="306" cy="268"/>
            </a:xfrm>
            <a:custGeom>
              <a:avLst/>
              <a:gdLst>
                <a:gd name="T0" fmla="*/ 2147483646 w 43"/>
                <a:gd name="T1" fmla="*/ 0 h 38"/>
                <a:gd name="T2" fmla="*/ 0 w 43"/>
                <a:gd name="T3" fmla="*/ 2147483646 h 38"/>
                <a:gd name="T4" fmla="*/ 2147483646 w 43"/>
                <a:gd name="T5" fmla="*/ 2147483646 h 38"/>
                <a:gd name="T6" fmla="*/ 0 60000 65536"/>
                <a:gd name="T7" fmla="*/ 0 60000 65536"/>
                <a:gd name="T8" fmla="*/ 0 60000 65536"/>
              </a:gdLst>
              <a:ahLst/>
              <a:cxnLst>
                <a:cxn ang="T6">
                  <a:pos x="T0" y="T1"/>
                </a:cxn>
                <a:cxn ang="T7">
                  <a:pos x="T2" y="T3"/>
                </a:cxn>
                <a:cxn ang="T8">
                  <a:pos x="T4" y="T5"/>
                </a:cxn>
              </a:cxnLst>
              <a:rect l="0" t="0" r="r" b="b"/>
              <a:pathLst>
                <a:path w="43" h="38">
                  <a:moveTo>
                    <a:pt x="43" y="0"/>
                  </a:moveTo>
                  <a:lnTo>
                    <a:pt x="0" y="38"/>
                  </a:lnTo>
                  <a:lnTo>
                    <a:pt x="12" y="34"/>
                  </a:lnTo>
                </a:path>
              </a:pathLst>
            </a:custGeom>
            <a:noFill/>
            <a:ln w="0">
              <a:solidFill>
                <a:srgbClr val="9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vi-VN"/>
            </a:p>
          </p:txBody>
        </p:sp>
        <p:sp>
          <p:nvSpPr>
            <p:cNvPr id="36" name="Line 144">
              <a:extLst>
                <a:ext uri="{FF2B5EF4-FFF2-40B4-BE49-F238E27FC236}">
                  <a16:creationId xmlns:a16="http://schemas.microsoft.com/office/drawing/2014/main" id="{EB7986A7-401D-4C78-8B88-2C7D11F671AE}"/>
                </a:ext>
              </a:extLst>
            </p:cNvPr>
            <p:cNvSpPr>
              <a:spLocks noChangeShapeType="1"/>
            </p:cNvSpPr>
            <p:nvPr/>
          </p:nvSpPr>
          <p:spPr bwMode="auto">
            <a:xfrm flipV="1">
              <a:off x="1449" y="3094"/>
              <a:ext cx="43" cy="77"/>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vi-VN"/>
            </a:p>
          </p:txBody>
        </p:sp>
        <p:sp>
          <p:nvSpPr>
            <p:cNvPr id="37" name="Freeform 145">
              <a:extLst>
                <a:ext uri="{FF2B5EF4-FFF2-40B4-BE49-F238E27FC236}">
                  <a16:creationId xmlns:a16="http://schemas.microsoft.com/office/drawing/2014/main" id="{0036162D-C56C-49AD-9BD3-6203976082E6}"/>
                </a:ext>
              </a:extLst>
            </p:cNvPr>
            <p:cNvSpPr>
              <a:spLocks/>
            </p:cNvSpPr>
            <p:nvPr/>
          </p:nvSpPr>
          <p:spPr bwMode="auto">
            <a:xfrm>
              <a:off x="901" y="2903"/>
              <a:ext cx="356" cy="275"/>
            </a:xfrm>
            <a:custGeom>
              <a:avLst/>
              <a:gdLst>
                <a:gd name="T0" fmla="*/ 0 w 50"/>
                <a:gd name="T1" fmla="*/ 0 h 39"/>
                <a:gd name="T2" fmla="*/ 2147483646 w 50"/>
                <a:gd name="T3" fmla="*/ 2147483646 h 39"/>
                <a:gd name="T4" fmla="*/ 2147483646 w 50"/>
                <a:gd name="T5" fmla="*/ 2147483646 h 39"/>
                <a:gd name="T6" fmla="*/ 0 60000 65536"/>
                <a:gd name="T7" fmla="*/ 0 60000 65536"/>
                <a:gd name="T8" fmla="*/ 0 60000 65536"/>
              </a:gdLst>
              <a:ahLst/>
              <a:cxnLst>
                <a:cxn ang="T6">
                  <a:pos x="T0" y="T1"/>
                </a:cxn>
                <a:cxn ang="T7">
                  <a:pos x="T2" y="T3"/>
                </a:cxn>
                <a:cxn ang="T8">
                  <a:pos x="T4" y="T5"/>
                </a:cxn>
              </a:cxnLst>
              <a:rect l="0" t="0" r="r" b="b"/>
              <a:pathLst>
                <a:path w="50" h="39">
                  <a:moveTo>
                    <a:pt x="0" y="0"/>
                  </a:moveTo>
                  <a:lnTo>
                    <a:pt x="50" y="39"/>
                  </a:lnTo>
                  <a:lnTo>
                    <a:pt x="44" y="28"/>
                  </a:lnTo>
                </a:path>
              </a:pathLst>
            </a:custGeom>
            <a:noFill/>
            <a:ln w="0">
              <a:solidFill>
                <a:srgbClr val="9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vi-VN"/>
            </a:p>
          </p:txBody>
        </p:sp>
        <p:sp>
          <p:nvSpPr>
            <p:cNvPr id="38" name="Line 146">
              <a:extLst>
                <a:ext uri="{FF2B5EF4-FFF2-40B4-BE49-F238E27FC236}">
                  <a16:creationId xmlns:a16="http://schemas.microsoft.com/office/drawing/2014/main" id="{E30145FE-F6FA-46A3-BC0F-A5C17C2AE1BB}"/>
                </a:ext>
              </a:extLst>
            </p:cNvPr>
            <p:cNvSpPr>
              <a:spLocks noChangeShapeType="1"/>
            </p:cNvSpPr>
            <p:nvPr/>
          </p:nvSpPr>
          <p:spPr bwMode="auto">
            <a:xfrm flipH="1" flipV="1">
              <a:off x="1178" y="3157"/>
              <a:ext cx="79" cy="21"/>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vi-VN"/>
            </a:p>
          </p:txBody>
        </p:sp>
        <p:sp>
          <p:nvSpPr>
            <p:cNvPr id="39" name="Freeform 147">
              <a:extLst>
                <a:ext uri="{FF2B5EF4-FFF2-40B4-BE49-F238E27FC236}">
                  <a16:creationId xmlns:a16="http://schemas.microsoft.com/office/drawing/2014/main" id="{09A8790E-EDAC-4911-8E95-B27E1B0B6307}"/>
                </a:ext>
              </a:extLst>
            </p:cNvPr>
            <p:cNvSpPr>
              <a:spLocks/>
            </p:cNvSpPr>
            <p:nvPr/>
          </p:nvSpPr>
          <p:spPr bwMode="auto">
            <a:xfrm>
              <a:off x="1449" y="2903"/>
              <a:ext cx="306" cy="268"/>
            </a:xfrm>
            <a:custGeom>
              <a:avLst/>
              <a:gdLst>
                <a:gd name="T0" fmla="*/ 2147483646 w 43"/>
                <a:gd name="T1" fmla="*/ 0 h 38"/>
                <a:gd name="T2" fmla="*/ 0 w 43"/>
                <a:gd name="T3" fmla="*/ 2147483646 h 38"/>
                <a:gd name="T4" fmla="*/ 2147483646 w 43"/>
                <a:gd name="T5" fmla="*/ 2147483646 h 38"/>
                <a:gd name="T6" fmla="*/ 0 60000 65536"/>
                <a:gd name="T7" fmla="*/ 0 60000 65536"/>
                <a:gd name="T8" fmla="*/ 0 60000 65536"/>
              </a:gdLst>
              <a:ahLst/>
              <a:cxnLst>
                <a:cxn ang="T6">
                  <a:pos x="T0" y="T1"/>
                </a:cxn>
                <a:cxn ang="T7">
                  <a:pos x="T2" y="T3"/>
                </a:cxn>
                <a:cxn ang="T8">
                  <a:pos x="T4" y="T5"/>
                </a:cxn>
              </a:cxnLst>
              <a:rect l="0" t="0" r="r" b="b"/>
              <a:pathLst>
                <a:path w="43" h="38">
                  <a:moveTo>
                    <a:pt x="43" y="0"/>
                  </a:moveTo>
                  <a:lnTo>
                    <a:pt x="0" y="38"/>
                  </a:lnTo>
                  <a:lnTo>
                    <a:pt x="12" y="34"/>
                  </a:lnTo>
                </a:path>
              </a:pathLst>
            </a:custGeom>
            <a:noFill/>
            <a:ln w="0">
              <a:solidFill>
                <a:srgbClr val="9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vi-VN"/>
            </a:p>
          </p:txBody>
        </p:sp>
        <p:sp>
          <p:nvSpPr>
            <p:cNvPr id="40" name="Line 148">
              <a:extLst>
                <a:ext uri="{FF2B5EF4-FFF2-40B4-BE49-F238E27FC236}">
                  <a16:creationId xmlns:a16="http://schemas.microsoft.com/office/drawing/2014/main" id="{EF3B54F6-960A-4B66-832C-0D5D86D0131B}"/>
                </a:ext>
              </a:extLst>
            </p:cNvPr>
            <p:cNvSpPr>
              <a:spLocks noChangeShapeType="1"/>
            </p:cNvSpPr>
            <p:nvPr/>
          </p:nvSpPr>
          <p:spPr bwMode="auto">
            <a:xfrm flipV="1">
              <a:off x="1449" y="3094"/>
              <a:ext cx="43" cy="77"/>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vi-VN"/>
            </a:p>
          </p:txBody>
        </p:sp>
        <p:sp>
          <p:nvSpPr>
            <p:cNvPr id="41" name="Freeform 149">
              <a:extLst>
                <a:ext uri="{FF2B5EF4-FFF2-40B4-BE49-F238E27FC236}">
                  <a16:creationId xmlns:a16="http://schemas.microsoft.com/office/drawing/2014/main" id="{EC190DA8-ECDD-4FD2-AD12-2432C67A18C6}"/>
                </a:ext>
              </a:extLst>
            </p:cNvPr>
            <p:cNvSpPr>
              <a:spLocks/>
            </p:cNvSpPr>
            <p:nvPr/>
          </p:nvSpPr>
          <p:spPr bwMode="auto">
            <a:xfrm>
              <a:off x="716" y="2345"/>
              <a:ext cx="469" cy="282"/>
            </a:xfrm>
            <a:custGeom>
              <a:avLst/>
              <a:gdLst>
                <a:gd name="T0" fmla="*/ 2147483646 w 66"/>
                <a:gd name="T1" fmla="*/ 0 h 40"/>
                <a:gd name="T2" fmla="*/ 0 w 66"/>
                <a:gd name="T3" fmla="*/ 0 h 40"/>
                <a:gd name="T4" fmla="*/ 0 w 66"/>
                <a:gd name="T5" fmla="*/ 2147483646 h 40"/>
                <a:gd name="T6" fmla="*/ 1664323999 w 66"/>
                <a:gd name="T7" fmla="*/ 2147483646 h 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6" h="40">
                  <a:moveTo>
                    <a:pt x="66" y="0"/>
                  </a:moveTo>
                  <a:lnTo>
                    <a:pt x="0" y="0"/>
                  </a:lnTo>
                  <a:lnTo>
                    <a:pt x="0" y="40"/>
                  </a:lnTo>
                  <a:lnTo>
                    <a:pt x="5" y="28"/>
                  </a:lnTo>
                </a:path>
              </a:pathLst>
            </a:custGeom>
            <a:noFill/>
            <a:ln w="0">
              <a:solidFill>
                <a:srgbClr val="9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vi-VN"/>
            </a:p>
          </p:txBody>
        </p:sp>
        <p:sp>
          <p:nvSpPr>
            <p:cNvPr id="42" name="Line 150">
              <a:extLst>
                <a:ext uri="{FF2B5EF4-FFF2-40B4-BE49-F238E27FC236}">
                  <a16:creationId xmlns:a16="http://schemas.microsoft.com/office/drawing/2014/main" id="{93A6DEB2-67C3-4718-8508-5DC6E01BDFF2}"/>
                </a:ext>
              </a:extLst>
            </p:cNvPr>
            <p:cNvSpPr>
              <a:spLocks noChangeShapeType="1"/>
            </p:cNvSpPr>
            <p:nvPr/>
          </p:nvSpPr>
          <p:spPr bwMode="auto">
            <a:xfrm flipH="1" flipV="1">
              <a:off x="680" y="2542"/>
              <a:ext cx="36" cy="85"/>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vi-VN"/>
            </a:p>
          </p:txBody>
        </p:sp>
        <p:sp>
          <p:nvSpPr>
            <p:cNvPr id="43" name="Rectangle 151">
              <a:extLst>
                <a:ext uri="{FF2B5EF4-FFF2-40B4-BE49-F238E27FC236}">
                  <a16:creationId xmlns:a16="http://schemas.microsoft.com/office/drawing/2014/main" id="{549891DC-65AA-407C-AFD2-5C741C013CA3}"/>
                </a:ext>
              </a:extLst>
            </p:cNvPr>
            <p:cNvSpPr>
              <a:spLocks noChangeArrowheads="1"/>
            </p:cNvSpPr>
            <p:nvPr/>
          </p:nvSpPr>
          <p:spPr bwMode="auto">
            <a:xfrm>
              <a:off x="681" y="2182"/>
              <a:ext cx="52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vi-VN" sz="1200">
                  <a:solidFill>
                    <a:schemeClr val="folHlink"/>
                  </a:solidFill>
                </a:rPr>
                <a:t>[ Còn xăng ]</a:t>
              </a:r>
            </a:p>
          </p:txBody>
        </p:sp>
        <p:sp>
          <p:nvSpPr>
            <p:cNvPr id="44" name="Freeform 152">
              <a:extLst>
                <a:ext uri="{FF2B5EF4-FFF2-40B4-BE49-F238E27FC236}">
                  <a16:creationId xmlns:a16="http://schemas.microsoft.com/office/drawing/2014/main" id="{8FC4BB45-86E1-44C2-AD95-3F18A63493DF}"/>
                </a:ext>
              </a:extLst>
            </p:cNvPr>
            <p:cNvSpPr>
              <a:spLocks/>
            </p:cNvSpPr>
            <p:nvPr/>
          </p:nvSpPr>
          <p:spPr bwMode="auto">
            <a:xfrm>
              <a:off x="1527" y="2345"/>
              <a:ext cx="427" cy="282"/>
            </a:xfrm>
            <a:custGeom>
              <a:avLst/>
              <a:gdLst>
                <a:gd name="T0" fmla="*/ 0 w 60"/>
                <a:gd name="T1" fmla="*/ 0 h 40"/>
                <a:gd name="T2" fmla="*/ 2147483646 w 60"/>
                <a:gd name="T3" fmla="*/ 0 h 40"/>
                <a:gd name="T4" fmla="*/ 2147483646 w 60"/>
                <a:gd name="T5" fmla="*/ 2147483646 h 40"/>
                <a:gd name="T6" fmla="*/ 2147483646 w 60"/>
                <a:gd name="T7" fmla="*/ 2147483646 h 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40">
                  <a:moveTo>
                    <a:pt x="0" y="0"/>
                  </a:moveTo>
                  <a:lnTo>
                    <a:pt x="54" y="0"/>
                  </a:lnTo>
                  <a:lnTo>
                    <a:pt x="55" y="40"/>
                  </a:lnTo>
                  <a:lnTo>
                    <a:pt x="60" y="28"/>
                  </a:lnTo>
                </a:path>
              </a:pathLst>
            </a:custGeom>
            <a:noFill/>
            <a:ln w="0">
              <a:solidFill>
                <a:srgbClr val="9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vi-VN"/>
            </a:p>
          </p:txBody>
        </p:sp>
        <p:sp>
          <p:nvSpPr>
            <p:cNvPr id="45" name="Line 153">
              <a:extLst>
                <a:ext uri="{FF2B5EF4-FFF2-40B4-BE49-F238E27FC236}">
                  <a16:creationId xmlns:a16="http://schemas.microsoft.com/office/drawing/2014/main" id="{B8F34BC3-7C2E-405F-A1A6-68F13B804D9A}"/>
                </a:ext>
              </a:extLst>
            </p:cNvPr>
            <p:cNvSpPr>
              <a:spLocks noChangeShapeType="1"/>
            </p:cNvSpPr>
            <p:nvPr/>
          </p:nvSpPr>
          <p:spPr bwMode="auto">
            <a:xfrm flipH="1" flipV="1">
              <a:off x="1882" y="2542"/>
              <a:ext cx="36" cy="85"/>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vi-VN"/>
            </a:p>
          </p:txBody>
        </p:sp>
        <p:sp>
          <p:nvSpPr>
            <p:cNvPr id="46" name="Rectangle 154">
              <a:extLst>
                <a:ext uri="{FF2B5EF4-FFF2-40B4-BE49-F238E27FC236}">
                  <a16:creationId xmlns:a16="http://schemas.microsoft.com/office/drawing/2014/main" id="{54ADFFAB-F76D-4C43-9843-EC848C56BC35}"/>
                </a:ext>
              </a:extLst>
            </p:cNvPr>
            <p:cNvSpPr>
              <a:spLocks noChangeArrowheads="1"/>
            </p:cNvSpPr>
            <p:nvPr/>
          </p:nvSpPr>
          <p:spPr bwMode="auto">
            <a:xfrm>
              <a:off x="1623" y="2189"/>
              <a:ext cx="491"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vi-VN" sz="1200">
                  <a:solidFill>
                    <a:schemeClr val="folHlink"/>
                  </a:solidFill>
                </a:rPr>
                <a:t>[ Hết xăng ]</a:t>
              </a:r>
            </a:p>
          </p:txBody>
        </p:sp>
      </p:grpSp>
      <p:pic>
        <p:nvPicPr>
          <p:cNvPr id="52" name="Picture 51">
            <a:extLst>
              <a:ext uri="{FF2B5EF4-FFF2-40B4-BE49-F238E27FC236}">
                <a16:creationId xmlns:a16="http://schemas.microsoft.com/office/drawing/2014/main" id="{4EAA30D3-052F-46B2-AE77-A21858E66A32}"/>
              </a:ext>
            </a:extLst>
          </p:cNvPr>
          <p:cNvPicPr>
            <a:picLocks noChangeAspect="1"/>
          </p:cNvPicPr>
          <p:nvPr/>
        </p:nvPicPr>
        <p:blipFill>
          <a:blip r:embed="rId2"/>
          <a:stretch>
            <a:fillRect/>
          </a:stretch>
        </p:blipFill>
        <p:spPr>
          <a:xfrm>
            <a:off x="7569720" y="2672943"/>
            <a:ext cx="1079604" cy="745441"/>
          </a:xfrm>
          <a:prstGeom prst="rect">
            <a:avLst/>
          </a:prstGeom>
        </p:spPr>
      </p:pic>
      <p:pic>
        <p:nvPicPr>
          <p:cNvPr id="54" name="Picture 53">
            <a:extLst>
              <a:ext uri="{FF2B5EF4-FFF2-40B4-BE49-F238E27FC236}">
                <a16:creationId xmlns:a16="http://schemas.microsoft.com/office/drawing/2014/main" id="{47BAAA3E-7DC4-4F9C-8EE0-038E6E5A6B43}"/>
              </a:ext>
            </a:extLst>
          </p:cNvPr>
          <p:cNvPicPr>
            <a:picLocks noChangeAspect="1"/>
          </p:cNvPicPr>
          <p:nvPr/>
        </p:nvPicPr>
        <p:blipFill>
          <a:blip r:embed="rId3"/>
          <a:stretch>
            <a:fillRect/>
          </a:stretch>
        </p:blipFill>
        <p:spPr>
          <a:xfrm>
            <a:off x="9182970" y="1494591"/>
            <a:ext cx="848057" cy="520949"/>
          </a:xfrm>
          <a:prstGeom prst="rect">
            <a:avLst/>
          </a:prstGeom>
        </p:spPr>
      </p:pic>
      <p:pic>
        <p:nvPicPr>
          <p:cNvPr id="56" name="Picture 55">
            <a:extLst>
              <a:ext uri="{FF2B5EF4-FFF2-40B4-BE49-F238E27FC236}">
                <a16:creationId xmlns:a16="http://schemas.microsoft.com/office/drawing/2014/main" id="{D22014DF-BC41-49AB-AB6B-FCF057A2FA79}"/>
              </a:ext>
            </a:extLst>
          </p:cNvPr>
          <p:cNvPicPr>
            <a:picLocks noChangeAspect="1"/>
          </p:cNvPicPr>
          <p:nvPr/>
        </p:nvPicPr>
        <p:blipFill>
          <a:blip r:embed="rId4"/>
          <a:stretch>
            <a:fillRect/>
          </a:stretch>
        </p:blipFill>
        <p:spPr>
          <a:xfrm>
            <a:off x="7748846" y="1601202"/>
            <a:ext cx="1019175" cy="419100"/>
          </a:xfrm>
          <a:prstGeom prst="rect">
            <a:avLst/>
          </a:prstGeom>
        </p:spPr>
      </p:pic>
      <p:sp>
        <p:nvSpPr>
          <p:cNvPr id="48" name="Footer Placeholder 47">
            <a:extLst>
              <a:ext uri="{FF2B5EF4-FFF2-40B4-BE49-F238E27FC236}">
                <a16:creationId xmlns:a16="http://schemas.microsoft.com/office/drawing/2014/main" id="{681A69D6-3997-4E68-8E15-867BC9DF5C86}"/>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408432291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9A31E-D05A-4E83-8AF3-9096A9091716}"/>
              </a:ext>
            </a:extLst>
          </p:cNvPr>
          <p:cNvSpPr>
            <a:spLocks noGrp="1"/>
          </p:cNvSpPr>
          <p:nvPr>
            <p:ph type="title"/>
          </p:nvPr>
        </p:nvSpPr>
        <p:spPr/>
        <p:txBody>
          <a:bodyPr/>
          <a:lstStyle/>
          <a:p>
            <a:r>
              <a:rPr lang="en-US" altLang="vi-VN"/>
              <a:t>7.1.2 Ký </a:t>
            </a:r>
            <a:r>
              <a:rPr lang="en-US" altLang="vi-VN" err="1"/>
              <a:t>pháp</a:t>
            </a:r>
            <a:r>
              <a:rPr lang="en-US" altLang="vi-VN"/>
              <a:t> Activity Diagram</a:t>
            </a:r>
            <a:endParaRPr lang="vi-VN"/>
          </a:p>
        </p:txBody>
      </p:sp>
      <p:sp>
        <p:nvSpPr>
          <p:cNvPr id="3" name="Content Placeholder 2">
            <a:extLst>
              <a:ext uri="{FF2B5EF4-FFF2-40B4-BE49-F238E27FC236}">
                <a16:creationId xmlns:a16="http://schemas.microsoft.com/office/drawing/2014/main" id="{BB6427B8-D327-4AFD-BC65-878B0966285B}"/>
              </a:ext>
            </a:extLst>
          </p:cNvPr>
          <p:cNvSpPr>
            <a:spLocks noGrp="1"/>
          </p:cNvSpPr>
          <p:nvPr>
            <p:ph idx="1"/>
          </p:nvPr>
        </p:nvSpPr>
        <p:spPr>
          <a:xfrm>
            <a:off x="1201452" y="1384011"/>
            <a:ext cx="10058400" cy="4746965"/>
          </a:xfrm>
        </p:spPr>
        <p:txBody>
          <a:bodyPr>
            <a:normAutofit/>
          </a:bodyPr>
          <a:lstStyle/>
          <a:p>
            <a:pPr>
              <a:lnSpc>
                <a:spcPct val="150000"/>
              </a:lnSpc>
              <a:defRPr/>
            </a:pPr>
            <a:r>
              <a:rPr lang="en-US" sz="2400"/>
              <a:t>Ký </a:t>
            </a:r>
            <a:r>
              <a:rPr lang="en-US" sz="2400" err="1"/>
              <a:t>hiệu</a:t>
            </a:r>
            <a:r>
              <a:rPr lang="en-US" sz="2400"/>
              <a:t> </a:t>
            </a:r>
            <a:r>
              <a:rPr lang="en-US" sz="2400" err="1"/>
              <a:t>Liên</a:t>
            </a:r>
            <a:r>
              <a:rPr lang="en-US" sz="2400"/>
              <a:t> </a:t>
            </a:r>
            <a:r>
              <a:rPr lang="en-US" sz="2400" err="1"/>
              <a:t>kết</a:t>
            </a:r>
            <a:endParaRPr lang="en-US" sz="2400"/>
          </a:p>
          <a:p>
            <a:pPr lvl="1" indent="-342900">
              <a:lnSpc>
                <a:spcPct val="150000"/>
              </a:lnSpc>
              <a:defRPr/>
            </a:pPr>
            <a:r>
              <a:rPr lang="en-US" sz="2200" err="1"/>
              <a:t>Hành</a:t>
            </a:r>
            <a:r>
              <a:rPr lang="en-US" sz="2200"/>
              <a:t> </a:t>
            </a:r>
            <a:r>
              <a:rPr lang="en-US" sz="2200" err="1"/>
              <a:t>động</a:t>
            </a:r>
            <a:r>
              <a:rPr lang="en-US" sz="2200"/>
              <a:t> </a:t>
            </a:r>
            <a:r>
              <a:rPr lang="en-US" sz="2200" err="1"/>
              <a:t>được</a:t>
            </a:r>
            <a:r>
              <a:rPr lang="en-US" sz="2200"/>
              <a:t> </a:t>
            </a:r>
            <a:r>
              <a:rPr lang="en-US" sz="2200" err="1"/>
              <a:t>liên</a:t>
            </a:r>
            <a:r>
              <a:rPr lang="en-US" sz="2200"/>
              <a:t> </a:t>
            </a:r>
            <a:r>
              <a:rPr lang="en-US" sz="2200" err="1"/>
              <a:t>kết</a:t>
            </a:r>
            <a:r>
              <a:rPr lang="en-US" sz="2200"/>
              <a:t> </a:t>
            </a:r>
            <a:r>
              <a:rPr lang="en-US" sz="2200" err="1"/>
              <a:t>bởi</a:t>
            </a:r>
            <a:r>
              <a:rPr lang="en-US" sz="2200"/>
              <a:t> </a:t>
            </a:r>
            <a:r>
              <a:rPr lang="en-US" sz="2200" err="1"/>
              <a:t>các</a:t>
            </a:r>
            <a:r>
              <a:rPr lang="en-US" sz="2200"/>
              <a:t> </a:t>
            </a:r>
            <a:r>
              <a:rPr lang="en-US" sz="2200" err="1"/>
              <a:t>mũi</a:t>
            </a:r>
            <a:r>
              <a:rPr lang="en-US" sz="2200"/>
              <a:t> </a:t>
            </a:r>
            <a:r>
              <a:rPr lang="en-US" sz="2200" err="1"/>
              <a:t>tên</a:t>
            </a:r>
            <a:r>
              <a:rPr lang="en-US" sz="2200"/>
              <a:t>, </a:t>
            </a:r>
            <a:r>
              <a:rPr lang="en-US" sz="2200" err="1"/>
              <a:t>chỉ</a:t>
            </a:r>
            <a:r>
              <a:rPr lang="en-US" sz="2200"/>
              <a:t> ra </a:t>
            </a:r>
            <a:r>
              <a:rPr lang="en-US" sz="2200" err="1"/>
              <a:t>thứ</a:t>
            </a:r>
            <a:r>
              <a:rPr lang="en-US" sz="2200"/>
              <a:t> </a:t>
            </a:r>
            <a:r>
              <a:rPr lang="en-US" sz="2200" err="1"/>
              <a:t>tự</a:t>
            </a:r>
            <a:r>
              <a:rPr lang="en-US" sz="2200"/>
              <a:t> </a:t>
            </a:r>
            <a:r>
              <a:rPr lang="en-US" sz="2200" err="1"/>
              <a:t>các</a:t>
            </a:r>
            <a:r>
              <a:rPr lang="en-US" sz="2200"/>
              <a:t> </a:t>
            </a:r>
            <a:r>
              <a:rPr lang="en-US" sz="2200" err="1"/>
              <a:t>hành</a:t>
            </a:r>
            <a:r>
              <a:rPr lang="en-US" sz="2200"/>
              <a:t> </a:t>
            </a:r>
            <a:r>
              <a:rPr lang="en-US" sz="2200" err="1"/>
              <a:t>động</a:t>
            </a:r>
            <a:r>
              <a:rPr lang="en-US" sz="2200"/>
              <a:t> </a:t>
            </a:r>
          </a:p>
          <a:p>
            <a:pPr lvl="1" indent="-342900">
              <a:lnSpc>
                <a:spcPct val="150000"/>
              </a:lnSpc>
              <a:defRPr/>
            </a:pPr>
            <a:r>
              <a:rPr lang="en-US" sz="2200"/>
              <a:t>Action flow</a:t>
            </a:r>
          </a:p>
          <a:p>
            <a:pPr lvl="1" indent="-342900">
              <a:lnSpc>
                <a:spcPct val="150000"/>
              </a:lnSpc>
              <a:defRPr/>
            </a:pPr>
            <a:r>
              <a:rPr lang="en-US" sz="2200"/>
              <a:t>Object flow</a:t>
            </a:r>
          </a:p>
          <a:p>
            <a:pPr indent="-342900">
              <a:lnSpc>
                <a:spcPct val="150000"/>
              </a:lnSpc>
              <a:defRPr/>
            </a:pPr>
            <a:r>
              <a:rPr lang="en-US" sz="2400" err="1"/>
              <a:t>Khối</a:t>
            </a:r>
            <a:r>
              <a:rPr lang="en-US" sz="2400"/>
              <a:t> </a:t>
            </a:r>
            <a:r>
              <a:rPr lang="en-US" sz="2400" err="1"/>
              <a:t>quyết</a:t>
            </a:r>
            <a:r>
              <a:rPr lang="en-US" sz="2400"/>
              <a:t> </a:t>
            </a:r>
            <a:r>
              <a:rPr lang="en-US" sz="2400" err="1"/>
              <a:t>định</a:t>
            </a:r>
            <a:r>
              <a:rPr lang="en-US" sz="2400"/>
              <a:t> (decision)</a:t>
            </a:r>
          </a:p>
          <a:p>
            <a:pPr lvl="1" indent="-342900">
              <a:lnSpc>
                <a:spcPct val="150000"/>
              </a:lnSpc>
              <a:defRPr/>
            </a:pPr>
            <a:r>
              <a:rPr lang="en-US" sz="2200" err="1"/>
              <a:t>Mô</a:t>
            </a:r>
            <a:r>
              <a:rPr lang="en-US" sz="2200"/>
              <a:t> </a:t>
            </a:r>
            <a:r>
              <a:rPr lang="en-US" sz="2200" err="1"/>
              <a:t>tả</a:t>
            </a:r>
            <a:r>
              <a:rPr lang="en-US" sz="2200"/>
              <a:t> </a:t>
            </a:r>
            <a:r>
              <a:rPr lang="en-US" sz="2200" err="1"/>
              <a:t>việc</a:t>
            </a:r>
            <a:r>
              <a:rPr lang="en-US" sz="2200"/>
              <a:t> </a:t>
            </a:r>
            <a:r>
              <a:rPr lang="en-US" sz="2200" err="1"/>
              <a:t>lựa</a:t>
            </a:r>
            <a:r>
              <a:rPr lang="en-US" sz="2200"/>
              <a:t> </a:t>
            </a:r>
            <a:r>
              <a:rPr lang="en-US" sz="2200" err="1"/>
              <a:t>chọn</a:t>
            </a:r>
            <a:r>
              <a:rPr lang="en-US" sz="2200"/>
              <a:t> </a:t>
            </a:r>
            <a:r>
              <a:rPr lang="en-US" sz="2200" err="1"/>
              <a:t>trong</a:t>
            </a:r>
            <a:r>
              <a:rPr lang="en-US" sz="2200"/>
              <a:t> </a:t>
            </a:r>
            <a:r>
              <a:rPr lang="en-US" sz="2200" err="1"/>
              <a:t>điều</a:t>
            </a:r>
            <a:r>
              <a:rPr lang="en-US" sz="2200"/>
              <a:t> </a:t>
            </a:r>
            <a:r>
              <a:rPr lang="en-US" sz="2200" err="1"/>
              <a:t>kiện</a:t>
            </a:r>
            <a:r>
              <a:rPr lang="en-US" sz="2200"/>
              <a:t> </a:t>
            </a:r>
            <a:r>
              <a:rPr lang="en-US" sz="2200" err="1"/>
              <a:t>nào</a:t>
            </a:r>
            <a:r>
              <a:rPr lang="en-US" sz="2200"/>
              <a:t> </a:t>
            </a:r>
            <a:r>
              <a:rPr lang="en-US" sz="2200" err="1"/>
              <a:t>đó</a:t>
            </a:r>
            <a:r>
              <a:rPr lang="en-US" sz="2200"/>
              <a:t>.</a:t>
            </a:r>
          </a:p>
          <a:p>
            <a:pPr indent="-342900">
              <a:lnSpc>
                <a:spcPct val="150000"/>
              </a:lnSpc>
              <a:defRPr/>
            </a:pPr>
            <a:r>
              <a:rPr lang="en-US" sz="2600" err="1"/>
              <a:t>Khối</a:t>
            </a:r>
            <a:r>
              <a:rPr lang="en-US" sz="2600"/>
              <a:t> merge</a:t>
            </a:r>
          </a:p>
          <a:p>
            <a:pPr>
              <a:lnSpc>
                <a:spcPct val="150000"/>
              </a:lnSpc>
            </a:pPr>
            <a:endParaRPr lang="en-US" altLang="vi-VN"/>
          </a:p>
          <a:p>
            <a:endParaRPr lang="vi-VN"/>
          </a:p>
        </p:txBody>
      </p:sp>
      <p:pic>
        <p:nvPicPr>
          <p:cNvPr id="45" name="Picture 44">
            <a:extLst>
              <a:ext uri="{FF2B5EF4-FFF2-40B4-BE49-F238E27FC236}">
                <a16:creationId xmlns:a16="http://schemas.microsoft.com/office/drawing/2014/main" id="{CBE6228E-4901-4D57-99BA-8DC5741BB06F}"/>
              </a:ext>
            </a:extLst>
          </p:cNvPr>
          <p:cNvPicPr>
            <a:picLocks noChangeAspect="1"/>
          </p:cNvPicPr>
          <p:nvPr/>
        </p:nvPicPr>
        <p:blipFill>
          <a:blip r:embed="rId2"/>
          <a:stretch>
            <a:fillRect/>
          </a:stretch>
        </p:blipFill>
        <p:spPr>
          <a:xfrm>
            <a:off x="5120155" y="2747181"/>
            <a:ext cx="2581275" cy="314325"/>
          </a:xfrm>
          <a:prstGeom prst="rect">
            <a:avLst/>
          </a:prstGeom>
        </p:spPr>
      </p:pic>
      <p:pic>
        <p:nvPicPr>
          <p:cNvPr id="47" name="Picture 46">
            <a:extLst>
              <a:ext uri="{FF2B5EF4-FFF2-40B4-BE49-F238E27FC236}">
                <a16:creationId xmlns:a16="http://schemas.microsoft.com/office/drawing/2014/main" id="{2A07A21D-A2F8-447A-87D6-4344B06801E3}"/>
              </a:ext>
            </a:extLst>
          </p:cNvPr>
          <p:cNvPicPr>
            <a:picLocks noChangeAspect="1"/>
          </p:cNvPicPr>
          <p:nvPr/>
        </p:nvPicPr>
        <p:blipFill>
          <a:blip r:embed="rId3"/>
          <a:stretch>
            <a:fillRect/>
          </a:stretch>
        </p:blipFill>
        <p:spPr>
          <a:xfrm>
            <a:off x="8262924" y="2638971"/>
            <a:ext cx="2352870" cy="1289426"/>
          </a:xfrm>
          <a:prstGeom prst="rect">
            <a:avLst/>
          </a:prstGeom>
        </p:spPr>
      </p:pic>
      <p:pic>
        <p:nvPicPr>
          <p:cNvPr id="49" name="Picture 48">
            <a:extLst>
              <a:ext uri="{FF2B5EF4-FFF2-40B4-BE49-F238E27FC236}">
                <a16:creationId xmlns:a16="http://schemas.microsoft.com/office/drawing/2014/main" id="{BE53679F-8726-437C-BC8C-FDAF89F73ACB}"/>
              </a:ext>
            </a:extLst>
          </p:cNvPr>
          <p:cNvPicPr>
            <a:picLocks noChangeAspect="1"/>
          </p:cNvPicPr>
          <p:nvPr/>
        </p:nvPicPr>
        <p:blipFill>
          <a:blip r:embed="rId4"/>
          <a:stretch>
            <a:fillRect/>
          </a:stretch>
        </p:blipFill>
        <p:spPr>
          <a:xfrm>
            <a:off x="9807460" y="5183357"/>
            <a:ext cx="1862561" cy="947619"/>
          </a:xfrm>
          <a:prstGeom prst="rect">
            <a:avLst/>
          </a:prstGeom>
        </p:spPr>
      </p:pic>
      <p:pic>
        <p:nvPicPr>
          <p:cNvPr id="51" name="Picture 50">
            <a:extLst>
              <a:ext uri="{FF2B5EF4-FFF2-40B4-BE49-F238E27FC236}">
                <a16:creationId xmlns:a16="http://schemas.microsoft.com/office/drawing/2014/main" id="{59BB32BC-89FD-4860-90D9-E075DD17BA2D}"/>
              </a:ext>
            </a:extLst>
          </p:cNvPr>
          <p:cNvPicPr>
            <a:picLocks noChangeAspect="1"/>
          </p:cNvPicPr>
          <p:nvPr/>
        </p:nvPicPr>
        <p:blipFill>
          <a:blip r:embed="rId5"/>
          <a:stretch>
            <a:fillRect/>
          </a:stretch>
        </p:blipFill>
        <p:spPr>
          <a:xfrm>
            <a:off x="7610559" y="4230798"/>
            <a:ext cx="1828800" cy="762000"/>
          </a:xfrm>
          <a:prstGeom prst="rect">
            <a:avLst/>
          </a:prstGeom>
        </p:spPr>
      </p:pic>
      <p:sp>
        <p:nvSpPr>
          <p:cNvPr id="5" name="Footer Placeholder 4">
            <a:extLst>
              <a:ext uri="{FF2B5EF4-FFF2-40B4-BE49-F238E27FC236}">
                <a16:creationId xmlns:a16="http://schemas.microsoft.com/office/drawing/2014/main" id="{C9883A97-756C-489D-9191-143469A1608B}"/>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31894365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9A31E-D05A-4E83-8AF3-9096A9091716}"/>
              </a:ext>
            </a:extLst>
          </p:cNvPr>
          <p:cNvSpPr>
            <a:spLocks noGrp="1"/>
          </p:cNvSpPr>
          <p:nvPr>
            <p:ph type="title"/>
          </p:nvPr>
        </p:nvSpPr>
        <p:spPr/>
        <p:txBody>
          <a:bodyPr/>
          <a:lstStyle/>
          <a:p>
            <a:r>
              <a:rPr lang="en-US" altLang="vi-VN"/>
              <a:t>7.1.2 Ký </a:t>
            </a:r>
            <a:r>
              <a:rPr lang="en-US" altLang="vi-VN" err="1"/>
              <a:t>pháp</a:t>
            </a:r>
            <a:r>
              <a:rPr lang="en-US" altLang="vi-VN"/>
              <a:t> Activity Diagram</a:t>
            </a:r>
            <a:endParaRPr lang="vi-VN"/>
          </a:p>
        </p:txBody>
      </p:sp>
      <p:sp>
        <p:nvSpPr>
          <p:cNvPr id="3" name="Content Placeholder 2">
            <a:extLst>
              <a:ext uri="{FF2B5EF4-FFF2-40B4-BE49-F238E27FC236}">
                <a16:creationId xmlns:a16="http://schemas.microsoft.com/office/drawing/2014/main" id="{BB6427B8-D327-4AFD-BC65-878B0966285B}"/>
              </a:ext>
            </a:extLst>
          </p:cNvPr>
          <p:cNvSpPr>
            <a:spLocks noGrp="1"/>
          </p:cNvSpPr>
          <p:nvPr>
            <p:ph idx="1"/>
          </p:nvPr>
        </p:nvSpPr>
        <p:spPr>
          <a:xfrm>
            <a:off x="1201452" y="1384012"/>
            <a:ext cx="10058400" cy="4186068"/>
          </a:xfrm>
        </p:spPr>
        <p:txBody>
          <a:bodyPr/>
          <a:lstStyle/>
          <a:p>
            <a:pPr>
              <a:lnSpc>
                <a:spcPct val="150000"/>
              </a:lnSpc>
            </a:pPr>
            <a:r>
              <a:rPr lang="en-US" altLang="vi-VN" err="1"/>
              <a:t>Rẽ</a:t>
            </a:r>
            <a:r>
              <a:rPr lang="en-US" altLang="vi-VN"/>
              <a:t> </a:t>
            </a:r>
            <a:r>
              <a:rPr lang="en-US" altLang="vi-VN" err="1"/>
              <a:t>nhánh</a:t>
            </a:r>
            <a:r>
              <a:rPr lang="en-US" altLang="vi-VN"/>
              <a:t> song </a:t>
            </a:r>
            <a:r>
              <a:rPr lang="en-US" altLang="vi-VN" err="1"/>
              <a:t>song</a:t>
            </a:r>
            <a:r>
              <a:rPr lang="en-US" altLang="vi-VN"/>
              <a:t> (forks) </a:t>
            </a:r>
            <a:r>
              <a:rPr lang="en-US" altLang="vi-VN" err="1"/>
              <a:t>và</a:t>
            </a:r>
            <a:r>
              <a:rPr lang="en-US" altLang="vi-VN"/>
              <a:t> </a:t>
            </a:r>
            <a:r>
              <a:rPr lang="en-US" altLang="vi-VN" err="1"/>
              <a:t>đồng</a:t>
            </a:r>
            <a:r>
              <a:rPr lang="en-US" altLang="vi-VN"/>
              <a:t> </a:t>
            </a:r>
            <a:r>
              <a:rPr lang="en-US" altLang="vi-VN" err="1"/>
              <a:t>bộ</a:t>
            </a:r>
            <a:r>
              <a:rPr lang="en-US" altLang="vi-VN"/>
              <a:t> (joins) </a:t>
            </a:r>
            <a:r>
              <a:rPr lang="en-US" altLang="vi-VN">
                <a:solidFill>
                  <a:schemeClr val="folHlink"/>
                </a:solidFill>
              </a:rPr>
              <a:t>(</a:t>
            </a:r>
            <a:r>
              <a:rPr lang="en-US" altLang="vi-VN" err="1">
                <a:solidFill>
                  <a:schemeClr val="folHlink"/>
                </a:solidFill>
              </a:rPr>
              <a:t>Synchonization</a:t>
            </a:r>
            <a:r>
              <a:rPr lang="en-US" altLang="vi-VN">
                <a:solidFill>
                  <a:schemeClr val="folHlink"/>
                </a:solidFill>
              </a:rPr>
              <a:t>)</a:t>
            </a:r>
          </a:p>
          <a:p>
            <a:pPr lvl="1">
              <a:lnSpc>
                <a:spcPct val="150000"/>
              </a:lnSpc>
            </a:pPr>
            <a:r>
              <a:rPr lang="en-US" altLang="vi-VN" err="1"/>
              <a:t>Bắt</a:t>
            </a:r>
            <a:r>
              <a:rPr lang="en-US" altLang="vi-VN"/>
              <a:t> </a:t>
            </a:r>
            <a:r>
              <a:rPr lang="en-US" altLang="vi-VN" err="1"/>
              <a:t>đầu</a:t>
            </a:r>
            <a:r>
              <a:rPr lang="en-US" altLang="vi-VN"/>
              <a:t> </a:t>
            </a:r>
            <a:r>
              <a:rPr lang="en-US" altLang="vi-VN" err="1"/>
              <a:t>và</a:t>
            </a:r>
            <a:r>
              <a:rPr lang="en-US" altLang="vi-VN"/>
              <a:t> </a:t>
            </a:r>
            <a:r>
              <a:rPr lang="en-US" altLang="vi-VN" err="1"/>
              <a:t>kết</a:t>
            </a:r>
            <a:r>
              <a:rPr lang="en-US" altLang="vi-VN"/>
              <a:t> </a:t>
            </a:r>
            <a:r>
              <a:rPr lang="en-US" altLang="vi-VN" err="1"/>
              <a:t>thúc</a:t>
            </a:r>
            <a:r>
              <a:rPr lang="en-US" altLang="vi-VN"/>
              <a:t> </a:t>
            </a:r>
            <a:r>
              <a:rPr lang="en-US" altLang="vi-VN" err="1"/>
              <a:t>các</a:t>
            </a:r>
            <a:r>
              <a:rPr lang="en-US" altLang="vi-VN"/>
              <a:t> </a:t>
            </a:r>
            <a:r>
              <a:rPr lang="en-US" altLang="vi-VN" err="1"/>
              <a:t>hành</a:t>
            </a:r>
            <a:r>
              <a:rPr lang="en-US" altLang="vi-VN"/>
              <a:t> </a:t>
            </a:r>
            <a:r>
              <a:rPr lang="en-US" altLang="vi-VN" err="1"/>
              <a:t>động</a:t>
            </a:r>
            <a:r>
              <a:rPr lang="en-US" altLang="vi-VN"/>
              <a:t> song </a:t>
            </a:r>
            <a:r>
              <a:rPr lang="en-US" altLang="vi-VN" err="1"/>
              <a:t>song</a:t>
            </a:r>
            <a:endParaRPr lang="en-US" altLang="vi-VN"/>
          </a:p>
          <a:p>
            <a:pPr lvl="1">
              <a:lnSpc>
                <a:spcPct val="150000"/>
              </a:lnSpc>
            </a:pPr>
            <a:endParaRPr lang="en-US" altLang="vi-VN"/>
          </a:p>
          <a:p>
            <a:pPr lvl="1">
              <a:lnSpc>
                <a:spcPct val="150000"/>
              </a:lnSpc>
            </a:pPr>
            <a:endParaRPr lang="en-US" altLang="vi-VN"/>
          </a:p>
          <a:p>
            <a:pPr lvl="1">
              <a:lnSpc>
                <a:spcPct val="150000"/>
              </a:lnSpc>
            </a:pPr>
            <a:r>
              <a:rPr lang="en-US" altLang="vi-VN" err="1"/>
              <a:t>Mỗi</a:t>
            </a:r>
            <a:r>
              <a:rPr lang="en-US" altLang="vi-VN"/>
              <a:t> </a:t>
            </a:r>
            <a:r>
              <a:rPr lang="en-US" altLang="vi-VN" err="1"/>
              <a:t>rẽ</a:t>
            </a:r>
            <a:r>
              <a:rPr lang="en-US" altLang="vi-VN"/>
              <a:t> </a:t>
            </a:r>
            <a:r>
              <a:rPr lang="en-US" altLang="vi-VN" err="1"/>
              <a:t>nhánh</a:t>
            </a:r>
            <a:r>
              <a:rPr lang="en-US" altLang="vi-VN"/>
              <a:t> (forks) </a:t>
            </a:r>
            <a:r>
              <a:rPr lang="en-US" altLang="vi-VN" err="1"/>
              <a:t>phải</a:t>
            </a:r>
            <a:r>
              <a:rPr lang="en-US" altLang="vi-VN"/>
              <a:t> </a:t>
            </a:r>
            <a:r>
              <a:rPr lang="en-US" altLang="vi-VN" err="1"/>
              <a:t>được</a:t>
            </a:r>
            <a:r>
              <a:rPr lang="en-US" altLang="vi-VN"/>
              <a:t> </a:t>
            </a:r>
            <a:r>
              <a:rPr lang="en-US" altLang="vi-VN" err="1"/>
              <a:t>kết</a:t>
            </a:r>
            <a:r>
              <a:rPr lang="en-US" altLang="vi-VN"/>
              <a:t> </a:t>
            </a:r>
            <a:r>
              <a:rPr lang="en-US" altLang="vi-VN" err="1"/>
              <a:t>thúc</a:t>
            </a:r>
            <a:r>
              <a:rPr lang="en-US" altLang="vi-VN"/>
              <a:t> </a:t>
            </a:r>
            <a:r>
              <a:rPr lang="en-US" altLang="vi-VN" err="1"/>
              <a:t>bởi</a:t>
            </a:r>
            <a:r>
              <a:rPr lang="en-US" altLang="vi-VN"/>
              <a:t> </a:t>
            </a:r>
            <a:r>
              <a:rPr lang="en-US" altLang="vi-VN" err="1"/>
              <a:t>đồng</a:t>
            </a:r>
            <a:r>
              <a:rPr lang="en-US" altLang="vi-VN"/>
              <a:t> </a:t>
            </a:r>
            <a:r>
              <a:rPr lang="en-US" altLang="vi-VN" err="1"/>
              <a:t>bộ</a:t>
            </a:r>
            <a:endParaRPr lang="en-US" altLang="vi-VN"/>
          </a:p>
          <a:p>
            <a:endParaRPr lang="vi-VN"/>
          </a:p>
        </p:txBody>
      </p:sp>
      <p:grpSp>
        <p:nvGrpSpPr>
          <p:cNvPr id="4" name="Group 4">
            <a:extLst>
              <a:ext uri="{FF2B5EF4-FFF2-40B4-BE49-F238E27FC236}">
                <a16:creationId xmlns:a16="http://schemas.microsoft.com/office/drawing/2014/main" id="{4A7272FB-CD10-4A42-A100-010BE1E482ED}"/>
              </a:ext>
            </a:extLst>
          </p:cNvPr>
          <p:cNvGrpSpPr>
            <a:grpSpLocks/>
          </p:cNvGrpSpPr>
          <p:nvPr/>
        </p:nvGrpSpPr>
        <p:grpSpPr bwMode="auto">
          <a:xfrm>
            <a:off x="9409446" y="2328684"/>
            <a:ext cx="2422525" cy="3257550"/>
            <a:chOff x="1258" y="1452"/>
            <a:chExt cx="1421" cy="1899"/>
          </a:xfrm>
        </p:grpSpPr>
        <p:sp>
          <p:nvSpPr>
            <p:cNvPr id="5" name="Oval 5">
              <a:extLst>
                <a:ext uri="{FF2B5EF4-FFF2-40B4-BE49-F238E27FC236}">
                  <a16:creationId xmlns:a16="http://schemas.microsoft.com/office/drawing/2014/main" id="{CDEB3487-A4D9-4234-8D9F-4DCA8CC95578}"/>
                </a:ext>
              </a:extLst>
            </p:cNvPr>
            <p:cNvSpPr>
              <a:spLocks noChangeArrowheads="1"/>
            </p:cNvSpPr>
            <p:nvPr/>
          </p:nvSpPr>
          <p:spPr bwMode="auto">
            <a:xfrm>
              <a:off x="1903" y="1452"/>
              <a:ext cx="114" cy="119"/>
            </a:xfrm>
            <a:prstGeom prst="ellipse">
              <a:avLst/>
            </a:prstGeom>
            <a:solidFill>
              <a:srgbClr val="000000"/>
            </a:solidFill>
            <a:ln w="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endParaRPr lang="en-US" altLang="vi-VN" sz="1800"/>
            </a:p>
          </p:txBody>
        </p:sp>
        <p:sp>
          <p:nvSpPr>
            <p:cNvPr id="6" name="Freeform 6">
              <a:extLst>
                <a:ext uri="{FF2B5EF4-FFF2-40B4-BE49-F238E27FC236}">
                  <a16:creationId xmlns:a16="http://schemas.microsoft.com/office/drawing/2014/main" id="{7CF18583-5604-4ABB-94B6-BDF819443FB0}"/>
                </a:ext>
              </a:extLst>
            </p:cNvPr>
            <p:cNvSpPr>
              <a:spLocks/>
            </p:cNvSpPr>
            <p:nvPr/>
          </p:nvSpPr>
          <p:spPr bwMode="auto">
            <a:xfrm>
              <a:off x="1670" y="1666"/>
              <a:ext cx="639" cy="203"/>
            </a:xfrm>
            <a:custGeom>
              <a:avLst/>
              <a:gdLst>
                <a:gd name="T0" fmla="*/ 0 w 1597"/>
                <a:gd name="T1" fmla="*/ 0 h 506"/>
                <a:gd name="T2" fmla="*/ 0 w 1597"/>
                <a:gd name="T3" fmla="*/ 0 h 506"/>
                <a:gd name="T4" fmla="*/ 0 w 1597"/>
                <a:gd name="T5" fmla="*/ 0 h 506"/>
                <a:gd name="T6" fmla="*/ 0 w 1597"/>
                <a:gd name="T7" fmla="*/ 0 h 506"/>
                <a:gd name="T8" fmla="*/ 0 w 1597"/>
                <a:gd name="T9" fmla="*/ 0 h 506"/>
                <a:gd name="T10" fmla="*/ 0 w 1597"/>
                <a:gd name="T11" fmla="*/ 0 h 506"/>
                <a:gd name="T12" fmla="*/ 0 w 1597"/>
                <a:gd name="T13" fmla="*/ 0 h 506"/>
                <a:gd name="T14" fmla="*/ 0 w 1597"/>
                <a:gd name="T15" fmla="*/ 0 h 506"/>
                <a:gd name="T16" fmla="*/ 0 w 1597"/>
                <a:gd name="T17" fmla="*/ 0 h 506"/>
                <a:gd name="T18" fmla="*/ 0 w 1597"/>
                <a:gd name="T19" fmla="*/ 0 h 506"/>
                <a:gd name="T20" fmla="*/ 0 w 1597"/>
                <a:gd name="T21" fmla="*/ 0 h 506"/>
                <a:gd name="T22" fmla="*/ 0 w 1597"/>
                <a:gd name="T23" fmla="*/ 0 h 506"/>
                <a:gd name="T24" fmla="*/ 0 w 1597"/>
                <a:gd name="T25" fmla="*/ 0 h 506"/>
                <a:gd name="T26" fmla="*/ 0 w 1597"/>
                <a:gd name="T27" fmla="*/ 0 h 506"/>
                <a:gd name="T28" fmla="*/ 0 w 1597"/>
                <a:gd name="T29" fmla="*/ 0 h 506"/>
                <a:gd name="T30" fmla="*/ 0 w 1597"/>
                <a:gd name="T31" fmla="*/ 0 h 506"/>
                <a:gd name="T32" fmla="*/ 0 w 1597"/>
                <a:gd name="T33" fmla="*/ 0 h 506"/>
                <a:gd name="T34" fmla="*/ 0 w 1597"/>
                <a:gd name="T35" fmla="*/ 0 h 506"/>
                <a:gd name="T36" fmla="*/ 0 w 1597"/>
                <a:gd name="T37" fmla="*/ 0 h 506"/>
                <a:gd name="T38" fmla="*/ 0 w 1597"/>
                <a:gd name="T39" fmla="*/ 0 h 506"/>
                <a:gd name="T40" fmla="*/ 0 w 1597"/>
                <a:gd name="T41" fmla="*/ 0 h 506"/>
                <a:gd name="T42" fmla="*/ 0 w 1597"/>
                <a:gd name="T43" fmla="*/ 0 h 506"/>
                <a:gd name="T44" fmla="*/ 0 w 1597"/>
                <a:gd name="T45" fmla="*/ 0 h 506"/>
                <a:gd name="T46" fmla="*/ 0 w 1597"/>
                <a:gd name="T47" fmla="*/ 0 h 506"/>
                <a:gd name="T48" fmla="*/ 0 w 1597"/>
                <a:gd name="T49" fmla="*/ 0 h 506"/>
                <a:gd name="T50" fmla="*/ 0 w 1597"/>
                <a:gd name="T51" fmla="*/ 0 h 506"/>
                <a:gd name="T52" fmla="*/ 0 w 1597"/>
                <a:gd name="T53" fmla="*/ 0 h 506"/>
                <a:gd name="T54" fmla="*/ 0 w 1597"/>
                <a:gd name="T55" fmla="*/ 0 h 506"/>
                <a:gd name="T56" fmla="*/ 0 w 1597"/>
                <a:gd name="T57" fmla="*/ 0 h 506"/>
                <a:gd name="T58" fmla="*/ 0 w 1597"/>
                <a:gd name="T59" fmla="*/ 0 h 506"/>
                <a:gd name="T60" fmla="*/ 0 w 1597"/>
                <a:gd name="T61" fmla="*/ 0 h 50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597" h="506">
                  <a:moveTo>
                    <a:pt x="134" y="0"/>
                  </a:moveTo>
                  <a:lnTo>
                    <a:pt x="134" y="15"/>
                  </a:lnTo>
                  <a:lnTo>
                    <a:pt x="119" y="15"/>
                  </a:lnTo>
                  <a:lnTo>
                    <a:pt x="119" y="29"/>
                  </a:lnTo>
                  <a:lnTo>
                    <a:pt x="90" y="44"/>
                  </a:lnTo>
                  <a:lnTo>
                    <a:pt x="60" y="89"/>
                  </a:lnTo>
                  <a:lnTo>
                    <a:pt x="15" y="163"/>
                  </a:lnTo>
                  <a:lnTo>
                    <a:pt x="0" y="193"/>
                  </a:lnTo>
                  <a:lnTo>
                    <a:pt x="0" y="238"/>
                  </a:lnTo>
                  <a:lnTo>
                    <a:pt x="0" y="282"/>
                  </a:lnTo>
                  <a:lnTo>
                    <a:pt x="0" y="312"/>
                  </a:lnTo>
                  <a:lnTo>
                    <a:pt x="15" y="357"/>
                  </a:lnTo>
                  <a:lnTo>
                    <a:pt x="45" y="401"/>
                  </a:lnTo>
                  <a:lnTo>
                    <a:pt x="90" y="446"/>
                  </a:lnTo>
                  <a:lnTo>
                    <a:pt x="134" y="506"/>
                  </a:lnTo>
                  <a:lnTo>
                    <a:pt x="1448" y="506"/>
                  </a:lnTo>
                  <a:lnTo>
                    <a:pt x="1448" y="491"/>
                  </a:lnTo>
                  <a:lnTo>
                    <a:pt x="1463" y="491"/>
                  </a:lnTo>
                  <a:lnTo>
                    <a:pt x="1478" y="476"/>
                  </a:lnTo>
                  <a:lnTo>
                    <a:pt x="1492" y="461"/>
                  </a:lnTo>
                  <a:lnTo>
                    <a:pt x="1537" y="401"/>
                  </a:lnTo>
                  <a:lnTo>
                    <a:pt x="1567" y="342"/>
                  </a:lnTo>
                  <a:lnTo>
                    <a:pt x="1582" y="312"/>
                  </a:lnTo>
                  <a:lnTo>
                    <a:pt x="1597" y="268"/>
                  </a:lnTo>
                  <a:lnTo>
                    <a:pt x="1597" y="223"/>
                  </a:lnTo>
                  <a:lnTo>
                    <a:pt x="1597" y="178"/>
                  </a:lnTo>
                  <a:lnTo>
                    <a:pt x="1567" y="148"/>
                  </a:lnTo>
                  <a:lnTo>
                    <a:pt x="1552" y="89"/>
                  </a:lnTo>
                  <a:lnTo>
                    <a:pt x="1507" y="59"/>
                  </a:lnTo>
                  <a:lnTo>
                    <a:pt x="1448" y="0"/>
                  </a:lnTo>
                  <a:lnTo>
                    <a:pt x="134" y="0"/>
                  </a:lnTo>
                  <a:close/>
                </a:path>
              </a:pathLst>
            </a:custGeom>
            <a:solidFill>
              <a:srgbClr val="FFFFCC"/>
            </a:solidFill>
            <a:ln w="9525" cmpd="sng">
              <a:solidFill>
                <a:srgbClr val="000000"/>
              </a:solidFill>
              <a:prstDash val="solid"/>
              <a:round/>
              <a:headEnd/>
              <a:tailEnd/>
            </a:ln>
          </p:spPr>
          <p:txBody>
            <a:bodyPr/>
            <a:lstStyle/>
            <a:p>
              <a:endParaRPr lang="vi-VN"/>
            </a:p>
          </p:txBody>
        </p:sp>
        <p:sp>
          <p:nvSpPr>
            <p:cNvPr id="7" name="Rectangle 7">
              <a:extLst>
                <a:ext uri="{FF2B5EF4-FFF2-40B4-BE49-F238E27FC236}">
                  <a16:creationId xmlns:a16="http://schemas.microsoft.com/office/drawing/2014/main" id="{8B04D198-AFD6-425F-AA9E-C005743AD077}"/>
                </a:ext>
              </a:extLst>
            </p:cNvPr>
            <p:cNvSpPr>
              <a:spLocks noChangeArrowheads="1"/>
            </p:cNvSpPr>
            <p:nvPr/>
          </p:nvSpPr>
          <p:spPr bwMode="auto">
            <a:xfrm>
              <a:off x="1813" y="1726"/>
              <a:ext cx="328"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vi-VN" sz="1200" err="1">
                  <a:solidFill>
                    <a:srgbClr val="000000"/>
                  </a:solidFill>
                </a:rPr>
                <a:t>Ngủ</a:t>
              </a:r>
              <a:r>
                <a:rPr lang="en-US" altLang="vi-VN" sz="1200">
                  <a:solidFill>
                    <a:srgbClr val="000000"/>
                  </a:solidFill>
                </a:rPr>
                <a:t> </a:t>
              </a:r>
              <a:r>
                <a:rPr lang="en-US" altLang="vi-VN" sz="1200" err="1">
                  <a:solidFill>
                    <a:srgbClr val="000000"/>
                  </a:solidFill>
                </a:rPr>
                <a:t>dậy</a:t>
              </a:r>
              <a:endParaRPr lang="en-US" altLang="vi-VN" sz="1200">
                <a:solidFill>
                  <a:srgbClr val="000000"/>
                </a:solidFill>
              </a:endParaRPr>
            </a:p>
          </p:txBody>
        </p:sp>
        <p:sp>
          <p:nvSpPr>
            <p:cNvPr id="8" name="Freeform 8">
              <a:extLst>
                <a:ext uri="{FF2B5EF4-FFF2-40B4-BE49-F238E27FC236}">
                  <a16:creationId xmlns:a16="http://schemas.microsoft.com/office/drawing/2014/main" id="{08CDB841-2415-4A6B-841E-E9E4AB47B517}"/>
                </a:ext>
              </a:extLst>
            </p:cNvPr>
            <p:cNvSpPr>
              <a:spLocks/>
            </p:cNvSpPr>
            <p:nvPr/>
          </p:nvSpPr>
          <p:spPr bwMode="auto">
            <a:xfrm>
              <a:off x="1258" y="2274"/>
              <a:ext cx="645" cy="202"/>
            </a:xfrm>
            <a:custGeom>
              <a:avLst/>
              <a:gdLst>
                <a:gd name="T0" fmla="*/ 0 w 1612"/>
                <a:gd name="T1" fmla="*/ 0 h 506"/>
                <a:gd name="T2" fmla="*/ 0 w 1612"/>
                <a:gd name="T3" fmla="*/ 0 h 506"/>
                <a:gd name="T4" fmla="*/ 0 w 1612"/>
                <a:gd name="T5" fmla="*/ 0 h 506"/>
                <a:gd name="T6" fmla="*/ 0 w 1612"/>
                <a:gd name="T7" fmla="*/ 0 h 506"/>
                <a:gd name="T8" fmla="*/ 0 w 1612"/>
                <a:gd name="T9" fmla="*/ 0 h 506"/>
                <a:gd name="T10" fmla="*/ 0 w 1612"/>
                <a:gd name="T11" fmla="*/ 0 h 506"/>
                <a:gd name="T12" fmla="*/ 0 w 1612"/>
                <a:gd name="T13" fmla="*/ 0 h 506"/>
                <a:gd name="T14" fmla="*/ 0 w 1612"/>
                <a:gd name="T15" fmla="*/ 0 h 506"/>
                <a:gd name="T16" fmla="*/ 0 w 1612"/>
                <a:gd name="T17" fmla="*/ 0 h 506"/>
                <a:gd name="T18" fmla="*/ 0 w 1612"/>
                <a:gd name="T19" fmla="*/ 0 h 506"/>
                <a:gd name="T20" fmla="*/ 0 w 1612"/>
                <a:gd name="T21" fmla="*/ 0 h 506"/>
                <a:gd name="T22" fmla="*/ 0 w 1612"/>
                <a:gd name="T23" fmla="*/ 0 h 506"/>
                <a:gd name="T24" fmla="*/ 0 w 1612"/>
                <a:gd name="T25" fmla="*/ 0 h 506"/>
                <a:gd name="T26" fmla="*/ 0 w 1612"/>
                <a:gd name="T27" fmla="*/ 0 h 506"/>
                <a:gd name="T28" fmla="*/ 0 w 1612"/>
                <a:gd name="T29" fmla="*/ 0 h 506"/>
                <a:gd name="T30" fmla="*/ 0 w 1612"/>
                <a:gd name="T31" fmla="*/ 0 h 506"/>
                <a:gd name="T32" fmla="*/ 0 w 1612"/>
                <a:gd name="T33" fmla="*/ 0 h 506"/>
                <a:gd name="T34" fmla="*/ 0 w 1612"/>
                <a:gd name="T35" fmla="*/ 0 h 506"/>
                <a:gd name="T36" fmla="*/ 0 w 1612"/>
                <a:gd name="T37" fmla="*/ 0 h 506"/>
                <a:gd name="T38" fmla="*/ 0 w 1612"/>
                <a:gd name="T39" fmla="*/ 0 h 506"/>
                <a:gd name="T40" fmla="*/ 0 w 1612"/>
                <a:gd name="T41" fmla="*/ 0 h 506"/>
                <a:gd name="T42" fmla="*/ 0 w 1612"/>
                <a:gd name="T43" fmla="*/ 0 h 506"/>
                <a:gd name="T44" fmla="*/ 0 w 1612"/>
                <a:gd name="T45" fmla="*/ 0 h 506"/>
                <a:gd name="T46" fmla="*/ 0 w 1612"/>
                <a:gd name="T47" fmla="*/ 0 h 506"/>
                <a:gd name="T48" fmla="*/ 0 w 1612"/>
                <a:gd name="T49" fmla="*/ 0 h 506"/>
                <a:gd name="T50" fmla="*/ 0 w 1612"/>
                <a:gd name="T51" fmla="*/ 0 h 506"/>
                <a:gd name="T52" fmla="*/ 0 w 1612"/>
                <a:gd name="T53" fmla="*/ 0 h 506"/>
                <a:gd name="T54" fmla="*/ 0 w 1612"/>
                <a:gd name="T55" fmla="*/ 0 h 506"/>
                <a:gd name="T56" fmla="*/ 0 w 1612"/>
                <a:gd name="T57" fmla="*/ 0 h 506"/>
                <a:gd name="T58" fmla="*/ 0 w 1612"/>
                <a:gd name="T59" fmla="*/ 0 h 506"/>
                <a:gd name="T60" fmla="*/ 0 w 1612"/>
                <a:gd name="T61" fmla="*/ 0 h 50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612" h="506">
                  <a:moveTo>
                    <a:pt x="150" y="0"/>
                  </a:moveTo>
                  <a:lnTo>
                    <a:pt x="150" y="15"/>
                  </a:lnTo>
                  <a:lnTo>
                    <a:pt x="135" y="15"/>
                  </a:lnTo>
                  <a:lnTo>
                    <a:pt x="120" y="30"/>
                  </a:lnTo>
                  <a:lnTo>
                    <a:pt x="105" y="45"/>
                  </a:lnTo>
                  <a:lnTo>
                    <a:pt x="75" y="89"/>
                  </a:lnTo>
                  <a:lnTo>
                    <a:pt x="30" y="164"/>
                  </a:lnTo>
                  <a:lnTo>
                    <a:pt x="15" y="193"/>
                  </a:lnTo>
                  <a:lnTo>
                    <a:pt x="0" y="238"/>
                  </a:lnTo>
                  <a:lnTo>
                    <a:pt x="0" y="283"/>
                  </a:lnTo>
                  <a:lnTo>
                    <a:pt x="15" y="312"/>
                  </a:lnTo>
                  <a:lnTo>
                    <a:pt x="30" y="357"/>
                  </a:lnTo>
                  <a:lnTo>
                    <a:pt x="60" y="417"/>
                  </a:lnTo>
                  <a:lnTo>
                    <a:pt x="90" y="446"/>
                  </a:lnTo>
                  <a:lnTo>
                    <a:pt x="150" y="506"/>
                  </a:lnTo>
                  <a:lnTo>
                    <a:pt x="1463" y="506"/>
                  </a:lnTo>
                  <a:lnTo>
                    <a:pt x="1463" y="491"/>
                  </a:lnTo>
                  <a:lnTo>
                    <a:pt x="1478" y="491"/>
                  </a:lnTo>
                  <a:lnTo>
                    <a:pt x="1493" y="476"/>
                  </a:lnTo>
                  <a:lnTo>
                    <a:pt x="1508" y="461"/>
                  </a:lnTo>
                  <a:lnTo>
                    <a:pt x="1552" y="417"/>
                  </a:lnTo>
                  <a:lnTo>
                    <a:pt x="1582" y="342"/>
                  </a:lnTo>
                  <a:lnTo>
                    <a:pt x="1597" y="312"/>
                  </a:lnTo>
                  <a:lnTo>
                    <a:pt x="1612" y="268"/>
                  </a:lnTo>
                  <a:lnTo>
                    <a:pt x="1612" y="223"/>
                  </a:lnTo>
                  <a:lnTo>
                    <a:pt x="1612" y="193"/>
                  </a:lnTo>
                  <a:lnTo>
                    <a:pt x="1582" y="149"/>
                  </a:lnTo>
                  <a:lnTo>
                    <a:pt x="1552" y="89"/>
                  </a:lnTo>
                  <a:lnTo>
                    <a:pt x="1523" y="60"/>
                  </a:lnTo>
                  <a:lnTo>
                    <a:pt x="1463" y="0"/>
                  </a:lnTo>
                  <a:lnTo>
                    <a:pt x="150" y="0"/>
                  </a:lnTo>
                  <a:close/>
                </a:path>
              </a:pathLst>
            </a:custGeom>
            <a:solidFill>
              <a:srgbClr val="FFFFCC"/>
            </a:solidFill>
            <a:ln w="9525" cmpd="sng">
              <a:solidFill>
                <a:srgbClr val="000000"/>
              </a:solidFill>
              <a:prstDash val="solid"/>
              <a:round/>
              <a:headEnd/>
              <a:tailEnd/>
            </a:ln>
          </p:spPr>
          <p:txBody>
            <a:bodyPr/>
            <a:lstStyle/>
            <a:p>
              <a:endParaRPr lang="vi-VN"/>
            </a:p>
          </p:txBody>
        </p:sp>
        <p:sp>
          <p:nvSpPr>
            <p:cNvPr id="9" name="Rectangle 9">
              <a:extLst>
                <a:ext uri="{FF2B5EF4-FFF2-40B4-BE49-F238E27FC236}">
                  <a16:creationId xmlns:a16="http://schemas.microsoft.com/office/drawing/2014/main" id="{3DB26EF1-F786-4A15-AA11-55570ACDF512}"/>
                </a:ext>
              </a:extLst>
            </p:cNvPr>
            <p:cNvSpPr>
              <a:spLocks noChangeArrowheads="1"/>
            </p:cNvSpPr>
            <p:nvPr/>
          </p:nvSpPr>
          <p:spPr bwMode="auto">
            <a:xfrm>
              <a:off x="1416" y="2328"/>
              <a:ext cx="31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vi-VN" sz="1200">
                  <a:solidFill>
                    <a:srgbClr val="000000"/>
                  </a:solidFill>
                </a:rPr>
                <a:t>Ăn sáng</a:t>
              </a:r>
            </a:p>
          </p:txBody>
        </p:sp>
        <p:sp>
          <p:nvSpPr>
            <p:cNvPr id="10" name="Freeform 10">
              <a:extLst>
                <a:ext uri="{FF2B5EF4-FFF2-40B4-BE49-F238E27FC236}">
                  <a16:creationId xmlns:a16="http://schemas.microsoft.com/office/drawing/2014/main" id="{8C3D278F-DE1B-4A0A-ACA2-C17C77375DEF}"/>
                </a:ext>
              </a:extLst>
            </p:cNvPr>
            <p:cNvSpPr>
              <a:spLocks/>
            </p:cNvSpPr>
            <p:nvPr/>
          </p:nvSpPr>
          <p:spPr bwMode="auto">
            <a:xfrm>
              <a:off x="2040" y="2274"/>
              <a:ext cx="639" cy="202"/>
            </a:xfrm>
            <a:custGeom>
              <a:avLst/>
              <a:gdLst>
                <a:gd name="T0" fmla="*/ 0 w 1597"/>
                <a:gd name="T1" fmla="*/ 0 h 506"/>
                <a:gd name="T2" fmla="*/ 0 w 1597"/>
                <a:gd name="T3" fmla="*/ 0 h 506"/>
                <a:gd name="T4" fmla="*/ 0 w 1597"/>
                <a:gd name="T5" fmla="*/ 0 h 506"/>
                <a:gd name="T6" fmla="*/ 0 w 1597"/>
                <a:gd name="T7" fmla="*/ 0 h 506"/>
                <a:gd name="T8" fmla="*/ 0 w 1597"/>
                <a:gd name="T9" fmla="*/ 0 h 506"/>
                <a:gd name="T10" fmla="*/ 0 w 1597"/>
                <a:gd name="T11" fmla="*/ 0 h 506"/>
                <a:gd name="T12" fmla="*/ 0 w 1597"/>
                <a:gd name="T13" fmla="*/ 0 h 506"/>
                <a:gd name="T14" fmla="*/ 0 w 1597"/>
                <a:gd name="T15" fmla="*/ 0 h 506"/>
                <a:gd name="T16" fmla="*/ 0 w 1597"/>
                <a:gd name="T17" fmla="*/ 0 h 506"/>
                <a:gd name="T18" fmla="*/ 0 w 1597"/>
                <a:gd name="T19" fmla="*/ 0 h 506"/>
                <a:gd name="T20" fmla="*/ 0 w 1597"/>
                <a:gd name="T21" fmla="*/ 0 h 506"/>
                <a:gd name="T22" fmla="*/ 0 w 1597"/>
                <a:gd name="T23" fmla="*/ 0 h 506"/>
                <a:gd name="T24" fmla="*/ 0 w 1597"/>
                <a:gd name="T25" fmla="*/ 0 h 506"/>
                <a:gd name="T26" fmla="*/ 0 w 1597"/>
                <a:gd name="T27" fmla="*/ 0 h 506"/>
                <a:gd name="T28" fmla="*/ 0 w 1597"/>
                <a:gd name="T29" fmla="*/ 0 h 506"/>
                <a:gd name="T30" fmla="*/ 0 w 1597"/>
                <a:gd name="T31" fmla="*/ 0 h 506"/>
                <a:gd name="T32" fmla="*/ 0 w 1597"/>
                <a:gd name="T33" fmla="*/ 0 h 506"/>
                <a:gd name="T34" fmla="*/ 0 w 1597"/>
                <a:gd name="T35" fmla="*/ 0 h 506"/>
                <a:gd name="T36" fmla="*/ 0 w 1597"/>
                <a:gd name="T37" fmla="*/ 0 h 506"/>
                <a:gd name="T38" fmla="*/ 0 w 1597"/>
                <a:gd name="T39" fmla="*/ 0 h 506"/>
                <a:gd name="T40" fmla="*/ 0 w 1597"/>
                <a:gd name="T41" fmla="*/ 0 h 506"/>
                <a:gd name="T42" fmla="*/ 0 w 1597"/>
                <a:gd name="T43" fmla="*/ 0 h 506"/>
                <a:gd name="T44" fmla="*/ 0 w 1597"/>
                <a:gd name="T45" fmla="*/ 0 h 506"/>
                <a:gd name="T46" fmla="*/ 0 w 1597"/>
                <a:gd name="T47" fmla="*/ 0 h 506"/>
                <a:gd name="T48" fmla="*/ 0 w 1597"/>
                <a:gd name="T49" fmla="*/ 0 h 506"/>
                <a:gd name="T50" fmla="*/ 0 w 1597"/>
                <a:gd name="T51" fmla="*/ 0 h 506"/>
                <a:gd name="T52" fmla="*/ 0 w 1597"/>
                <a:gd name="T53" fmla="*/ 0 h 506"/>
                <a:gd name="T54" fmla="*/ 0 w 1597"/>
                <a:gd name="T55" fmla="*/ 0 h 506"/>
                <a:gd name="T56" fmla="*/ 0 w 1597"/>
                <a:gd name="T57" fmla="*/ 0 h 506"/>
                <a:gd name="T58" fmla="*/ 0 w 1597"/>
                <a:gd name="T59" fmla="*/ 0 h 506"/>
                <a:gd name="T60" fmla="*/ 0 w 1597"/>
                <a:gd name="T61" fmla="*/ 0 h 50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597" h="506">
                  <a:moveTo>
                    <a:pt x="150" y="0"/>
                  </a:moveTo>
                  <a:lnTo>
                    <a:pt x="150" y="15"/>
                  </a:lnTo>
                  <a:lnTo>
                    <a:pt x="135" y="15"/>
                  </a:lnTo>
                  <a:lnTo>
                    <a:pt x="120" y="30"/>
                  </a:lnTo>
                  <a:lnTo>
                    <a:pt x="105" y="45"/>
                  </a:lnTo>
                  <a:lnTo>
                    <a:pt x="60" y="89"/>
                  </a:lnTo>
                  <a:lnTo>
                    <a:pt x="30" y="164"/>
                  </a:lnTo>
                  <a:lnTo>
                    <a:pt x="15" y="193"/>
                  </a:lnTo>
                  <a:lnTo>
                    <a:pt x="0" y="238"/>
                  </a:lnTo>
                  <a:lnTo>
                    <a:pt x="0" y="283"/>
                  </a:lnTo>
                  <a:lnTo>
                    <a:pt x="15" y="312"/>
                  </a:lnTo>
                  <a:lnTo>
                    <a:pt x="30" y="357"/>
                  </a:lnTo>
                  <a:lnTo>
                    <a:pt x="45" y="417"/>
                  </a:lnTo>
                  <a:lnTo>
                    <a:pt x="90" y="446"/>
                  </a:lnTo>
                  <a:lnTo>
                    <a:pt x="150" y="506"/>
                  </a:lnTo>
                  <a:lnTo>
                    <a:pt x="1463" y="506"/>
                  </a:lnTo>
                  <a:lnTo>
                    <a:pt x="1463" y="491"/>
                  </a:lnTo>
                  <a:lnTo>
                    <a:pt x="1478" y="491"/>
                  </a:lnTo>
                  <a:lnTo>
                    <a:pt x="1478" y="476"/>
                  </a:lnTo>
                  <a:lnTo>
                    <a:pt x="1508" y="461"/>
                  </a:lnTo>
                  <a:lnTo>
                    <a:pt x="1538" y="417"/>
                  </a:lnTo>
                  <a:lnTo>
                    <a:pt x="1582" y="342"/>
                  </a:lnTo>
                  <a:lnTo>
                    <a:pt x="1597" y="312"/>
                  </a:lnTo>
                  <a:lnTo>
                    <a:pt x="1597" y="268"/>
                  </a:lnTo>
                  <a:lnTo>
                    <a:pt x="1597" y="223"/>
                  </a:lnTo>
                  <a:lnTo>
                    <a:pt x="1597" y="193"/>
                  </a:lnTo>
                  <a:lnTo>
                    <a:pt x="1582" y="149"/>
                  </a:lnTo>
                  <a:lnTo>
                    <a:pt x="1553" y="89"/>
                  </a:lnTo>
                  <a:lnTo>
                    <a:pt x="1508" y="60"/>
                  </a:lnTo>
                  <a:lnTo>
                    <a:pt x="1463" y="0"/>
                  </a:lnTo>
                  <a:lnTo>
                    <a:pt x="150" y="0"/>
                  </a:lnTo>
                  <a:close/>
                </a:path>
              </a:pathLst>
            </a:custGeom>
            <a:solidFill>
              <a:srgbClr val="FFFFCC"/>
            </a:solidFill>
            <a:ln w="9525" cmpd="sng">
              <a:solidFill>
                <a:srgbClr val="000000"/>
              </a:solidFill>
              <a:prstDash val="solid"/>
              <a:round/>
              <a:headEnd/>
              <a:tailEnd/>
            </a:ln>
          </p:spPr>
          <p:txBody>
            <a:bodyPr/>
            <a:lstStyle/>
            <a:p>
              <a:endParaRPr lang="vi-VN"/>
            </a:p>
          </p:txBody>
        </p:sp>
        <p:sp>
          <p:nvSpPr>
            <p:cNvPr id="11" name="Rectangle 11">
              <a:extLst>
                <a:ext uri="{FF2B5EF4-FFF2-40B4-BE49-F238E27FC236}">
                  <a16:creationId xmlns:a16="http://schemas.microsoft.com/office/drawing/2014/main" id="{A094D891-9855-4862-8829-ACBB1B141BAD}"/>
                </a:ext>
              </a:extLst>
            </p:cNvPr>
            <p:cNvSpPr>
              <a:spLocks noChangeArrowheads="1"/>
            </p:cNvSpPr>
            <p:nvPr/>
          </p:nvSpPr>
          <p:spPr bwMode="auto">
            <a:xfrm>
              <a:off x="2120" y="2334"/>
              <a:ext cx="498"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vi-VN" sz="1200">
                  <a:solidFill>
                    <a:srgbClr val="000000"/>
                  </a:solidFill>
                </a:rPr>
                <a:t>Uống cà phê</a:t>
              </a:r>
            </a:p>
          </p:txBody>
        </p:sp>
        <p:sp>
          <p:nvSpPr>
            <p:cNvPr id="12" name="Freeform 12">
              <a:extLst>
                <a:ext uri="{FF2B5EF4-FFF2-40B4-BE49-F238E27FC236}">
                  <a16:creationId xmlns:a16="http://schemas.microsoft.com/office/drawing/2014/main" id="{AF2D6698-3EE2-4DAE-B2E1-3FE1693E90EB}"/>
                </a:ext>
              </a:extLst>
            </p:cNvPr>
            <p:cNvSpPr>
              <a:spLocks/>
            </p:cNvSpPr>
            <p:nvPr/>
          </p:nvSpPr>
          <p:spPr bwMode="auto">
            <a:xfrm>
              <a:off x="1708" y="2893"/>
              <a:ext cx="639" cy="197"/>
            </a:xfrm>
            <a:custGeom>
              <a:avLst/>
              <a:gdLst>
                <a:gd name="T0" fmla="*/ 0 w 1597"/>
                <a:gd name="T1" fmla="*/ 0 h 491"/>
                <a:gd name="T2" fmla="*/ 0 w 1597"/>
                <a:gd name="T3" fmla="*/ 0 h 491"/>
                <a:gd name="T4" fmla="*/ 0 w 1597"/>
                <a:gd name="T5" fmla="*/ 0 h 491"/>
                <a:gd name="T6" fmla="*/ 0 w 1597"/>
                <a:gd name="T7" fmla="*/ 0 h 491"/>
                <a:gd name="T8" fmla="*/ 0 w 1597"/>
                <a:gd name="T9" fmla="*/ 0 h 491"/>
                <a:gd name="T10" fmla="*/ 0 w 1597"/>
                <a:gd name="T11" fmla="*/ 0 h 491"/>
                <a:gd name="T12" fmla="*/ 0 w 1597"/>
                <a:gd name="T13" fmla="*/ 0 h 491"/>
                <a:gd name="T14" fmla="*/ 0 w 1597"/>
                <a:gd name="T15" fmla="*/ 0 h 491"/>
                <a:gd name="T16" fmla="*/ 0 w 1597"/>
                <a:gd name="T17" fmla="*/ 0 h 491"/>
                <a:gd name="T18" fmla="*/ 0 w 1597"/>
                <a:gd name="T19" fmla="*/ 0 h 491"/>
                <a:gd name="T20" fmla="*/ 0 w 1597"/>
                <a:gd name="T21" fmla="*/ 0 h 491"/>
                <a:gd name="T22" fmla="*/ 0 w 1597"/>
                <a:gd name="T23" fmla="*/ 0 h 491"/>
                <a:gd name="T24" fmla="*/ 0 w 1597"/>
                <a:gd name="T25" fmla="*/ 0 h 491"/>
                <a:gd name="T26" fmla="*/ 0 w 1597"/>
                <a:gd name="T27" fmla="*/ 0 h 491"/>
                <a:gd name="T28" fmla="*/ 0 w 1597"/>
                <a:gd name="T29" fmla="*/ 0 h 491"/>
                <a:gd name="T30" fmla="*/ 0 w 1597"/>
                <a:gd name="T31" fmla="*/ 0 h 491"/>
                <a:gd name="T32" fmla="*/ 0 w 1597"/>
                <a:gd name="T33" fmla="*/ 0 h 491"/>
                <a:gd name="T34" fmla="*/ 0 w 1597"/>
                <a:gd name="T35" fmla="*/ 0 h 491"/>
                <a:gd name="T36" fmla="*/ 0 w 1597"/>
                <a:gd name="T37" fmla="*/ 0 h 491"/>
                <a:gd name="T38" fmla="*/ 0 w 1597"/>
                <a:gd name="T39" fmla="*/ 0 h 491"/>
                <a:gd name="T40" fmla="*/ 0 w 1597"/>
                <a:gd name="T41" fmla="*/ 0 h 491"/>
                <a:gd name="T42" fmla="*/ 0 w 1597"/>
                <a:gd name="T43" fmla="*/ 0 h 491"/>
                <a:gd name="T44" fmla="*/ 0 w 1597"/>
                <a:gd name="T45" fmla="*/ 0 h 491"/>
                <a:gd name="T46" fmla="*/ 0 w 1597"/>
                <a:gd name="T47" fmla="*/ 0 h 491"/>
                <a:gd name="T48" fmla="*/ 0 w 1597"/>
                <a:gd name="T49" fmla="*/ 0 h 491"/>
                <a:gd name="T50" fmla="*/ 0 w 1597"/>
                <a:gd name="T51" fmla="*/ 0 h 491"/>
                <a:gd name="T52" fmla="*/ 0 w 1597"/>
                <a:gd name="T53" fmla="*/ 0 h 491"/>
                <a:gd name="T54" fmla="*/ 0 w 1597"/>
                <a:gd name="T55" fmla="*/ 0 h 491"/>
                <a:gd name="T56" fmla="*/ 0 w 1597"/>
                <a:gd name="T57" fmla="*/ 0 h 491"/>
                <a:gd name="T58" fmla="*/ 0 w 1597"/>
                <a:gd name="T59" fmla="*/ 0 h 491"/>
                <a:gd name="T60" fmla="*/ 0 w 1597"/>
                <a:gd name="T61" fmla="*/ 0 h 49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597" h="491">
                  <a:moveTo>
                    <a:pt x="149" y="0"/>
                  </a:moveTo>
                  <a:lnTo>
                    <a:pt x="135" y="0"/>
                  </a:lnTo>
                  <a:lnTo>
                    <a:pt x="120" y="14"/>
                  </a:lnTo>
                  <a:lnTo>
                    <a:pt x="90" y="29"/>
                  </a:lnTo>
                  <a:lnTo>
                    <a:pt x="60" y="89"/>
                  </a:lnTo>
                  <a:lnTo>
                    <a:pt x="15" y="148"/>
                  </a:lnTo>
                  <a:lnTo>
                    <a:pt x="0" y="178"/>
                  </a:lnTo>
                  <a:lnTo>
                    <a:pt x="0" y="223"/>
                  </a:lnTo>
                  <a:lnTo>
                    <a:pt x="0" y="267"/>
                  </a:lnTo>
                  <a:lnTo>
                    <a:pt x="0" y="312"/>
                  </a:lnTo>
                  <a:lnTo>
                    <a:pt x="15" y="357"/>
                  </a:lnTo>
                  <a:lnTo>
                    <a:pt x="45" y="401"/>
                  </a:lnTo>
                  <a:lnTo>
                    <a:pt x="90" y="446"/>
                  </a:lnTo>
                  <a:lnTo>
                    <a:pt x="149" y="491"/>
                  </a:lnTo>
                  <a:lnTo>
                    <a:pt x="1448" y="491"/>
                  </a:lnTo>
                  <a:lnTo>
                    <a:pt x="1463" y="476"/>
                  </a:lnTo>
                  <a:lnTo>
                    <a:pt x="1478" y="461"/>
                  </a:lnTo>
                  <a:lnTo>
                    <a:pt x="1508" y="446"/>
                  </a:lnTo>
                  <a:lnTo>
                    <a:pt x="1537" y="401"/>
                  </a:lnTo>
                  <a:lnTo>
                    <a:pt x="1582" y="342"/>
                  </a:lnTo>
                  <a:lnTo>
                    <a:pt x="1597" y="297"/>
                  </a:lnTo>
                  <a:lnTo>
                    <a:pt x="1597" y="253"/>
                  </a:lnTo>
                  <a:lnTo>
                    <a:pt x="1597" y="223"/>
                  </a:lnTo>
                  <a:lnTo>
                    <a:pt x="1597" y="178"/>
                  </a:lnTo>
                  <a:lnTo>
                    <a:pt x="1582" y="133"/>
                  </a:lnTo>
                  <a:lnTo>
                    <a:pt x="1552" y="89"/>
                  </a:lnTo>
                  <a:lnTo>
                    <a:pt x="1508" y="44"/>
                  </a:lnTo>
                  <a:lnTo>
                    <a:pt x="1448" y="0"/>
                  </a:lnTo>
                  <a:lnTo>
                    <a:pt x="149" y="0"/>
                  </a:lnTo>
                  <a:close/>
                </a:path>
              </a:pathLst>
            </a:custGeom>
            <a:solidFill>
              <a:srgbClr val="FFFFCC"/>
            </a:solidFill>
            <a:ln w="9525" cmpd="sng">
              <a:solidFill>
                <a:srgbClr val="000000"/>
              </a:solidFill>
              <a:prstDash val="solid"/>
              <a:round/>
              <a:headEnd/>
              <a:tailEnd/>
            </a:ln>
          </p:spPr>
          <p:txBody>
            <a:bodyPr/>
            <a:lstStyle/>
            <a:p>
              <a:endParaRPr lang="vi-VN"/>
            </a:p>
          </p:txBody>
        </p:sp>
        <p:sp>
          <p:nvSpPr>
            <p:cNvPr id="13" name="Rectangle 13">
              <a:extLst>
                <a:ext uri="{FF2B5EF4-FFF2-40B4-BE49-F238E27FC236}">
                  <a16:creationId xmlns:a16="http://schemas.microsoft.com/office/drawing/2014/main" id="{B92406BD-97F7-4819-BC30-D9E5C6D66345}"/>
                </a:ext>
              </a:extLst>
            </p:cNvPr>
            <p:cNvSpPr>
              <a:spLocks noChangeArrowheads="1"/>
            </p:cNvSpPr>
            <p:nvPr/>
          </p:nvSpPr>
          <p:spPr bwMode="auto">
            <a:xfrm>
              <a:off x="1914" y="2941"/>
              <a:ext cx="251"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vi-VN" sz="1200">
                  <a:solidFill>
                    <a:srgbClr val="000000"/>
                  </a:solidFill>
                </a:rPr>
                <a:t>Đi học</a:t>
              </a:r>
            </a:p>
          </p:txBody>
        </p:sp>
        <p:sp>
          <p:nvSpPr>
            <p:cNvPr id="14" name="Oval 14">
              <a:extLst>
                <a:ext uri="{FF2B5EF4-FFF2-40B4-BE49-F238E27FC236}">
                  <a16:creationId xmlns:a16="http://schemas.microsoft.com/office/drawing/2014/main" id="{162934E2-CA63-48A0-A30B-E21DF15ABBB6}"/>
                </a:ext>
              </a:extLst>
            </p:cNvPr>
            <p:cNvSpPr>
              <a:spLocks noChangeArrowheads="1"/>
            </p:cNvSpPr>
            <p:nvPr/>
          </p:nvSpPr>
          <p:spPr bwMode="auto">
            <a:xfrm>
              <a:off x="1950" y="3191"/>
              <a:ext cx="162" cy="16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endParaRPr lang="en-US" altLang="vi-VN" sz="1800"/>
            </a:p>
          </p:txBody>
        </p:sp>
        <p:sp>
          <p:nvSpPr>
            <p:cNvPr id="15" name="Oval 15">
              <a:extLst>
                <a:ext uri="{FF2B5EF4-FFF2-40B4-BE49-F238E27FC236}">
                  <a16:creationId xmlns:a16="http://schemas.microsoft.com/office/drawing/2014/main" id="{7A1AC789-3E9D-4CD5-B082-CB8C73DDF93E}"/>
                </a:ext>
              </a:extLst>
            </p:cNvPr>
            <p:cNvSpPr>
              <a:spLocks noChangeArrowheads="1"/>
            </p:cNvSpPr>
            <p:nvPr/>
          </p:nvSpPr>
          <p:spPr bwMode="auto">
            <a:xfrm>
              <a:off x="1975" y="3214"/>
              <a:ext cx="113" cy="114"/>
            </a:xfrm>
            <a:prstGeom prst="ellipse">
              <a:avLst/>
            </a:prstGeom>
            <a:solidFill>
              <a:srgbClr val="000000"/>
            </a:solidFill>
            <a:ln w="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endParaRPr lang="en-US" altLang="vi-VN" sz="1800"/>
            </a:p>
          </p:txBody>
        </p:sp>
        <p:sp>
          <p:nvSpPr>
            <p:cNvPr id="16" name="Rectangle 16">
              <a:extLst>
                <a:ext uri="{FF2B5EF4-FFF2-40B4-BE49-F238E27FC236}">
                  <a16:creationId xmlns:a16="http://schemas.microsoft.com/office/drawing/2014/main" id="{6EE13557-C71F-4243-9822-2EB7777554D9}"/>
                </a:ext>
              </a:extLst>
            </p:cNvPr>
            <p:cNvSpPr>
              <a:spLocks noChangeArrowheads="1"/>
            </p:cNvSpPr>
            <p:nvPr/>
          </p:nvSpPr>
          <p:spPr bwMode="auto">
            <a:xfrm>
              <a:off x="1706" y="2012"/>
              <a:ext cx="573" cy="35"/>
            </a:xfrm>
            <a:prstGeom prst="rect">
              <a:avLst/>
            </a:prstGeom>
            <a:solidFill>
              <a:srgbClr val="000000"/>
            </a:solidFill>
            <a:ln w="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endParaRPr lang="en-US" altLang="vi-VN" sz="1800"/>
            </a:p>
          </p:txBody>
        </p:sp>
        <p:sp>
          <p:nvSpPr>
            <p:cNvPr id="17" name="Rectangle 17">
              <a:extLst>
                <a:ext uri="{FF2B5EF4-FFF2-40B4-BE49-F238E27FC236}">
                  <a16:creationId xmlns:a16="http://schemas.microsoft.com/office/drawing/2014/main" id="{E3BE0398-658A-4DDB-A111-A17DC3A1A5BD}"/>
                </a:ext>
              </a:extLst>
            </p:cNvPr>
            <p:cNvSpPr>
              <a:spLocks noChangeArrowheads="1"/>
            </p:cNvSpPr>
            <p:nvPr/>
          </p:nvSpPr>
          <p:spPr bwMode="auto">
            <a:xfrm>
              <a:off x="1724" y="2756"/>
              <a:ext cx="597" cy="36"/>
            </a:xfrm>
            <a:prstGeom prst="rect">
              <a:avLst/>
            </a:prstGeom>
            <a:solidFill>
              <a:srgbClr val="000000"/>
            </a:solidFill>
            <a:ln w="0">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endParaRPr lang="en-US" altLang="vi-VN" sz="1800"/>
            </a:p>
          </p:txBody>
        </p:sp>
        <p:sp>
          <p:nvSpPr>
            <p:cNvPr id="18" name="Line 18">
              <a:extLst>
                <a:ext uri="{FF2B5EF4-FFF2-40B4-BE49-F238E27FC236}">
                  <a16:creationId xmlns:a16="http://schemas.microsoft.com/office/drawing/2014/main" id="{6255A3BC-F2A6-4D91-AA89-DA5B7BDE6CFB}"/>
                </a:ext>
              </a:extLst>
            </p:cNvPr>
            <p:cNvSpPr>
              <a:spLocks noChangeShapeType="1"/>
            </p:cNvSpPr>
            <p:nvPr/>
          </p:nvSpPr>
          <p:spPr bwMode="auto">
            <a:xfrm>
              <a:off x="1957" y="1552"/>
              <a:ext cx="6" cy="108"/>
            </a:xfrm>
            <a:prstGeom prst="line">
              <a:avLst/>
            </a:prstGeom>
            <a:noFill/>
            <a:ln w="9525">
              <a:solidFill>
                <a:srgbClr val="000000"/>
              </a:solidFill>
              <a:round/>
              <a:headEnd/>
              <a:tailEnd type="arrow" w="sm" len="med"/>
            </a:ln>
            <a:extLst>
              <a:ext uri="{909E8E84-426E-40DD-AFC4-6F175D3DCCD1}">
                <a14:hiddenFill xmlns:a14="http://schemas.microsoft.com/office/drawing/2010/main">
                  <a:noFill/>
                </a14:hiddenFill>
              </a:ext>
            </a:extLst>
          </p:spPr>
          <p:txBody>
            <a:bodyPr/>
            <a:lstStyle/>
            <a:p>
              <a:endParaRPr lang="vi-VN"/>
            </a:p>
          </p:txBody>
        </p:sp>
        <p:sp>
          <p:nvSpPr>
            <p:cNvPr id="19" name="Line 19">
              <a:extLst>
                <a:ext uri="{FF2B5EF4-FFF2-40B4-BE49-F238E27FC236}">
                  <a16:creationId xmlns:a16="http://schemas.microsoft.com/office/drawing/2014/main" id="{13C8BDA8-70CF-4A1E-87AC-C0848865F3CA}"/>
                </a:ext>
              </a:extLst>
            </p:cNvPr>
            <p:cNvSpPr>
              <a:spLocks noChangeShapeType="1"/>
            </p:cNvSpPr>
            <p:nvPr/>
          </p:nvSpPr>
          <p:spPr bwMode="auto">
            <a:xfrm>
              <a:off x="1969" y="1870"/>
              <a:ext cx="6" cy="145"/>
            </a:xfrm>
            <a:prstGeom prst="line">
              <a:avLst/>
            </a:prstGeom>
            <a:noFill/>
            <a:ln w="9525">
              <a:solidFill>
                <a:srgbClr val="000000"/>
              </a:solidFill>
              <a:round/>
              <a:headEnd/>
              <a:tailEnd type="arrow" w="sm" len="med"/>
            </a:ln>
            <a:extLst>
              <a:ext uri="{909E8E84-426E-40DD-AFC4-6F175D3DCCD1}">
                <a14:hiddenFill xmlns:a14="http://schemas.microsoft.com/office/drawing/2010/main">
                  <a:noFill/>
                </a14:hiddenFill>
              </a:ext>
            </a:extLst>
          </p:spPr>
          <p:txBody>
            <a:bodyPr/>
            <a:lstStyle/>
            <a:p>
              <a:endParaRPr lang="vi-VN"/>
            </a:p>
          </p:txBody>
        </p:sp>
        <p:sp>
          <p:nvSpPr>
            <p:cNvPr id="20" name="Line 20">
              <a:extLst>
                <a:ext uri="{FF2B5EF4-FFF2-40B4-BE49-F238E27FC236}">
                  <a16:creationId xmlns:a16="http://schemas.microsoft.com/office/drawing/2014/main" id="{3E6570ED-6524-4B4F-A4AB-FE334C8C8C85}"/>
                </a:ext>
              </a:extLst>
            </p:cNvPr>
            <p:cNvSpPr>
              <a:spLocks noChangeShapeType="1"/>
            </p:cNvSpPr>
            <p:nvPr/>
          </p:nvSpPr>
          <p:spPr bwMode="auto">
            <a:xfrm>
              <a:off x="2155" y="2051"/>
              <a:ext cx="0" cy="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vi-VN"/>
            </a:p>
          </p:txBody>
        </p:sp>
        <p:sp>
          <p:nvSpPr>
            <p:cNvPr id="21" name="Line 21">
              <a:extLst>
                <a:ext uri="{FF2B5EF4-FFF2-40B4-BE49-F238E27FC236}">
                  <a16:creationId xmlns:a16="http://schemas.microsoft.com/office/drawing/2014/main" id="{0334CCC2-D9B7-4AD2-B426-CF08632D854C}"/>
                </a:ext>
              </a:extLst>
            </p:cNvPr>
            <p:cNvSpPr>
              <a:spLocks noChangeShapeType="1"/>
            </p:cNvSpPr>
            <p:nvPr/>
          </p:nvSpPr>
          <p:spPr bwMode="auto">
            <a:xfrm>
              <a:off x="2155" y="2123"/>
              <a:ext cx="21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vi-VN"/>
            </a:p>
          </p:txBody>
        </p:sp>
        <p:sp>
          <p:nvSpPr>
            <p:cNvPr id="22" name="Line 22">
              <a:extLst>
                <a:ext uri="{FF2B5EF4-FFF2-40B4-BE49-F238E27FC236}">
                  <a16:creationId xmlns:a16="http://schemas.microsoft.com/office/drawing/2014/main" id="{9DECD307-59E6-4BE5-8B81-51EEDABF839D}"/>
                </a:ext>
              </a:extLst>
            </p:cNvPr>
            <p:cNvSpPr>
              <a:spLocks noChangeShapeType="1"/>
            </p:cNvSpPr>
            <p:nvPr/>
          </p:nvSpPr>
          <p:spPr bwMode="auto">
            <a:xfrm>
              <a:off x="2371" y="2123"/>
              <a:ext cx="0" cy="144"/>
            </a:xfrm>
            <a:prstGeom prst="line">
              <a:avLst/>
            </a:prstGeom>
            <a:noFill/>
            <a:ln w="9525">
              <a:solidFill>
                <a:srgbClr val="000000"/>
              </a:solidFill>
              <a:round/>
              <a:headEnd/>
              <a:tailEnd type="arrow" w="sm" len="med"/>
            </a:ln>
            <a:extLst>
              <a:ext uri="{909E8E84-426E-40DD-AFC4-6F175D3DCCD1}">
                <a14:hiddenFill xmlns:a14="http://schemas.microsoft.com/office/drawing/2010/main">
                  <a:noFill/>
                </a14:hiddenFill>
              </a:ext>
            </a:extLst>
          </p:spPr>
          <p:txBody>
            <a:bodyPr/>
            <a:lstStyle/>
            <a:p>
              <a:endParaRPr lang="vi-VN"/>
            </a:p>
          </p:txBody>
        </p:sp>
        <p:sp>
          <p:nvSpPr>
            <p:cNvPr id="23" name="Line 23">
              <a:extLst>
                <a:ext uri="{FF2B5EF4-FFF2-40B4-BE49-F238E27FC236}">
                  <a16:creationId xmlns:a16="http://schemas.microsoft.com/office/drawing/2014/main" id="{87BDEF43-D63A-4750-A761-9CBB5111F02F}"/>
                </a:ext>
              </a:extLst>
            </p:cNvPr>
            <p:cNvSpPr>
              <a:spLocks noChangeShapeType="1"/>
            </p:cNvSpPr>
            <p:nvPr/>
          </p:nvSpPr>
          <p:spPr bwMode="auto">
            <a:xfrm>
              <a:off x="1795" y="2051"/>
              <a:ext cx="0" cy="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vi-VN"/>
            </a:p>
          </p:txBody>
        </p:sp>
        <p:sp>
          <p:nvSpPr>
            <p:cNvPr id="24" name="Line 24">
              <a:extLst>
                <a:ext uri="{FF2B5EF4-FFF2-40B4-BE49-F238E27FC236}">
                  <a16:creationId xmlns:a16="http://schemas.microsoft.com/office/drawing/2014/main" id="{89B3C6AC-A15A-4E7A-8DDA-4318406D4AAB}"/>
                </a:ext>
              </a:extLst>
            </p:cNvPr>
            <p:cNvSpPr>
              <a:spLocks noChangeShapeType="1"/>
            </p:cNvSpPr>
            <p:nvPr/>
          </p:nvSpPr>
          <p:spPr bwMode="auto">
            <a:xfrm flipH="1">
              <a:off x="1579" y="2123"/>
              <a:ext cx="21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vi-VN"/>
            </a:p>
          </p:txBody>
        </p:sp>
        <p:sp>
          <p:nvSpPr>
            <p:cNvPr id="25" name="Line 25">
              <a:extLst>
                <a:ext uri="{FF2B5EF4-FFF2-40B4-BE49-F238E27FC236}">
                  <a16:creationId xmlns:a16="http://schemas.microsoft.com/office/drawing/2014/main" id="{87FF23D9-4C73-4621-A79E-A51A2BE754D2}"/>
                </a:ext>
              </a:extLst>
            </p:cNvPr>
            <p:cNvSpPr>
              <a:spLocks noChangeShapeType="1"/>
            </p:cNvSpPr>
            <p:nvPr/>
          </p:nvSpPr>
          <p:spPr bwMode="auto">
            <a:xfrm>
              <a:off x="1579" y="2123"/>
              <a:ext cx="0" cy="144"/>
            </a:xfrm>
            <a:prstGeom prst="line">
              <a:avLst/>
            </a:prstGeom>
            <a:noFill/>
            <a:ln w="9525">
              <a:solidFill>
                <a:srgbClr val="000000"/>
              </a:solidFill>
              <a:round/>
              <a:headEnd/>
              <a:tailEnd type="arrow" w="sm" len="med"/>
            </a:ln>
            <a:extLst>
              <a:ext uri="{909E8E84-426E-40DD-AFC4-6F175D3DCCD1}">
                <a14:hiddenFill xmlns:a14="http://schemas.microsoft.com/office/drawing/2010/main">
                  <a:noFill/>
                </a14:hiddenFill>
              </a:ext>
            </a:extLst>
          </p:spPr>
          <p:txBody>
            <a:bodyPr/>
            <a:lstStyle/>
            <a:p>
              <a:endParaRPr lang="vi-VN"/>
            </a:p>
          </p:txBody>
        </p:sp>
        <p:sp>
          <p:nvSpPr>
            <p:cNvPr id="26" name="Freeform 26">
              <a:extLst>
                <a:ext uri="{FF2B5EF4-FFF2-40B4-BE49-F238E27FC236}">
                  <a16:creationId xmlns:a16="http://schemas.microsoft.com/office/drawing/2014/main" id="{09BA4124-5AAE-4931-AAD5-7C41D45CCE8C}"/>
                </a:ext>
              </a:extLst>
            </p:cNvPr>
            <p:cNvSpPr>
              <a:spLocks/>
            </p:cNvSpPr>
            <p:nvPr/>
          </p:nvSpPr>
          <p:spPr bwMode="auto">
            <a:xfrm>
              <a:off x="1585" y="2481"/>
              <a:ext cx="216" cy="264"/>
            </a:xfrm>
            <a:custGeom>
              <a:avLst/>
              <a:gdLst>
                <a:gd name="T0" fmla="*/ 0 w 540"/>
                <a:gd name="T1" fmla="*/ 0 h 660"/>
                <a:gd name="T2" fmla="*/ 0 w 540"/>
                <a:gd name="T3" fmla="*/ 0 h 660"/>
                <a:gd name="T4" fmla="*/ 0 w 540"/>
                <a:gd name="T5" fmla="*/ 0 h 660"/>
                <a:gd name="T6" fmla="*/ 0 w 540"/>
                <a:gd name="T7" fmla="*/ 0 h 6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0" h="660">
                  <a:moveTo>
                    <a:pt x="0" y="0"/>
                  </a:moveTo>
                  <a:lnTo>
                    <a:pt x="0" y="255"/>
                  </a:lnTo>
                  <a:lnTo>
                    <a:pt x="540" y="255"/>
                  </a:lnTo>
                  <a:lnTo>
                    <a:pt x="540" y="660"/>
                  </a:lnTo>
                </a:path>
              </a:pathLst>
            </a:custGeom>
            <a:noFill/>
            <a:ln w="9525">
              <a:solidFill>
                <a:srgbClr val="000000"/>
              </a:solidFill>
              <a:round/>
              <a:headEnd type="none" w="med" len="med"/>
              <a:tailEnd type="arrow" w="sm" len="med"/>
            </a:ln>
            <a:extLst>
              <a:ext uri="{909E8E84-426E-40DD-AFC4-6F175D3DCCD1}">
                <a14:hiddenFill xmlns:a14="http://schemas.microsoft.com/office/drawing/2010/main">
                  <a:solidFill>
                    <a:srgbClr val="FFFFFF"/>
                  </a:solidFill>
                </a14:hiddenFill>
              </a:ext>
            </a:extLst>
          </p:spPr>
          <p:txBody>
            <a:bodyPr/>
            <a:lstStyle/>
            <a:p>
              <a:endParaRPr lang="vi-VN"/>
            </a:p>
          </p:txBody>
        </p:sp>
        <p:sp>
          <p:nvSpPr>
            <p:cNvPr id="27" name="Freeform 27">
              <a:extLst>
                <a:ext uri="{FF2B5EF4-FFF2-40B4-BE49-F238E27FC236}">
                  <a16:creationId xmlns:a16="http://schemas.microsoft.com/office/drawing/2014/main" id="{3C4C12CF-6C8B-494A-9B02-29CCA5D8E398}"/>
                </a:ext>
              </a:extLst>
            </p:cNvPr>
            <p:cNvSpPr>
              <a:spLocks/>
            </p:cNvSpPr>
            <p:nvPr/>
          </p:nvSpPr>
          <p:spPr bwMode="auto">
            <a:xfrm>
              <a:off x="2197" y="2477"/>
              <a:ext cx="193" cy="276"/>
            </a:xfrm>
            <a:custGeom>
              <a:avLst/>
              <a:gdLst>
                <a:gd name="T0" fmla="*/ 0 w 482"/>
                <a:gd name="T1" fmla="*/ 0 h 690"/>
                <a:gd name="T2" fmla="*/ 0 w 482"/>
                <a:gd name="T3" fmla="*/ 0 h 690"/>
                <a:gd name="T4" fmla="*/ 0 w 482"/>
                <a:gd name="T5" fmla="*/ 0 h 690"/>
                <a:gd name="T6" fmla="*/ 0 w 482"/>
                <a:gd name="T7" fmla="*/ 0 h 6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2" h="690">
                  <a:moveTo>
                    <a:pt x="465" y="0"/>
                  </a:moveTo>
                  <a:cubicBezTo>
                    <a:pt x="482" y="235"/>
                    <a:pt x="465" y="155"/>
                    <a:pt x="465" y="300"/>
                  </a:cubicBezTo>
                  <a:lnTo>
                    <a:pt x="0" y="300"/>
                  </a:lnTo>
                  <a:lnTo>
                    <a:pt x="0" y="690"/>
                  </a:lnTo>
                </a:path>
              </a:pathLst>
            </a:custGeom>
            <a:noFill/>
            <a:ln w="9525">
              <a:solidFill>
                <a:srgbClr val="000000"/>
              </a:solidFill>
              <a:round/>
              <a:headEnd type="none" w="med" len="med"/>
              <a:tailEnd type="arrow" w="sm" len="med"/>
            </a:ln>
            <a:extLst>
              <a:ext uri="{909E8E84-426E-40DD-AFC4-6F175D3DCCD1}">
                <a14:hiddenFill xmlns:a14="http://schemas.microsoft.com/office/drawing/2010/main">
                  <a:solidFill>
                    <a:srgbClr val="FFFFFF"/>
                  </a:solidFill>
                </a14:hiddenFill>
              </a:ext>
            </a:extLst>
          </p:spPr>
          <p:txBody>
            <a:bodyPr/>
            <a:lstStyle/>
            <a:p>
              <a:endParaRPr lang="vi-VN"/>
            </a:p>
          </p:txBody>
        </p:sp>
        <p:sp>
          <p:nvSpPr>
            <p:cNvPr id="28" name="Line 28">
              <a:extLst>
                <a:ext uri="{FF2B5EF4-FFF2-40B4-BE49-F238E27FC236}">
                  <a16:creationId xmlns:a16="http://schemas.microsoft.com/office/drawing/2014/main" id="{3FA9A46B-4A66-4D43-8D8A-30D8EE010386}"/>
                </a:ext>
              </a:extLst>
            </p:cNvPr>
            <p:cNvSpPr>
              <a:spLocks noChangeShapeType="1"/>
            </p:cNvSpPr>
            <p:nvPr/>
          </p:nvSpPr>
          <p:spPr bwMode="auto">
            <a:xfrm>
              <a:off x="2011" y="2795"/>
              <a:ext cx="0" cy="95"/>
            </a:xfrm>
            <a:prstGeom prst="line">
              <a:avLst/>
            </a:prstGeom>
            <a:noFill/>
            <a:ln w="9525">
              <a:solidFill>
                <a:srgbClr val="000000"/>
              </a:solidFill>
              <a:round/>
              <a:headEnd/>
              <a:tailEnd type="arrow" w="sm" len="med"/>
            </a:ln>
            <a:extLst>
              <a:ext uri="{909E8E84-426E-40DD-AFC4-6F175D3DCCD1}">
                <a14:hiddenFill xmlns:a14="http://schemas.microsoft.com/office/drawing/2010/main">
                  <a:noFill/>
                </a14:hiddenFill>
              </a:ext>
            </a:extLst>
          </p:spPr>
          <p:txBody>
            <a:bodyPr/>
            <a:lstStyle/>
            <a:p>
              <a:endParaRPr lang="vi-VN"/>
            </a:p>
          </p:txBody>
        </p:sp>
        <p:sp>
          <p:nvSpPr>
            <p:cNvPr id="29" name="Line 29">
              <a:extLst>
                <a:ext uri="{FF2B5EF4-FFF2-40B4-BE49-F238E27FC236}">
                  <a16:creationId xmlns:a16="http://schemas.microsoft.com/office/drawing/2014/main" id="{3DAE6B12-84F9-4A58-841C-98C83DC6C94A}"/>
                </a:ext>
              </a:extLst>
            </p:cNvPr>
            <p:cNvSpPr>
              <a:spLocks noChangeShapeType="1"/>
            </p:cNvSpPr>
            <p:nvPr/>
          </p:nvSpPr>
          <p:spPr bwMode="auto">
            <a:xfrm>
              <a:off x="2029" y="3089"/>
              <a:ext cx="0" cy="102"/>
            </a:xfrm>
            <a:prstGeom prst="line">
              <a:avLst/>
            </a:prstGeom>
            <a:noFill/>
            <a:ln w="9525">
              <a:solidFill>
                <a:srgbClr val="000000"/>
              </a:solidFill>
              <a:round/>
              <a:headEnd/>
              <a:tailEnd type="arrow" w="sm" len="med"/>
            </a:ln>
            <a:extLst>
              <a:ext uri="{909E8E84-426E-40DD-AFC4-6F175D3DCCD1}">
                <a14:hiddenFill xmlns:a14="http://schemas.microsoft.com/office/drawing/2010/main">
                  <a:noFill/>
                </a14:hiddenFill>
              </a:ext>
            </a:extLst>
          </p:spPr>
          <p:txBody>
            <a:bodyPr/>
            <a:lstStyle/>
            <a:p>
              <a:endParaRPr lang="vi-VN"/>
            </a:p>
          </p:txBody>
        </p:sp>
      </p:grpSp>
      <p:grpSp>
        <p:nvGrpSpPr>
          <p:cNvPr id="30" name="Group 30">
            <a:extLst>
              <a:ext uri="{FF2B5EF4-FFF2-40B4-BE49-F238E27FC236}">
                <a16:creationId xmlns:a16="http://schemas.microsoft.com/office/drawing/2014/main" id="{CFDC3BF5-280E-4F14-B1D9-005198ADF124}"/>
              </a:ext>
            </a:extLst>
          </p:cNvPr>
          <p:cNvGrpSpPr>
            <a:grpSpLocks/>
          </p:cNvGrpSpPr>
          <p:nvPr/>
        </p:nvGrpSpPr>
        <p:grpSpPr bwMode="auto">
          <a:xfrm>
            <a:off x="4051047" y="2889620"/>
            <a:ext cx="1419768" cy="815241"/>
            <a:chOff x="2160" y="2641"/>
            <a:chExt cx="670" cy="383"/>
          </a:xfrm>
        </p:grpSpPr>
        <p:sp>
          <p:nvSpPr>
            <p:cNvPr id="31" name="Text Box 31">
              <a:extLst>
                <a:ext uri="{FF2B5EF4-FFF2-40B4-BE49-F238E27FC236}">
                  <a16:creationId xmlns:a16="http://schemas.microsoft.com/office/drawing/2014/main" id="{1242785F-BD05-430D-923B-D6517CD04CCB}"/>
                </a:ext>
              </a:extLst>
            </p:cNvPr>
            <p:cNvSpPr txBox="1">
              <a:spLocks noChangeArrowheads="1"/>
            </p:cNvSpPr>
            <p:nvPr/>
          </p:nvSpPr>
          <p:spPr bwMode="auto">
            <a:xfrm>
              <a:off x="2160" y="2736"/>
              <a:ext cx="423"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vi-VN" sz="1400" b="1">
                  <a:solidFill>
                    <a:srgbClr val="000000"/>
                  </a:solidFill>
                </a:rPr>
                <a:t>{OR}</a:t>
              </a:r>
            </a:p>
          </p:txBody>
        </p:sp>
        <p:grpSp>
          <p:nvGrpSpPr>
            <p:cNvPr id="32" name="Group 32">
              <a:extLst>
                <a:ext uri="{FF2B5EF4-FFF2-40B4-BE49-F238E27FC236}">
                  <a16:creationId xmlns:a16="http://schemas.microsoft.com/office/drawing/2014/main" id="{D5391CAB-13EA-4252-8566-84FD033EA794}"/>
                </a:ext>
              </a:extLst>
            </p:cNvPr>
            <p:cNvGrpSpPr>
              <a:grpSpLocks/>
            </p:cNvGrpSpPr>
            <p:nvPr/>
          </p:nvGrpSpPr>
          <p:grpSpPr bwMode="auto">
            <a:xfrm>
              <a:off x="2544" y="2641"/>
              <a:ext cx="286" cy="383"/>
              <a:chOff x="2832" y="1679"/>
              <a:chExt cx="286" cy="383"/>
            </a:xfrm>
          </p:grpSpPr>
          <p:sp>
            <p:nvSpPr>
              <p:cNvPr id="33" name="Line 33">
                <a:extLst>
                  <a:ext uri="{FF2B5EF4-FFF2-40B4-BE49-F238E27FC236}">
                    <a16:creationId xmlns:a16="http://schemas.microsoft.com/office/drawing/2014/main" id="{8A566FF6-F0D7-4B97-AFFF-3CE969A32017}"/>
                  </a:ext>
                </a:extLst>
              </p:cNvPr>
              <p:cNvSpPr>
                <a:spLocks noChangeShapeType="1"/>
              </p:cNvSpPr>
              <p:nvPr/>
            </p:nvSpPr>
            <p:spPr bwMode="auto">
              <a:xfrm rot="5469092">
                <a:off x="2975" y="1722"/>
                <a:ext cx="0" cy="28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vi-VN"/>
              </a:p>
            </p:txBody>
          </p:sp>
          <p:sp>
            <p:nvSpPr>
              <p:cNvPr id="34" name="Line 34">
                <a:extLst>
                  <a:ext uri="{FF2B5EF4-FFF2-40B4-BE49-F238E27FC236}">
                    <a16:creationId xmlns:a16="http://schemas.microsoft.com/office/drawing/2014/main" id="{E2929B2A-9CF1-4F73-A97C-5B1D79F6780A}"/>
                  </a:ext>
                </a:extLst>
              </p:cNvPr>
              <p:cNvSpPr>
                <a:spLocks noChangeShapeType="1"/>
              </p:cNvSpPr>
              <p:nvPr/>
            </p:nvSpPr>
            <p:spPr bwMode="auto">
              <a:xfrm rot="5469092">
                <a:off x="2983" y="1965"/>
                <a:ext cx="169" cy="0"/>
              </a:xfrm>
              <a:prstGeom prst="line">
                <a:avLst/>
              </a:prstGeom>
              <a:noFill/>
              <a:ln w="9525">
                <a:solidFill>
                  <a:srgbClr val="000000"/>
                </a:solidFill>
                <a:round/>
                <a:headEnd/>
                <a:tailEnd type="arrow" w="sm" len="med"/>
              </a:ln>
              <a:extLst>
                <a:ext uri="{909E8E84-426E-40DD-AFC4-6F175D3DCCD1}">
                  <a14:hiddenFill xmlns:a14="http://schemas.microsoft.com/office/drawing/2010/main">
                    <a:noFill/>
                  </a14:hiddenFill>
                </a:ext>
              </a:extLst>
            </p:spPr>
            <p:txBody>
              <a:bodyPr/>
              <a:lstStyle/>
              <a:p>
                <a:endParaRPr lang="vi-VN"/>
              </a:p>
            </p:txBody>
          </p:sp>
          <p:sp>
            <p:nvSpPr>
              <p:cNvPr id="35" name="Line 35">
                <a:extLst>
                  <a:ext uri="{FF2B5EF4-FFF2-40B4-BE49-F238E27FC236}">
                    <a16:creationId xmlns:a16="http://schemas.microsoft.com/office/drawing/2014/main" id="{9ABBCFF6-15EA-4CAA-B9B7-31943507531C}"/>
                  </a:ext>
                </a:extLst>
              </p:cNvPr>
              <p:cNvSpPr>
                <a:spLocks noChangeShapeType="1"/>
              </p:cNvSpPr>
              <p:nvPr/>
            </p:nvSpPr>
            <p:spPr bwMode="auto">
              <a:xfrm rot="5469092">
                <a:off x="2902" y="1764"/>
                <a:ext cx="169" cy="0"/>
              </a:xfrm>
              <a:prstGeom prst="line">
                <a:avLst/>
              </a:prstGeom>
              <a:noFill/>
              <a:ln w="9525">
                <a:solidFill>
                  <a:srgbClr val="000000"/>
                </a:solidFill>
                <a:round/>
                <a:headEnd/>
                <a:tailEnd type="arrow" w="sm" len="med"/>
              </a:ln>
              <a:extLst>
                <a:ext uri="{909E8E84-426E-40DD-AFC4-6F175D3DCCD1}">
                  <a14:hiddenFill xmlns:a14="http://schemas.microsoft.com/office/drawing/2010/main">
                    <a:noFill/>
                  </a14:hiddenFill>
                </a:ext>
              </a:extLst>
            </p:spPr>
            <p:txBody>
              <a:bodyPr/>
              <a:lstStyle/>
              <a:p>
                <a:endParaRPr lang="vi-VN"/>
              </a:p>
            </p:txBody>
          </p:sp>
          <p:sp>
            <p:nvSpPr>
              <p:cNvPr id="36" name="Line 36">
                <a:extLst>
                  <a:ext uri="{FF2B5EF4-FFF2-40B4-BE49-F238E27FC236}">
                    <a16:creationId xmlns:a16="http://schemas.microsoft.com/office/drawing/2014/main" id="{F5F0455C-2C2C-442C-B77E-382FD3258BA6}"/>
                  </a:ext>
                </a:extLst>
              </p:cNvPr>
              <p:cNvSpPr>
                <a:spLocks noChangeShapeType="1"/>
              </p:cNvSpPr>
              <p:nvPr/>
            </p:nvSpPr>
            <p:spPr bwMode="auto">
              <a:xfrm rot="5469092">
                <a:off x="2796" y="1966"/>
                <a:ext cx="192" cy="0"/>
              </a:xfrm>
              <a:prstGeom prst="line">
                <a:avLst/>
              </a:prstGeom>
              <a:noFill/>
              <a:ln w="9525">
                <a:solidFill>
                  <a:srgbClr val="000000"/>
                </a:solidFill>
                <a:round/>
                <a:headEnd/>
                <a:tailEnd type="arrow" w="sm" len="med"/>
              </a:ln>
              <a:extLst>
                <a:ext uri="{909E8E84-426E-40DD-AFC4-6F175D3DCCD1}">
                  <a14:hiddenFill xmlns:a14="http://schemas.microsoft.com/office/drawing/2010/main">
                    <a:noFill/>
                  </a14:hiddenFill>
                </a:ext>
              </a:extLst>
            </p:spPr>
            <p:txBody>
              <a:bodyPr/>
              <a:lstStyle/>
              <a:p>
                <a:endParaRPr lang="vi-VN"/>
              </a:p>
            </p:txBody>
          </p:sp>
        </p:grpSp>
      </p:grpSp>
      <p:grpSp>
        <p:nvGrpSpPr>
          <p:cNvPr id="37" name="Group 37">
            <a:extLst>
              <a:ext uri="{FF2B5EF4-FFF2-40B4-BE49-F238E27FC236}">
                <a16:creationId xmlns:a16="http://schemas.microsoft.com/office/drawing/2014/main" id="{E28D176C-AA5C-4D0A-83A1-24D7BB3A352B}"/>
              </a:ext>
            </a:extLst>
          </p:cNvPr>
          <p:cNvGrpSpPr>
            <a:grpSpLocks/>
          </p:cNvGrpSpPr>
          <p:nvPr/>
        </p:nvGrpSpPr>
        <p:grpSpPr bwMode="auto">
          <a:xfrm>
            <a:off x="4010020" y="4916374"/>
            <a:ext cx="1679009" cy="869700"/>
            <a:chOff x="3808" y="2346"/>
            <a:chExt cx="798" cy="391"/>
          </a:xfrm>
        </p:grpSpPr>
        <p:sp>
          <p:nvSpPr>
            <p:cNvPr id="38" name="Text Box 38">
              <a:extLst>
                <a:ext uri="{FF2B5EF4-FFF2-40B4-BE49-F238E27FC236}">
                  <a16:creationId xmlns:a16="http://schemas.microsoft.com/office/drawing/2014/main" id="{842D8F49-9BC4-4CD3-A1E3-E6FA4E6F9A80}"/>
                </a:ext>
              </a:extLst>
            </p:cNvPr>
            <p:cNvSpPr txBox="1">
              <a:spLocks noChangeArrowheads="1"/>
            </p:cNvSpPr>
            <p:nvPr/>
          </p:nvSpPr>
          <p:spPr bwMode="auto">
            <a:xfrm>
              <a:off x="3808" y="2448"/>
              <a:ext cx="580"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vi-VN" sz="1400" b="1">
                  <a:solidFill>
                    <a:srgbClr val="000000"/>
                  </a:solidFill>
                </a:rPr>
                <a:t>{XOR}</a:t>
              </a:r>
            </a:p>
          </p:txBody>
        </p:sp>
        <p:grpSp>
          <p:nvGrpSpPr>
            <p:cNvPr id="39" name="Group 39">
              <a:extLst>
                <a:ext uri="{FF2B5EF4-FFF2-40B4-BE49-F238E27FC236}">
                  <a16:creationId xmlns:a16="http://schemas.microsoft.com/office/drawing/2014/main" id="{1E688A8B-E09A-46D6-9D47-F9C8BC682CD8}"/>
                </a:ext>
              </a:extLst>
            </p:cNvPr>
            <p:cNvGrpSpPr>
              <a:grpSpLocks/>
            </p:cNvGrpSpPr>
            <p:nvPr/>
          </p:nvGrpSpPr>
          <p:grpSpPr bwMode="auto">
            <a:xfrm>
              <a:off x="4320" y="2346"/>
              <a:ext cx="286" cy="391"/>
              <a:chOff x="2832" y="1672"/>
              <a:chExt cx="286" cy="391"/>
            </a:xfrm>
          </p:grpSpPr>
          <p:sp>
            <p:nvSpPr>
              <p:cNvPr id="40" name="Line 40">
                <a:extLst>
                  <a:ext uri="{FF2B5EF4-FFF2-40B4-BE49-F238E27FC236}">
                    <a16:creationId xmlns:a16="http://schemas.microsoft.com/office/drawing/2014/main" id="{6DC93972-974F-4993-8DA0-E1BBDDC5A795}"/>
                  </a:ext>
                </a:extLst>
              </p:cNvPr>
              <p:cNvSpPr>
                <a:spLocks noChangeShapeType="1"/>
              </p:cNvSpPr>
              <p:nvPr/>
            </p:nvSpPr>
            <p:spPr bwMode="auto">
              <a:xfrm rot="5469092">
                <a:off x="2975" y="1722"/>
                <a:ext cx="0" cy="28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vi-VN"/>
              </a:p>
            </p:txBody>
          </p:sp>
          <p:sp>
            <p:nvSpPr>
              <p:cNvPr id="41" name="Line 41">
                <a:extLst>
                  <a:ext uri="{FF2B5EF4-FFF2-40B4-BE49-F238E27FC236}">
                    <a16:creationId xmlns:a16="http://schemas.microsoft.com/office/drawing/2014/main" id="{7F3082D9-7A09-41F4-A6EF-F80F1B14CC18}"/>
                  </a:ext>
                </a:extLst>
              </p:cNvPr>
              <p:cNvSpPr>
                <a:spLocks noChangeShapeType="1"/>
              </p:cNvSpPr>
              <p:nvPr/>
            </p:nvSpPr>
            <p:spPr bwMode="auto">
              <a:xfrm rot="5469092">
                <a:off x="2979" y="1766"/>
                <a:ext cx="169" cy="0"/>
              </a:xfrm>
              <a:prstGeom prst="line">
                <a:avLst/>
              </a:prstGeom>
              <a:noFill/>
              <a:ln w="9525">
                <a:solidFill>
                  <a:srgbClr val="000000"/>
                </a:solidFill>
                <a:round/>
                <a:headEnd/>
                <a:tailEnd type="arrow" w="sm" len="med"/>
              </a:ln>
              <a:extLst>
                <a:ext uri="{909E8E84-426E-40DD-AFC4-6F175D3DCCD1}">
                  <a14:hiddenFill xmlns:a14="http://schemas.microsoft.com/office/drawing/2010/main">
                    <a:noFill/>
                  </a14:hiddenFill>
                </a:ext>
              </a:extLst>
            </p:spPr>
            <p:txBody>
              <a:bodyPr/>
              <a:lstStyle/>
              <a:p>
                <a:endParaRPr lang="vi-VN"/>
              </a:p>
            </p:txBody>
          </p:sp>
          <p:sp>
            <p:nvSpPr>
              <p:cNvPr id="42" name="Line 42">
                <a:extLst>
                  <a:ext uri="{FF2B5EF4-FFF2-40B4-BE49-F238E27FC236}">
                    <a16:creationId xmlns:a16="http://schemas.microsoft.com/office/drawing/2014/main" id="{21834FB5-FB88-4762-A996-0B94515C5F23}"/>
                  </a:ext>
                </a:extLst>
              </p:cNvPr>
              <p:cNvSpPr>
                <a:spLocks noChangeShapeType="1"/>
              </p:cNvSpPr>
              <p:nvPr/>
            </p:nvSpPr>
            <p:spPr bwMode="auto">
              <a:xfrm rot="5469092">
                <a:off x="2782" y="1757"/>
                <a:ext cx="169" cy="0"/>
              </a:xfrm>
              <a:prstGeom prst="line">
                <a:avLst/>
              </a:prstGeom>
              <a:noFill/>
              <a:ln w="9525">
                <a:solidFill>
                  <a:srgbClr val="000000"/>
                </a:solidFill>
                <a:round/>
                <a:headEnd/>
                <a:tailEnd type="arrow" w="sm" len="med"/>
              </a:ln>
              <a:extLst>
                <a:ext uri="{909E8E84-426E-40DD-AFC4-6F175D3DCCD1}">
                  <a14:hiddenFill xmlns:a14="http://schemas.microsoft.com/office/drawing/2010/main">
                    <a:noFill/>
                  </a14:hiddenFill>
                </a:ext>
              </a:extLst>
            </p:spPr>
            <p:txBody>
              <a:bodyPr/>
              <a:lstStyle/>
              <a:p>
                <a:endParaRPr lang="vi-VN"/>
              </a:p>
            </p:txBody>
          </p:sp>
          <p:sp>
            <p:nvSpPr>
              <p:cNvPr id="43" name="Line 43">
                <a:extLst>
                  <a:ext uri="{FF2B5EF4-FFF2-40B4-BE49-F238E27FC236}">
                    <a16:creationId xmlns:a16="http://schemas.microsoft.com/office/drawing/2014/main" id="{672085BF-B533-49E7-9560-32CC2C85EB0B}"/>
                  </a:ext>
                </a:extLst>
              </p:cNvPr>
              <p:cNvSpPr>
                <a:spLocks noChangeShapeType="1"/>
              </p:cNvSpPr>
              <p:nvPr/>
            </p:nvSpPr>
            <p:spPr bwMode="auto">
              <a:xfrm rot="5469092">
                <a:off x="2879" y="1967"/>
                <a:ext cx="192" cy="0"/>
              </a:xfrm>
              <a:prstGeom prst="line">
                <a:avLst/>
              </a:prstGeom>
              <a:noFill/>
              <a:ln w="9525">
                <a:solidFill>
                  <a:srgbClr val="000000"/>
                </a:solidFill>
                <a:round/>
                <a:headEnd/>
                <a:tailEnd type="arrow" w="sm" len="med"/>
              </a:ln>
              <a:extLst>
                <a:ext uri="{909E8E84-426E-40DD-AFC4-6F175D3DCCD1}">
                  <a14:hiddenFill xmlns:a14="http://schemas.microsoft.com/office/drawing/2010/main">
                    <a:noFill/>
                  </a14:hiddenFill>
                </a:ext>
              </a:extLst>
            </p:spPr>
            <p:txBody>
              <a:bodyPr/>
              <a:lstStyle/>
              <a:p>
                <a:endParaRPr lang="vi-VN"/>
              </a:p>
            </p:txBody>
          </p:sp>
        </p:grpSp>
      </p:grpSp>
      <p:sp>
        <p:nvSpPr>
          <p:cNvPr id="45" name="Footer Placeholder 44">
            <a:extLst>
              <a:ext uri="{FF2B5EF4-FFF2-40B4-BE49-F238E27FC236}">
                <a16:creationId xmlns:a16="http://schemas.microsoft.com/office/drawing/2014/main" id="{FC1DEFD6-658D-46FA-94B4-99BD30529E30}"/>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1233480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5333" y="263528"/>
            <a:ext cx="10353526" cy="1019363"/>
          </a:xfrm>
        </p:spPr>
        <p:txBody>
          <a:bodyPr>
            <a:normAutofit/>
          </a:bodyPr>
          <a:lstStyle/>
          <a:p>
            <a:r>
              <a:rPr lang="en-US" sz="4100"/>
              <a:t>1.3 Vai trò, sứ mệnh của BA</a:t>
            </a:r>
          </a:p>
        </p:txBody>
      </p:sp>
      <p:sp>
        <p:nvSpPr>
          <p:cNvPr id="6" name="Content Placeholder 2"/>
          <p:cNvSpPr>
            <a:spLocks noGrp="1"/>
          </p:cNvSpPr>
          <p:nvPr>
            <p:ph idx="1"/>
          </p:nvPr>
        </p:nvSpPr>
        <p:spPr>
          <a:xfrm>
            <a:off x="6714699" y="1460310"/>
            <a:ext cx="4408228" cy="4258662"/>
          </a:xfrm>
        </p:spPr>
        <p:txBody>
          <a:bodyPr>
            <a:normAutofit fontScale="92500"/>
          </a:bodyPr>
          <a:lstStyle/>
          <a:p>
            <a:pPr>
              <a:lnSpc>
                <a:spcPct val="150000"/>
              </a:lnSpc>
            </a:pPr>
            <a:r>
              <a:rPr lang="en-US" sz="2400"/>
              <a:t>Giúp khách hàng làm rõ được nhu cầu của họ</a:t>
            </a:r>
          </a:p>
          <a:p>
            <a:pPr>
              <a:lnSpc>
                <a:spcPct val="150000"/>
              </a:lnSpc>
            </a:pPr>
            <a:r>
              <a:rPr lang="en-US" sz="2400"/>
              <a:t>Giúp đội dự án hiểu rõ nhu cầu của khách hàng</a:t>
            </a:r>
          </a:p>
          <a:p>
            <a:pPr>
              <a:lnSpc>
                <a:spcPct val="150000"/>
              </a:lnSpc>
            </a:pPr>
            <a:r>
              <a:rPr lang="en-US" sz="2400"/>
              <a:t>Giúp Công ty tối ưu chi phí sản xuất và gia tăng sự hài lòng của khách hàng, đội dự án</a:t>
            </a:r>
            <a:endParaRPr lang="en-US" sz="1800"/>
          </a:p>
        </p:txBody>
      </p:sp>
      <p:pic>
        <p:nvPicPr>
          <p:cNvPr id="5" name="Picture 4">
            <a:extLst>
              <a:ext uri="{FF2B5EF4-FFF2-40B4-BE49-F238E27FC236}">
                <a16:creationId xmlns:a16="http://schemas.microsoft.com/office/drawing/2014/main" id="{F6960CEE-1F49-469C-B092-3FDA21374F9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05718" y="1807638"/>
            <a:ext cx="5066755" cy="3242723"/>
          </a:xfrm>
          <a:prstGeom prst="rect">
            <a:avLst/>
          </a:prstGeom>
        </p:spPr>
      </p:pic>
      <p:sp>
        <p:nvSpPr>
          <p:cNvPr id="4" name="Footer Placeholder 3">
            <a:extLst>
              <a:ext uri="{FF2B5EF4-FFF2-40B4-BE49-F238E27FC236}">
                <a16:creationId xmlns:a16="http://schemas.microsoft.com/office/drawing/2014/main" id="{49B6E69C-6ACE-4F4E-BCD0-B039CC7C2C0F}"/>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168647848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57F5E-B717-4276-A39B-9C1491E89D36}"/>
              </a:ext>
            </a:extLst>
          </p:cNvPr>
          <p:cNvSpPr>
            <a:spLocks noGrp="1"/>
          </p:cNvSpPr>
          <p:nvPr>
            <p:ph type="title"/>
          </p:nvPr>
        </p:nvSpPr>
        <p:spPr/>
        <p:txBody>
          <a:bodyPr/>
          <a:lstStyle/>
          <a:p>
            <a:r>
              <a:rPr lang="en-US" altLang="vi-VN"/>
              <a:t>7.1.2 Ký </a:t>
            </a:r>
            <a:r>
              <a:rPr lang="en-US" altLang="vi-VN" err="1"/>
              <a:t>pháp</a:t>
            </a:r>
            <a:r>
              <a:rPr lang="en-US" altLang="vi-VN"/>
              <a:t> Activity Diagram</a:t>
            </a:r>
            <a:endParaRPr lang="vi-VN"/>
          </a:p>
        </p:txBody>
      </p:sp>
      <p:sp>
        <p:nvSpPr>
          <p:cNvPr id="3" name="Content Placeholder 2">
            <a:extLst>
              <a:ext uri="{FF2B5EF4-FFF2-40B4-BE49-F238E27FC236}">
                <a16:creationId xmlns:a16="http://schemas.microsoft.com/office/drawing/2014/main" id="{A00E294D-AE33-49D2-9801-88B1DE656566}"/>
              </a:ext>
            </a:extLst>
          </p:cNvPr>
          <p:cNvSpPr>
            <a:spLocks noGrp="1"/>
          </p:cNvSpPr>
          <p:nvPr>
            <p:ph idx="1"/>
          </p:nvPr>
        </p:nvSpPr>
        <p:spPr/>
        <p:txBody>
          <a:bodyPr>
            <a:normAutofit/>
          </a:bodyPr>
          <a:lstStyle/>
          <a:p>
            <a:pPr>
              <a:lnSpc>
                <a:spcPct val="110000"/>
              </a:lnSpc>
            </a:pPr>
            <a:r>
              <a:rPr lang="en-US" altLang="vi-VN" err="1"/>
              <a:t>Swimlanes</a:t>
            </a:r>
            <a:endParaRPr lang="en-US" altLang="vi-VN"/>
          </a:p>
          <a:p>
            <a:pPr lvl="1">
              <a:lnSpc>
                <a:spcPct val="110000"/>
              </a:lnSpc>
            </a:pPr>
            <a:r>
              <a:rPr lang="en-US" altLang="vi-VN" err="1">
                <a:solidFill>
                  <a:srgbClr val="FF0000"/>
                </a:solidFill>
              </a:rPr>
              <a:t>Chỉ</a:t>
            </a:r>
            <a:r>
              <a:rPr lang="en-US" altLang="vi-VN">
                <a:solidFill>
                  <a:srgbClr val="FF0000"/>
                </a:solidFill>
              </a:rPr>
              <a:t> ra ai </a:t>
            </a:r>
            <a:r>
              <a:rPr lang="en-US" altLang="vi-VN" err="1">
                <a:solidFill>
                  <a:srgbClr val="FF0000"/>
                </a:solidFill>
              </a:rPr>
              <a:t>có</a:t>
            </a:r>
            <a:r>
              <a:rPr lang="en-US" altLang="vi-VN">
                <a:solidFill>
                  <a:srgbClr val="FF0000"/>
                </a:solidFill>
              </a:rPr>
              <a:t> </a:t>
            </a:r>
            <a:r>
              <a:rPr lang="en-US" altLang="vi-VN" err="1">
                <a:solidFill>
                  <a:srgbClr val="FF0000"/>
                </a:solidFill>
              </a:rPr>
              <a:t>trách</a:t>
            </a:r>
            <a:r>
              <a:rPr lang="en-US" altLang="vi-VN">
                <a:solidFill>
                  <a:srgbClr val="FF0000"/>
                </a:solidFill>
              </a:rPr>
              <a:t> </a:t>
            </a:r>
            <a:r>
              <a:rPr lang="en-US" altLang="vi-VN" err="1">
                <a:solidFill>
                  <a:srgbClr val="FF0000"/>
                </a:solidFill>
              </a:rPr>
              <a:t>nhiệm</a:t>
            </a:r>
            <a:r>
              <a:rPr lang="en-US" altLang="vi-VN">
                <a:solidFill>
                  <a:srgbClr val="FF0000"/>
                </a:solidFill>
              </a:rPr>
              <a:t> </a:t>
            </a:r>
            <a:r>
              <a:rPr lang="en-US" altLang="vi-VN" err="1">
                <a:solidFill>
                  <a:srgbClr val="FF0000"/>
                </a:solidFill>
              </a:rPr>
              <a:t>thực</a:t>
            </a:r>
            <a:r>
              <a:rPr lang="en-US" altLang="vi-VN">
                <a:solidFill>
                  <a:srgbClr val="FF0000"/>
                </a:solidFill>
              </a:rPr>
              <a:t> </a:t>
            </a:r>
            <a:r>
              <a:rPr lang="en-US" altLang="vi-VN" err="1">
                <a:solidFill>
                  <a:srgbClr val="FF0000"/>
                </a:solidFill>
              </a:rPr>
              <a:t>hiện</a:t>
            </a:r>
            <a:r>
              <a:rPr lang="en-US" altLang="vi-VN">
                <a:solidFill>
                  <a:srgbClr val="FF0000"/>
                </a:solidFill>
              </a:rPr>
              <a:t> </a:t>
            </a:r>
            <a:r>
              <a:rPr lang="en-US" altLang="vi-VN" err="1">
                <a:solidFill>
                  <a:srgbClr val="FF0000"/>
                </a:solidFill>
              </a:rPr>
              <a:t>từng</a:t>
            </a:r>
            <a:r>
              <a:rPr lang="en-US" altLang="vi-VN">
                <a:solidFill>
                  <a:srgbClr val="FF0000"/>
                </a:solidFill>
              </a:rPr>
              <a:t> </a:t>
            </a:r>
            <a:r>
              <a:rPr lang="en-US" altLang="vi-VN" err="1">
                <a:solidFill>
                  <a:srgbClr val="FF0000"/>
                </a:solidFill>
              </a:rPr>
              <a:t>hoạt</a:t>
            </a:r>
            <a:r>
              <a:rPr lang="en-US" altLang="vi-VN">
                <a:solidFill>
                  <a:srgbClr val="FF0000"/>
                </a:solidFill>
              </a:rPr>
              <a:t> </a:t>
            </a:r>
            <a:r>
              <a:rPr lang="en-US" altLang="vi-VN" err="1">
                <a:solidFill>
                  <a:srgbClr val="FF0000"/>
                </a:solidFill>
              </a:rPr>
              <a:t>động</a:t>
            </a:r>
            <a:endParaRPr lang="en-US" altLang="vi-VN">
              <a:solidFill>
                <a:srgbClr val="FF0000"/>
              </a:solidFill>
            </a:endParaRPr>
          </a:p>
          <a:p>
            <a:pPr lvl="1">
              <a:lnSpc>
                <a:spcPct val="110000"/>
              </a:lnSpc>
            </a:pPr>
            <a:r>
              <a:rPr lang="en-US" altLang="vi-VN" err="1"/>
              <a:t>Để</a:t>
            </a:r>
            <a:r>
              <a:rPr lang="en-US" altLang="vi-VN"/>
              <a:t> </a:t>
            </a:r>
            <a:r>
              <a:rPr lang="en-US" altLang="vi-VN" err="1"/>
              <a:t>phân</a:t>
            </a:r>
            <a:r>
              <a:rPr lang="en-US" altLang="vi-VN"/>
              <a:t> </a:t>
            </a:r>
            <a:r>
              <a:rPr lang="en-US" altLang="vi-VN" err="1"/>
              <a:t>hoạch</a:t>
            </a:r>
            <a:r>
              <a:rPr lang="en-US" altLang="vi-VN"/>
              <a:t> </a:t>
            </a:r>
            <a:r>
              <a:rPr lang="en-US" altLang="vi-VN" err="1"/>
              <a:t>các</a:t>
            </a:r>
            <a:r>
              <a:rPr lang="en-US" altLang="vi-VN"/>
              <a:t> </a:t>
            </a:r>
            <a:r>
              <a:rPr lang="en-US" altLang="vi-VN" err="1"/>
              <a:t>trạng</a:t>
            </a:r>
            <a:r>
              <a:rPr lang="en-US" altLang="vi-VN"/>
              <a:t> </a:t>
            </a:r>
            <a:r>
              <a:rPr lang="en-US" altLang="vi-VN" err="1"/>
              <a:t>thái</a:t>
            </a:r>
            <a:r>
              <a:rPr lang="en-US" altLang="vi-VN"/>
              <a:t> </a:t>
            </a:r>
            <a:r>
              <a:rPr lang="en-US" altLang="vi-VN" err="1"/>
              <a:t>hoạt</a:t>
            </a:r>
            <a:r>
              <a:rPr lang="en-US" altLang="vi-VN"/>
              <a:t> </a:t>
            </a:r>
            <a:r>
              <a:rPr lang="en-US" altLang="vi-VN" err="1"/>
              <a:t>động</a:t>
            </a:r>
            <a:r>
              <a:rPr lang="en-US" altLang="vi-VN"/>
              <a:t> </a:t>
            </a:r>
            <a:r>
              <a:rPr lang="en-US" altLang="vi-VN" err="1"/>
              <a:t>vào</a:t>
            </a:r>
            <a:r>
              <a:rPr lang="en-US" altLang="vi-VN"/>
              <a:t> </a:t>
            </a:r>
            <a:r>
              <a:rPr lang="en-US" altLang="vi-VN" err="1"/>
              <a:t>nhóm</a:t>
            </a:r>
            <a:endParaRPr lang="en-US" altLang="vi-VN"/>
          </a:p>
          <a:p>
            <a:pPr lvl="1">
              <a:lnSpc>
                <a:spcPct val="110000"/>
              </a:lnSpc>
            </a:pPr>
            <a:r>
              <a:rPr lang="en-US" altLang="vi-VN" err="1"/>
              <a:t>Phân</a:t>
            </a:r>
            <a:r>
              <a:rPr lang="en-US" altLang="vi-VN"/>
              <a:t> </a:t>
            </a:r>
            <a:r>
              <a:rPr lang="en-US" altLang="vi-VN" err="1"/>
              <a:t>tách</a:t>
            </a:r>
            <a:r>
              <a:rPr lang="en-US" altLang="vi-VN"/>
              <a:t> </a:t>
            </a:r>
            <a:r>
              <a:rPr lang="en-US" altLang="vi-VN" err="1"/>
              <a:t>nhóm</a:t>
            </a:r>
            <a:r>
              <a:rPr lang="en-US" altLang="vi-VN"/>
              <a:t> </a:t>
            </a:r>
            <a:r>
              <a:rPr lang="en-US" altLang="vi-VN" err="1"/>
              <a:t>trên</a:t>
            </a:r>
            <a:r>
              <a:rPr lang="en-US" altLang="vi-VN"/>
              <a:t> </a:t>
            </a:r>
            <a:r>
              <a:rPr lang="en-US" altLang="vi-VN" err="1"/>
              <a:t>biểu</a:t>
            </a:r>
            <a:r>
              <a:rPr lang="en-US" altLang="vi-VN"/>
              <a:t> </a:t>
            </a:r>
            <a:r>
              <a:rPr lang="en-US" altLang="vi-VN" err="1"/>
              <a:t>đồ</a:t>
            </a:r>
            <a:r>
              <a:rPr lang="en-US" altLang="vi-VN"/>
              <a:t> </a:t>
            </a:r>
            <a:r>
              <a:rPr lang="en-US" altLang="vi-VN" err="1"/>
              <a:t>bằng</a:t>
            </a:r>
            <a:r>
              <a:rPr lang="en-US" altLang="vi-VN"/>
              <a:t> </a:t>
            </a:r>
            <a:r>
              <a:rPr lang="en-US" altLang="vi-VN" err="1"/>
              <a:t>các</a:t>
            </a:r>
            <a:r>
              <a:rPr lang="en-US" altLang="vi-VN"/>
              <a:t> </a:t>
            </a:r>
            <a:r>
              <a:rPr lang="en-US" altLang="vi-VN" err="1"/>
              <a:t>làn</a:t>
            </a:r>
            <a:r>
              <a:rPr lang="en-US" altLang="vi-VN"/>
              <a:t> </a:t>
            </a:r>
            <a:r>
              <a:rPr lang="en-US" altLang="vi-VN" err="1"/>
              <a:t>bơi</a:t>
            </a:r>
            <a:endParaRPr lang="en-US" altLang="vi-VN"/>
          </a:p>
          <a:p>
            <a:pPr lvl="1">
              <a:lnSpc>
                <a:spcPct val="110000"/>
              </a:lnSpc>
            </a:pPr>
            <a:r>
              <a:rPr lang="en-US" altLang="vi-VN" err="1"/>
              <a:t>Mỗi</a:t>
            </a:r>
            <a:r>
              <a:rPr lang="en-US" altLang="vi-VN"/>
              <a:t> </a:t>
            </a:r>
            <a:r>
              <a:rPr lang="en-US" altLang="vi-VN" err="1"/>
              <a:t>hoạt</a:t>
            </a:r>
            <a:r>
              <a:rPr lang="en-US" altLang="vi-VN"/>
              <a:t> </a:t>
            </a:r>
            <a:r>
              <a:rPr lang="en-US" altLang="vi-VN" err="1"/>
              <a:t>động</a:t>
            </a:r>
            <a:r>
              <a:rPr lang="en-US" altLang="vi-VN"/>
              <a:t> </a:t>
            </a:r>
            <a:r>
              <a:rPr lang="en-US" altLang="vi-VN" err="1"/>
              <a:t>thuộc</a:t>
            </a:r>
            <a:r>
              <a:rPr lang="en-US" altLang="vi-VN"/>
              <a:t> </a:t>
            </a:r>
            <a:r>
              <a:rPr lang="en-US" altLang="vi-VN" err="1"/>
              <a:t>về</a:t>
            </a:r>
            <a:r>
              <a:rPr lang="en-US" altLang="vi-VN"/>
              <a:t> </a:t>
            </a:r>
            <a:r>
              <a:rPr lang="en-US" altLang="vi-VN" err="1"/>
              <a:t>một</a:t>
            </a:r>
            <a:r>
              <a:rPr lang="en-US" altLang="vi-VN"/>
              <a:t> </a:t>
            </a:r>
            <a:r>
              <a:rPr lang="en-US" altLang="vi-VN" err="1"/>
              <a:t>làn</a:t>
            </a:r>
            <a:r>
              <a:rPr lang="en-US" altLang="vi-VN"/>
              <a:t> </a:t>
            </a:r>
            <a:r>
              <a:rPr lang="en-US" altLang="vi-VN" err="1"/>
              <a:t>bơi</a:t>
            </a:r>
            <a:endParaRPr lang="en-US" altLang="vi-VN"/>
          </a:p>
          <a:p>
            <a:pPr lvl="1">
              <a:lnSpc>
                <a:spcPct val="110000"/>
              </a:lnSpc>
            </a:pPr>
            <a:r>
              <a:rPr lang="en-US" altLang="vi-VN" err="1"/>
              <a:t>Quá</a:t>
            </a:r>
            <a:r>
              <a:rPr lang="en-US" altLang="vi-VN"/>
              <a:t> </a:t>
            </a:r>
            <a:r>
              <a:rPr lang="en-US" altLang="vi-VN" err="1"/>
              <a:t>độ</a:t>
            </a:r>
            <a:r>
              <a:rPr lang="en-US" altLang="vi-VN"/>
              <a:t> </a:t>
            </a:r>
            <a:r>
              <a:rPr lang="en-US" altLang="vi-VN" err="1"/>
              <a:t>có</a:t>
            </a:r>
            <a:r>
              <a:rPr lang="en-US" altLang="vi-VN"/>
              <a:t> </a:t>
            </a:r>
            <a:r>
              <a:rPr lang="en-US" altLang="vi-VN" err="1"/>
              <a:t>thể</a:t>
            </a:r>
            <a:r>
              <a:rPr lang="en-US" altLang="vi-VN"/>
              <a:t> </a:t>
            </a:r>
            <a:r>
              <a:rPr lang="en-US" altLang="vi-VN" err="1"/>
              <a:t>được</a:t>
            </a:r>
            <a:r>
              <a:rPr lang="en-US" altLang="vi-VN"/>
              <a:t> </a:t>
            </a:r>
            <a:r>
              <a:rPr lang="en-US" altLang="vi-VN" err="1"/>
              <a:t>vẽ</a:t>
            </a:r>
            <a:r>
              <a:rPr lang="en-US" altLang="vi-VN"/>
              <a:t> </a:t>
            </a:r>
            <a:r>
              <a:rPr lang="en-US" altLang="vi-VN" err="1"/>
              <a:t>từ</a:t>
            </a:r>
            <a:r>
              <a:rPr lang="en-US" altLang="vi-VN"/>
              <a:t> </a:t>
            </a:r>
            <a:r>
              <a:rPr lang="en-US" altLang="vi-VN" err="1"/>
              <a:t>làn</a:t>
            </a:r>
            <a:r>
              <a:rPr lang="en-US" altLang="vi-VN"/>
              <a:t> </a:t>
            </a:r>
            <a:r>
              <a:rPr lang="en-US" altLang="vi-VN" err="1"/>
              <a:t>bơi</a:t>
            </a:r>
            <a:r>
              <a:rPr lang="en-US" altLang="vi-VN"/>
              <a:t> </a:t>
            </a:r>
            <a:r>
              <a:rPr lang="en-US" altLang="vi-VN" err="1"/>
              <a:t>này</a:t>
            </a:r>
            <a:r>
              <a:rPr lang="en-US" altLang="vi-VN"/>
              <a:t> </a:t>
            </a:r>
            <a:r>
              <a:rPr lang="en-US" altLang="vi-VN" err="1"/>
              <a:t>đến</a:t>
            </a:r>
            <a:r>
              <a:rPr lang="en-US" altLang="vi-VN"/>
              <a:t> </a:t>
            </a:r>
            <a:r>
              <a:rPr lang="en-US" altLang="vi-VN" err="1"/>
              <a:t>làn</a:t>
            </a:r>
            <a:r>
              <a:rPr lang="en-US" altLang="vi-VN"/>
              <a:t> </a:t>
            </a:r>
            <a:r>
              <a:rPr lang="en-US" altLang="vi-VN" err="1"/>
              <a:t>bơi</a:t>
            </a:r>
            <a:r>
              <a:rPr lang="en-US" altLang="vi-VN"/>
              <a:t> </a:t>
            </a:r>
            <a:r>
              <a:rPr lang="en-US" altLang="vi-VN" err="1"/>
              <a:t>khác</a:t>
            </a:r>
            <a:endParaRPr lang="en-US" altLang="vi-VN"/>
          </a:p>
        </p:txBody>
      </p:sp>
      <p:pic>
        <p:nvPicPr>
          <p:cNvPr id="5" name="Picture 4">
            <a:extLst>
              <a:ext uri="{FF2B5EF4-FFF2-40B4-BE49-F238E27FC236}">
                <a16:creationId xmlns:a16="http://schemas.microsoft.com/office/drawing/2014/main" id="{738E4ABC-CC1A-45CC-BEF0-CD80D832A1C2}"/>
              </a:ext>
            </a:extLst>
          </p:cNvPr>
          <p:cNvPicPr>
            <a:picLocks noChangeAspect="1"/>
          </p:cNvPicPr>
          <p:nvPr/>
        </p:nvPicPr>
        <p:blipFill>
          <a:blip r:embed="rId2"/>
          <a:stretch>
            <a:fillRect/>
          </a:stretch>
        </p:blipFill>
        <p:spPr>
          <a:xfrm>
            <a:off x="9311624" y="2565192"/>
            <a:ext cx="2143125" cy="2057400"/>
          </a:xfrm>
          <a:prstGeom prst="rect">
            <a:avLst/>
          </a:prstGeom>
        </p:spPr>
      </p:pic>
      <p:sp>
        <p:nvSpPr>
          <p:cNvPr id="6" name="Footer Placeholder 5">
            <a:extLst>
              <a:ext uri="{FF2B5EF4-FFF2-40B4-BE49-F238E27FC236}">
                <a16:creationId xmlns:a16="http://schemas.microsoft.com/office/drawing/2014/main" id="{64F34CED-3E97-42EA-93B0-E99202AC8F12}"/>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324149096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42B6C-8E35-4989-93D2-2E55F3E152B4}"/>
              </a:ext>
            </a:extLst>
          </p:cNvPr>
          <p:cNvSpPr>
            <a:spLocks noGrp="1"/>
          </p:cNvSpPr>
          <p:nvPr>
            <p:ph type="title"/>
          </p:nvPr>
        </p:nvSpPr>
        <p:spPr>
          <a:xfrm>
            <a:off x="1097280" y="226644"/>
            <a:ext cx="10058400" cy="1025362"/>
          </a:xfrm>
        </p:spPr>
        <p:txBody>
          <a:bodyPr/>
          <a:lstStyle/>
          <a:p>
            <a:r>
              <a:rPr lang="en-US"/>
              <a:t>7.1.2 </a:t>
            </a:r>
            <a:r>
              <a:rPr lang="en-US" err="1"/>
              <a:t>Ví</a:t>
            </a:r>
            <a:r>
              <a:rPr lang="en-US"/>
              <a:t> </a:t>
            </a:r>
            <a:r>
              <a:rPr lang="en-US" err="1"/>
              <a:t>dụ</a:t>
            </a:r>
            <a:endParaRPr lang="vi-VN"/>
          </a:p>
        </p:txBody>
      </p:sp>
      <p:pic>
        <p:nvPicPr>
          <p:cNvPr id="3074" name="Picture 2">
            <a:extLst>
              <a:ext uri="{FF2B5EF4-FFF2-40B4-BE49-F238E27FC236}">
                <a16:creationId xmlns:a16="http://schemas.microsoft.com/office/drawing/2014/main" id="{FC065569-D9E1-4946-BE72-6EDE0017DD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9690" y="344774"/>
            <a:ext cx="6224426" cy="585063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0D34A650-B839-437D-80AF-CC5302570748}"/>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42511289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42B6C-8E35-4989-93D2-2E55F3E152B4}"/>
              </a:ext>
            </a:extLst>
          </p:cNvPr>
          <p:cNvSpPr>
            <a:spLocks noGrp="1"/>
          </p:cNvSpPr>
          <p:nvPr>
            <p:ph type="title"/>
          </p:nvPr>
        </p:nvSpPr>
        <p:spPr/>
        <p:txBody>
          <a:bodyPr/>
          <a:lstStyle/>
          <a:p>
            <a:r>
              <a:rPr lang="en-US" altLang="vi-VN"/>
              <a:t>7.1.3 Ưu điểm của Activity Diagram</a:t>
            </a:r>
            <a:endParaRPr lang="vi-VN"/>
          </a:p>
        </p:txBody>
      </p:sp>
      <p:sp>
        <p:nvSpPr>
          <p:cNvPr id="3" name="Content Placeholder 2">
            <a:extLst>
              <a:ext uri="{FF2B5EF4-FFF2-40B4-BE49-F238E27FC236}">
                <a16:creationId xmlns:a16="http://schemas.microsoft.com/office/drawing/2014/main" id="{5AE181C6-F2D4-4350-9FCE-2E2D4602B482}"/>
              </a:ext>
            </a:extLst>
          </p:cNvPr>
          <p:cNvSpPr>
            <a:spLocks noGrp="1"/>
          </p:cNvSpPr>
          <p:nvPr>
            <p:ph idx="1"/>
          </p:nvPr>
        </p:nvSpPr>
        <p:spPr/>
        <p:txBody>
          <a:bodyPr>
            <a:normAutofit/>
          </a:bodyPr>
          <a:lstStyle/>
          <a:p>
            <a:pPr>
              <a:lnSpc>
                <a:spcPct val="150000"/>
              </a:lnSpc>
              <a:defRPr/>
            </a:pPr>
            <a:r>
              <a:rPr lang="en-US" sz="2400">
                <a:latin typeface="Calibri Light" panose="020F0302020204030204" pitchFamily="34" charset="0"/>
                <a:cs typeface="Calibri Light" panose="020F0302020204030204" pitchFamily="34" charset="0"/>
              </a:rPr>
              <a:t>Không cần kiến thức chuyên sâu về phân tích và thiết kế (Non-IT cũng hiểu và làm được)</a:t>
            </a:r>
          </a:p>
          <a:p>
            <a:pPr>
              <a:lnSpc>
                <a:spcPct val="150000"/>
              </a:lnSpc>
              <a:defRPr/>
            </a:pPr>
            <a:r>
              <a:rPr lang="en-US" sz="2400">
                <a:latin typeface="Calibri Light" panose="020F0302020204030204" pitchFamily="34" charset="0"/>
                <a:cs typeface="Calibri Light" panose="020F0302020204030204" pitchFamily="34" charset="0"/>
              </a:rPr>
              <a:t>Dễ hiểu với mọi stakeholders</a:t>
            </a:r>
          </a:p>
          <a:p>
            <a:pPr>
              <a:lnSpc>
                <a:spcPct val="150000"/>
              </a:lnSpc>
              <a:defRPr/>
            </a:pPr>
            <a:r>
              <a:rPr lang="en-US" sz="2400">
                <a:latin typeface="Calibri Light" panose="020F0302020204030204" pitchFamily="34" charset="0"/>
                <a:cs typeface="Calibri Light" panose="020F0302020204030204" pitchFamily="34" charset="0"/>
              </a:rPr>
              <a:t>Biểu diễn được nhiều tiến trình phức tạp</a:t>
            </a:r>
            <a:endParaRPr lang="vi-VN" sz="2400">
              <a:latin typeface="Calibri Light" panose="020F0302020204030204" pitchFamily="34" charset="0"/>
              <a:cs typeface="Calibri Light" panose="020F0302020204030204" pitchFamily="34" charset="0"/>
            </a:endParaRPr>
          </a:p>
        </p:txBody>
      </p:sp>
      <p:sp>
        <p:nvSpPr>
          <p:cNvPr id="5" name="Footer Placeholder 4">
            <a:extLst>
              <a:ext uri="{FF2B5EF4-FFF2-40B4-BE49-F238E27FC236}">
                <a16:creationId xmlns:a16="http://schemas.microsoft.com/office/drawing/2014/main" id="{8045346C-98BB-4CCD-B8E4-4F21E2AFCFEE}"/>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133737325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DA8E4-86C1-459C-A927-385BC68E8103}"/>
              </a:ext>
            </a:extLst>
          </p:cNvPr>
          <p:cNvSpPr>
            <a:spLocks noGrp="1"/>
          </p:cNvSpPr>
          <p:nvPr>
            <p:ph type="title"/>
          </p:nvPr>
        </p:nvSpPr>
        <p:spPr/>
        <p:txBody>
          <a:bodyPr/>
          <a:lstStyle/>
          <a:p>
            <a:r>
              <a:rPr lang="en-US" altLang="vi-VN"/>
              <a:t>7.1.4 Nhược điểm của Activity Diagram</a:t>
            </a:r>
            <a:endParaRPr lang="vi-VN"/>
          </a:p>
        </p:txBody>
      </p:sp>
      <p:sp>
        <p:nvSpPr>
          <p:cNvPr id="3" name="Content Placeholder 2">
            <a:extLst>
              <a:ext uri="{FF2B5EF4-FFF2-40B4-BE49-F238E27FC236}">
                <a16:creationId xmlns:a16="http://schemas.microsoft.com/office/drawing/2014/main" id="{B8A7FDDE-56F9-44D9-BC7D-8FB7E26DAFB7}"/>
              </a:ext>
            </a:extLst>
          </p:cNvPr>
          <p:cNvSpPr>
            <a:spLocks noGrp="1"/>
          </p:cNvSpPr>
          <p:nvPr>
            <p:ph idx="1"/>
          </p:nvPr>
        </p:nvSpPr>
        <p:spPr/>
        <p:txBody>
          <a:bodyPr>
            <a:normAutofit/>
          </a:bodyPr>
          <a:lstStyle/>
          <a:p>
            <a:pPr>
              <a:lnSpc>
                <a:spcPct val="150000"/>
              </a:lnSpc>
            </a:pPr>
            <a:r>
              <a:rPr lang="en-US" altLang="vi-VN" sz="2400">
                <a:latin typeface="Calibri Light" panose="020F0302020204030204" pitchFamily="34" charset="0"/>
                <a:cs typeface="Calibri Light" panose="020F0302020204030204" pitchFamily="34" charset="0"/>
              </a:rPr>
              <a:t>Có cho biết tiến trình công việc với các hành động, nhưng không cho biết ai thực hiện</a:t>
            </a:r>
          </a:p>
          <a:p>
            <a:pPr>
              <a:lnSpc>
                <a:spcPct val="150000"/>
              </a:lnSpc>
            </a:pPr>
            <a:r>
              <a:rPr lang="en-US" altLang="vi-VN" sz="2400">
                <a:latin typeface="Calibri Light" panose="020F0302020204030204" pitchFamily="34" charset="0"/>
                <a:cs typeface="Calibri Light" panose="020F0302020204030204" pitchFamily="34" charset="0"/>
              </a:rPr>
              <a:t>Khi thiết kế (lập trình) biểu đồ không cho biết lớp nào sẽ thực hiện các chức năng miêu tả.</a:t>
            </a:r>
          </a:p>
        </p:txBody>
      </p:sp>
      <p:sp>
        <p:nvSpPr>
          <p:cNvPr id="5" name="Footer Placeholder 4">
            <a:extLst>
              <a:ext uri="{FF2B5EF4-FFF2-40B4-BE49-F238E27FC236}">
                <a16:creationId xmlns:a16="http://schemas.microsoft.com/office/drawing/2014/main" id="{88377B9E-E6D3-4432-B95B-D0DE78713BBF}"/>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356326818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DA8E4-86C1-459C-A927-385BC68E8103}"/>
              </a:ext>
            </a:extLst>
          </p:cNvPr>
          <p:cNvSpPr>
            <a:spLocks noGrp="1"/>
          </p:cNvSpPr>
          <p:nvPr>
            <p:ph type="title"/>
          </p:nvPr>
        </p:nvSpPr>
        <p:spPr/>
        <p:txBody>
          <a:bodyPr>
            <a:normAutofit/>
          </a:bodyPr>
          <a:lstStyle/>
          <a:p>
            <a:r>
              <a:rPr lang="en-US" altLang="vi-VN"/>
              <a:t>7.1.6 Cách xây dựng Activity Diagram</a:t>
            </a:r>
            <a:endParaRPr lang="vi-VN"/>
          </a:p>
        </p:txBody>
      </p:sp>
      <p:graphicFrame>
        <p:nvGraphicFramePr>
          <p:cNvPr id="4" name="Content Placeholder 3">
            <a:extLst>
              <a:ext uri="{FF2B5EF4-FFF2-40B4-BE49-F238E27FC236}">
                <a16:creationId xmlns:a16="http://schemas.microsoft.com/office/drawing/2014/main" id="{24C77F5B-C403-43A6-9CA0-C8789CF90946}"/>
              </a:ext>
            </a:extLst>
          </p:cNvPr>
          <p:cNvGraphicFramePr>
            <a:graphicFrameLocks noGrp="1"/>
          </p:cNvGraphicFramePr>
          <p:nvPr>
            <p:ph idx="1"/>
            <p:extLst>
              <p:ext uri="{D42A27DB-BD31-4B8C-83A1-F6EECF244321}">
                <p14:modId xmlns:p14="http://schemas.microsoft.com/office/powerpoint/2010/main" val="1238040393"/>
              </p:ext>
            </p:extLst>
          </p:nvPr>
        </p:nvGraphicFramePr>
        <p:xfrm>
          <a:off x="1096962" y="1424066"/>
          <a:ext cx="10640335" cy="44449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4">
            <a:extLst>
              <a:ext uri="{FF2B5EF4-FFF2-40B4-BE49-F238E27FC236}">
                <a16:creationId xmlns:a16="http://schemas.microsoft.com/office/drawing/2014/main" id="{92A13821-0871-4B40-A12B-ED5A1DEBA784}"/>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319976347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ED896-8A9C-422C-AC46-1C0517800C26}"/>
              </a:ext>
            </a:extLst>
          </p:cNvPr>
          <p:cNvSpPr>
            <a:spLocks noGrp="1"/>
          </p:cNvSpPr>
          <p:nvPr>
            <p:ph type="title"/>
          </p:nvPr>
        </p:nvSpPr>
        <p:spPr/>
        <p:txBody>
          <a:bodyPr>
            <a:normAutofit/>
          </a:bodyPr>
          <a:lstStyle/>
          <a:p>
            <a:r>
              <a:rPr lang="en-US" altLang="vi-VN" err="1"/>
              <a:t>Lưu</a:t>
            </a:r>
            <a:r>
              <a:rPr lang="en-US" altLang="vi-VN"/>
              <a:t> ý </a:t>
            </a:r>
            <a:r>
              <a:rPr lang="en-US" altLang="vi-VN" err="1"/>
              <a:t>khi</a:t>
            </a:r>
            <a:r>
              <a:rPr lang="en-US" altLang="vi-VN"/>
              <a:t> </a:t>
            </a:r>
            <a:r>
              <a:rPr lang="en-US" altLang="vi-VN" err="1"/>
              <a:t>sử</a:t>
            </a:r>
            <a:r>
              <a:rPr lang="en-US" altLang="vi-VN"/>
              <a:t> </a:t>
            </a:r>
            <a:r>
              <a:rPr lang="en-US" altLang="vi-VN" err="1"/>
              <a:t>dụng</a:t>
            </a:r>
            <a:endParaRPr lang="vi-VN">
              <a:latin typeface="Calibri" panose="020F0502020204030204" pitchFamily="34" charset="0"/>
              <a:cs typeface="Calibri" panose="020F0502020204030204" pitchFamily="34" charset="0"/>
            </a:endParaRPr>
          </a:p>
        </p:txBody>
      </p:sp>
      <p:sp>
        <p:nvSpPr>
          <p:cNvPr id="3" name="Arrow: Right 2">
            <a:extLst>
              <a:ext uri="{FF2B5EF4-FFF2-40B4-BE49-F238E27FC236}">
                <a16:creationId xmlns:a16="http://schemas.microsoft.com/office/drawing/2014/main" id="{0568EB21-ADC9-4635-9A62-0FC5366B87BC}"/>
              </a:ext>
            </a:extLst>
          </p:cNvPr>
          <p:cNvSpPr/>
          <p:nvPr/>
        </p:nvSpPr>
        <p:spPr>
          <a:xfrm>
            <a:off x="1232452" y="2897048"/>
            <a:ext cx="9051235" cy="4240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F4179FE4-9057-4889-979B-522ACD4F9686}"/>
              </a:ext>
            </a:extLst>
          </p:cNvPr>
          <p:cNvCxnSpPr/>
          <p:nvPr/>
        </p:nvCxnSpPr>
        <p:spPr>
          <a:xfrm>
            <a:off x="1232452" y="4306955"/>
            <a:ext cx="8733183"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BE1A5B79-95C7-490D-9DFE-A523949860EC}"/>
              </a:ext>
            </a:extLst>
          </p:cNvPr>
          <p:cNvPicPr>
            <a:picLocks noChangeAspect="1"/>
          </p:cNvPicPr>
          <p:nvPr/>
        </p:nvPicPr>
        <p:blipFill>
          <a:blip r:embed="rId3"/>
          <a:stretch>
            <a:fillRect/>
          </a:stretch>
        </p:blipFill>
        <p:spPr>
          <a:xfrm>
            <a:off x="1245704" y="2159502"/>
            <a:ext cx="1283811" cy="686214"/>
          </a:xfrm>
          <a:prstGeom prst="rect">
            <a:avLst/>
          </a:prstGeom>
        </p:spPr>
      </p:pic>
      <p:pic>
        <p:nvPicPr>
          <p:cNvPr id="15" name="Picture 14">
            <a:extLst>
              <a:ext uri="{FF2B5EF4-FFF2-40B4-BE49-F238E27FC236}">
                <a16:creationId xmlns:a16="http://schemas.microsoft.com/office/drawing/2014/main" id="{2245A3E3-63D4-497B-AAB8-3357D7EEE525}"/>
              </a:ext>
            </a:extLst>
          </p:cNvPr>
          <p:cNvPicPr>
            <a:picLocks noChangeAspect="1"/>
          </p:cNvPicPr>
          <p:nvPr/>
        </p:nvPicPr>
        <p:blipFill>
          <a:blip r:embed="rId4"/>
          <a:stretch>
            <a:fillRect/>
          </a:stretch>
        </p:blipFill>
        <p:spPr>
          <a:xfrm>
            <a:off x="4763553" y="2198681"/>
            <a:ext cx="1541990" cy="672701"/>
          </a:xfrm>
          <a:prstGeom prst="rect">
            <a:avLst/>
          </a:prstGeom>
        </p:spPr>
      </p:pic>
      <p:pic>
        <p:nvPicPr>
          <p:cNvPr id="16" name="Picture 15">
            <a:extLst>
              <a:ext uri="{FF2B5EF4-FFF2-40B4-BE49-F238E27FC236}">
                <a16:creationId xmlns:a16="http://schemas.microsoft.com/office/drawing/2014/main" id="{2FFCA91B-B312-4815-B604-B5B5D4B4B00D}"/>
              </a:ext>
            </a:extLst>
          </p:cNvPr>
          <p:cNvPicPr>
            <a:picLocks noChangeAspect="1"/>
          </p:cNvPicPr>
          <p:nvPr/>
        </p:nvPicPr>
        <p:blipFill>
          <a:blip r:embed="rId5"/>
          <a:stretch>
            <a:fillRect/>
          </a:stretch>
        </p:blipFill>
        <p:spPr>
          <a:xfrm>
            <a:off x="8433566" y="1952788"/>
            <a:ext cx="1283810" cy="973660"/>
          </a:xfrm>
          <a:prstGeom prst="rect">
            <a:avLst/>
          </a:prstGeom>
        </p:spPr>
      </p:pic>
      <p:sp>
        <p:nvSpPr>
          <p:cNvPr id="17" name="Rectangle 16">
            <a:extLst>
              <a:ext uri="{FF2B5EF4-FFF2-40B4-BE49-F238E27FC236}">
                <a16:creationId xmlns:a16="http://schemas.microsoft.com/office/drawing/2014/main" id="{5C9AF232-62A0-4267-A701-36CDFE5444E8}"/>
              </a:ext>
            </a:extLst>
          </p:cNvPr>
          <p:cNvSpPr/>
          <p:nvPr/>
        </p:nvSpPr>
        <p:spPr>
          <a:xfrm>
            <a:off x="1097279" y="1481728"/>
            <a:ext cx="2661155" cy="66494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err="1"/>
              <a:t>Phân</a:t>
            </a:r>
            <a:r>
              <a:rPr lang="en-US"/>
              <a:t> </a:t>
            </a:r>
            <a:r>
              <a:rPr lang="en-US" err="1"/>
              <a:t>tích</a:t>
            </a:r>
            <a:r>
              <a:rPr lang="en-US"/>
              <a:t>, </a:t>
            </a:r>
            <a:r>
              <a:rPr lang="en-US" err="1"/>
              <a:t>làm</a:t>
            </a:r>
            <a:r>
              <a:rPr lang="en-US"/>
              <a:t> </a:t>
            </a:r>
            <a:r>
              <a:rPr lang="en-US" err="1"/>
              <a:t>rõ</a:t>
            </a:r>
            <a:r>
              <a:rPr lang="en-US"/>
              <a:t>, </a:t>
            </a:r>
            <a:r>
              <a:rPr lang="en-US" err="1"/>
              <a:t>xác</a:t>
            </a:r>
            <a:r>
              <a:rPr lang="en-US"/>
              <a:t> </a:t>
            </a:r>
            <a:r>
              <a:rPr lang="en-US" err="1"/>
              <a:t>định</a:t>
            </a:r>
            <a:r>
              <a:rPr lang="en-US"/>
              <a:t> </a:t>
            </a:r>
            <a:r>
              <a:rPr lang="en-US" err="1"/>
              <a:t>phạm</a:t>
            </a:r>
            <a:r>
              <a:rPr lang="en-US"/>
              <a:t> vi </a:t>
            </a:r>
            <a:r>
              <a:rPr lang="en-US" err="1"/>
              <a:t>nghiệp</a:t>
            </a:r>
            <a:r>
              <a:rPr lang="en-US"/>
              <a:t> </a:t>
            </a:r>
            <a:r>
              <a:rPr lang="en-US" err="1"/>
              <a:t>vụ</a:t>
            </a:r>
            <a:endParaRPr lang="en-US"/>
          </a:p>
        </p:txBody>
      </p:sp>
      <p:sp>
        <p:nvSpPr>
          <p:cNvPr id="18" name="Rectangle 17">
            <a:extLst>
              <a:ext uri="{FF2B5EF4-FFF2-40B4-BE49-F238E27FC236}">
                <a16:creationId xmlns:a16="http://schemas.microsoft.com/office/drawing/2014/main" id="{BD2FE020-C60F-411B-B06E-BB9A23E80E11}"/>
              </a:ext>
            </a:extLst>
          </p:cNvPr>
          <p:cNvSpPr/>
          <p:nvPr/>
        </p:nvSpPr>
        <p:spPr>
          <a:xfrm>
            <a:off x="4402754" y="1481728"/>
            <a:ext cx="2915979" cy="66494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err="1"/>
              <a:t>Phân</a:t>
            </a:r>
            <a:r>
              <a:rPr lang="en-US"/>
              <a:t> </a:t>
            </a:r>
            <a:r>
              <a:rPr lang="en-US" err="1"/>
              <a:t>tích</a:t>
            </a:r>
            <a:r>
              <a:rPr lang="en-US"/>
              <a:t>, </a:t>
            </a:r>
            <a:r>
              <a:rPr lang="en-US" err="1"/>
              <a:t>xác</a:t>
            </a:r>
            <a:r>
              <a:rPr lang="en-US"/>
              <a:t> </a:t>
            </a:r>
            <a:r>
              <a:rPr lang="en-US" err="1"/>
              <a:t>định</a:t>
            </a:r>
            <a:r>
              <a:rPr lang="en-US"/>
              <a:t> </a:t>
            </a:r>
            <a:r>
              <a:rPr lang="en-US" err="1"/>
              <a:t>giải</a:t>
            </a:r>
            <a:r>
              <a:rPr lang="en-US"/>
              <a:t> </a:t>
            </a:r>
            <a:r>
              <a:rPr lang="en-US" err="1"/>
              <a:t>pháp</a:t>
            </a:r>
            <a:r>
              <a:rPr lang="en-US"/>
              <a:t>, </a:t>
            </a:r>
            <a:r>
              <a:rPr lang="en-US" err="1"/>
              <a:t>phạm</a:t>
            </a:r>
            <a:r>
              <a:rPr lang="en-US"/>
              <a:t> vi </a:t>
            </a:r>
            <a:r>
              <a:rPr lang="en-US" err="1"/>
              <a:t>phần</a:t>
            </a:r>
            <a:r>
              <a:rPr lang="en-US"/>
              <a:t> </a:t>
            </a:r>
            <a:r>
              <a:rPr lang="en-US" err="1"/>
              <a:t>mềm</a:t>
            </a:r>
            <a:r>
              <a:rPr lang="en-US"/>
              <a:t> </a:t>
            </a:r>
          </a:p>
        </p:txBody>
      </p:sp>
      <p:sp>
        <p:nvSpPr>
          <p:cNvPr id="19" name="Rectangle 18">
            <a:extLst>
              <a:ext uri="{FF2B5EF4-FFF2-40B4-BE49-F238E27FC236}">
                <a16:creationId xmlns:a16="http://schemas.microsoft.com/office/drawing/2014/main" id="{916C540A-3DB5-4750-BC95-2E9047E8E6E2}"/>
              </a:ext>
            </a:extLst>
          </p:cNvPr>
          <p:cNvSpPr/>
          <p:nvPr/>
        </p:nvSpPr>
        <p:spPr>
          <a:xfrm>
            <a:off x="7673009" y="1421032"/>
            <a:ext cx="2915979" cy="66494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err="1"/>
              <a:t>Phân</a:t>
            </a:r>
            <a:r>
              <a:rPr lang="en-US"/>
              <a:t> </a:t>
            </a:r>
            <a:r>
              <a:rPr lang="en-US" err="1"/>
              <a:t>tích</a:t>
            </a:r>
            <a:r>
              <a:rPr lang="en-US"/>
              <a:t>, </a:t>
            </a:r>
            <a:r>
              <a:rPr lang="en-US" err="1"/>
              <a:t>thiết</a:t>
            </a:r>
            <a:r>
              <a:rPr lang="en-US"/>
              <a:t> </a:t>
            </a:r>
            <a:r>
              <a:rPr lang="en-US" err="1"/>
              <a:t>kế</a:t>
            </a:r>
            <a:r>
              <a:rPr lang="en-US"/>
              <a:t> chi </a:t>
            </a:r>
            <a:r>
              <a:rPr lang="en-US" err="1"/>
              <a:t>tiết</a:t>
            </a:r>
            <a:r>
              <a:rPr lang="en-US"/>
              <a:t> </a:t>
            </a:r>
            <a:r>
              <a:rPr lang="en-US" err="1"/>
              <a:t>yêu</a:t>
            </a:r>
            <a:r>
              <a:rPr lang="en-US"/>
              <a:t> </a:t>
            </a:r>
            <a:r>
              <a:rPr lang="en-US" err="1"/>
              <a:t>cầu</a:t>
            </a:r>
            <a:r>
              <a:rPr lang="en-US"/>
              <a:t> </a:t>
            </a:r>
            <a:r>
              <a:rPr lang="en-US" err="1"/>
              <a:t>phần</a:t>
            </a:r>
            <a:r>
              <a:rPr lang="en-US"/>
              <a:t> </a:t>
            </a:r>
            <a:r>
              <a:rPr lang="en-US" err="1"/>
              <a:t>mềm</a:t>
            </a:r>
            <a:endParaRPr lang="en-US"/>
          </a:p>
        </p:txBody>
      </p:sp>
      <p:sp>
        <p:nvSpPr>
          <p:cNvPr id="20" name="Rectangle 19">
            <a:extLst>
              <a:ext uri="{FF2B5EF4-FFF2-40B4-BE49-F238E27FC236}">
                <a16:creationId xmlns:a16="http://schemas.microsoft.com/office/drawing/2014/main" id="{35AA5DA4-EFEF-4970-BA21-14AEDC1A18F0}"/>
              </a:ext>
            </a:extLst>
          </p:cNvPr>
          <p:cNvSpPr/>
          <p:nvPr/>
        </p:nvSpPr>
        <p:spPr>
          <a:xfrm>
            <a:off x="187351" y="3344245"/>
            <a:ext cx="1745817" cy="66494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US" sz="1400" err="1"/>
              <a:t>Đơn</a:t>
            </a:r>
            <a:r>
              <a:rPr lang="en-US" sz="1400"/>
              <a:t> hang/HĐ</a:t>
            </a:r>
            <a:br>
              <a:rPr lang="en-US" sz="1400"/>
            </a:br>
            <a:r>
              <a:rPr lang="en-US" sz="1400" err="1"/>
              <a:t>Bản</a:t>
            </a:r>
            <a:r>
              <a:rPr lang="en-US" sz="1400"/>
              <a:t> </a:t>
            </a:r>
            <a:r>
              <a:rPr lang="en-US" sz="1400" err="1"/>
              <a:t>thu</a:t>
            </a:r>
            <a:r>
              <a:rPr lang="en-US" sz="1400"/>
              <a:t> </a:t>
            </a:r>
            <a:r>
              <a:rPr lang="en-US" sz="1400" err="1"/>
              <a:t>thập</a:t>
            </a:r>
            <a:r>
              <a:rPr lang="en-US" sz="1400"/>
              <a:t> </a:t>
            </a:r>
            <a:r>
              <a:rPr lang="en-US" sz="1400" err="1"/>
              <a:t>nhu</a:t>
            </a:r>
            <a:r>
              <a:rPr lang="en-US" sz="1400"/>
              <a:t> </a:t>
            </a:r>
            <a:r>
              <a:rPr lang="en-US" sz="1400" err="1"/>
              <a:t>cầu</a:t>
            </a:r>
            <a:endParaRPr lang="en-US" sz="1400"/>
          </a:p>
        </p:txBody>
      </p:sp>
      <p:sp>
        <p:nvSpPr>
          <p:cNvPr id="21" name="Rectangle 20">
            <a:extLst>
              <a:ext uri="{FF2B5EF4-FFF2-40B4-BE49-F238E27FC236}">
                <a16:creationId xmlns:a16="http://schemas.microsoft.com/office/drawing/2014/main" id="{7DF71136-6209-462C-943A-78BB7E52779D}"/>
              </a:ext>
            </a:extLst>
          </p:cNvPr>
          <p:cNvSpPr/>
          <p:nvPr/>
        </p:nvSpPr>
        <p:spPr>
          <a:xfrm>
            <a:off x="2847568" y="3337848"/>
            <a:ext cx="2175006" cy="801296"/>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US" sz="1600"/>
              <a:t>URD: </a:t>
            </a:r>
            <a:r>
              <a:rPr lang="en-US" sz="1600" err="1"/>
              <a:t>Các</a:t>
            </a:r>
            <a:r>
              <a:rPr lang="en-US" sz="1600"/>
              <a:t> </a:t>
            </a:r>
            <a:r>
              <a:rPr lang="en-US" sz="1600" err="1"/>
              <a:t>nghiệp</a:t>
            </a:r>
            <a:r>
              <a:rPr lang="en-US" sz="1600"/>
              <a:t> </a:t>
            </a:r>
            <a:r>
              <a:rPr lang="en-US" sz="1600" err="1"/>
              <a:t>vụ</a:t>
            </a:r>
            <a:r>
              <a:rPr lang="en-US" sz="1600"/>
              <a:t> </a:t>
            </a:r>
            <a:r>
              <a:rPr lang="en-US" sz="1600" err="1"/>
              <a:t>được</a:t>
            </a:r>
            <a:r>
              <a:rPr lang="en-US" sz="1600"/>
              <a:t> </a:t>
            </a:r>
            <a:r>
              <a:rPr lang="en-US" sz="1600" err="1"/>
              <a:t>làm</a:t>
            </a:r>
            <a:r>
              <a:rPr lang="en-US" sz="1600"/>
              <a:t> </a:t>
            </a:r>
            <a:r>
              <a:rPr lang="en-US" sz="1600" err="1"/>
              <a:t>rõ</a:t>
            </a:r>
            <a:r>
              <a:rPr lang="en-US" sz="1600"/>
              <a:t> + </a:t>
            </a:r>
            <a:r>
              <a:rPr lang="en-US" sz="1600" err="1"/>
              <a:t>phạm</a:t>
            </a:r>
            <a:r>
              <a:rPr lang="en-US" sz="1600"/>
              <a:t> vi </a:t>
            </a:r>
            <a:r>
              <a:rPr lang="en-US" sz="1600" err="1"/>
              <a:t>đc</a:t>
            </a:r>
            <a:r>
              <a:rPr lang="en-US" sz="1600"/>
              <a:t> </a:t>
            </a:r>
            <a:r>
              <a:rPr lang="en-US" sz="1600" err="1"/>
              <a:t>xác</a:t>
            </a:r>
            <a:r>
              <a:rPr lang="en-US" sz="1600"/>
              <a:t> </a:t>
            </a:r>
            <a:r>
              <a:rPr lang="en-US" sz="1600" err="1"/>
              <a:t>định</a:t>
            </a:r>
            <a:endParaRPr lang="en-US" sz="1600"/>
          </a:p>
        </p:txBody>
      </p:sp>
      <p:sp>
        <p:nvSpPr>
          <p:cNvPr id="22" name="Rectangle 21">
            <a:extLst>
              <a:ext uri="{FF2B5EF4-FFF2-40B4-BE49-F238E27FC236}">
                <a16:creationId xmlns:a16="http://schemas.microsoft.com/office/drawing/2014/main" id="{ACAD32E7-8E7F-4040-A8D8-95BAF1AB20A7}"/>
              </a:ext>
            </a:extLst>
          </p:cNvPr>
          <p:cNvSpPr/>
          <p:nvPr/>
        </p:nvSpPr>
        <p:spPr>
          <a:xfrm>
            <a:off x="5702406" y="3330897"/>
            <a:ext cx="2731160" cy="930306"/>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Tx/>
              <a:buChar char="-"/>
            </a:pPr>
            <a:r>
              <a:rPr lang="en-US" sz="1400"/>
              <a:t>User story list/ Product scope (</a:t>
            </a:r>
            <a:r>
              <a:rPr lang="en-US" sz="1400" err="1"/>
              <a:t>yêu</a:t>
            </a:r>
            <a:r>
              <a:rPr lang="en-US" sz="1400"/>
              <a:t> </a:t>
            </a:r>
            <a:r>
              <a:rPr lang="en-US" sz="1400" err="1"/>
              <a:t>cầu</a:t>
            </a:r>
            <a:r>
              <a:rPr lang="en-US" sz="1400"/>
              <a:t> </a:t>
            </a:r>
            <a:r>
              <a:rPr lang="en-US" sz="1400" err="1"/>
              <a:t>chức</a:t>
            </a:r>
            <a:r>
              <a:rPr lang="en-US" sz="1400"/>
              <a:t> </a:t>
            </a:r>
            <a:r>
              <a:rPr lang="en-US" sz="1400" err="1"/>
              <a:t>năng</a:t>
            </a:r>
            <a:r>
              <a:rPr lang="en-US" sz="1400"/>
              <a:t>+ phi </a:t>
            </a:r>
            <a:r>
              <a:rPr lang="en-US" sz="1400" err="1"/>
              <a:t>chức</a:t>
            </a:r>
            <a:r>
              <a:rPr lang="en-US" sz="1400"/>
              <a:t> </a:t>
            </a:r>
            <a:r>
              <a:rPr lang="en-US" sz="1400" err="1"/>
              <a:t>năng</a:t>
            </a:r>
            <a:r>
              <a:rPr lang="en-US" sz="1400"/>
              <a:t>)</a:t>
            </a:r>
          </a:p>
          <a:p>
            <a:pPr marL="285750" indent="-285750">
              <a:buFontTx/>
              <a:buChar char="-"/>
            </a:pPr>
            <a:r>
              <a:rPr lang="en-US" sz="1400"/>
              <a:t>Mockup/Wireframe</a:t>
            </a:r>
            <a:br>
              <a:rPr lang="en-US" sz="1400"/>
            </a:br>
            <a:r>
              <a:rPr lang="en-US" sz="1400"/>
              <a:t>Diagram modelling</a:t>
            </a:r>
          </a:p>
        </p:txBody>
      </p:sp>
      <p:sp>
        <p:nvSpPr>
          <p:cNvPr id="23" name="Rectangle 22">
            <a:extLst>
              <a:ext uri="{FF2B5EF4-FFF2-40B4-BE49-F238E27FC236}">
                <a16:creationId xmlns:a16="http://schemas.microsoft.com/office/drawing/2014/main" id="{BD9D3620-7728-4175-9406-12EB28845692}"/>
              </a:ext>
            </a:extLst>
          </p:cNvPr>
          <p:cNvSpPr/>
          <p:nvPr/>
        </p:nvSpPr>
        <p:spPr>
          <a:xfrm>
            <a:off x="9492530" y="3319043"/>
            <a:ext cx="2512120" cy="88219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US" sz="1400"/>
              <a:t>- SRS/US- Acceptance Criteria</a:t>
            </a:r>
            <a:br>
              <a:rPr lang="en-US" sz="1400"/>
            </a:br>
            <a:r>
              <a:rPr lang="en-US" sz="1400"/>
              <a:t>- Interface Technical document</a:t>
            </a:r>
            <a:br>
              <a:rPr lang="en-US" sz="1400"/>
            </a:br>
            <a:r>
              <a:rPr lang="en-US" sz="1400"/>
              <a:t>- Prototype/Design document</a:t>
            </a:r>
          </a:p>
        </p:txBody>
      </p:sp>
      <p:sp>
        <p:nvSpPr>
          <p:cNvPr id="24" name="Rectangle 23">
            <a:extLst>
              <a:ext uri="{FF2B5EF4-FFF2-40B4-BE49-F238E27FC236}">
                <a16:creationId xmlns:a16="http://schemas.microsoft.com/office/drawing/2014/main" id="{F8195690-C4C1-4251-8957-162D773CCD35}"/>
              </a:ext>
            </a:extLst>
          </p:cNvPr>
          <p:cNvSpPr/>
          <p:nvPr/>
        </p:nvSpPr>
        <p:spPr>
          <a:xfrm>
            <a:off x="1097278" y="4412678"/>
            <a:ext cx="3305475" cy="1855602"/>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marL="342900" indent="-342900">
              <a:buAutoNum type="arabicPeriod"/>
            </a:pPr>
            <a:r>
              <a:rPr lang="en-US" sz="1400" err="1"/>
              <a:t>Sử</a:t>
            </a:r>
            <a:r>
              <a:rPr lang="en-US" sz="1400"/>
              <a:t> </a:t>
            </a:r>
            <a:r>
              <a:rPr lang="en-US" sz="1400" err="1"/>
              <a:t>dụng</a:t>
            </a:r>
            <a:r>
              <a:rPr lang="en-US" sz="1400"/>
              <a:t> </a:t>
            </a:r>
            <a:r>
              <a:rPr lang="en-US" sz="1400" err="1"/>
              <a:t>tối</a:t>
            </a:r>
            <a:r>
              <a:rPr lang="en-US" sz="1400"/>
              <a:t> </a:t>
            </a:r>
            <a:r>
              <a:rPr lang="en-US" sz="1400" err="1"/>
              <a:t>đa</a:t>
            </a:r>
            <a:r>
              <a:rPr lang="en-US" sz="1400"/>
              <a:t> AD=&gt;</a:t>
            </a:r>
            <a:r>
              <a:rPr lang="en-US" sz="1400" b="1"/>
              <a:t> </a:t>
            </a:r>
            <a:r>
              <a:rPr lang="en-US" sz="1400" b="1" err="1"/>
              <a:t>để</a:t>
            </a:r>
            <a:r>
              <a:rPr lang="en-US" sz="1400" b="1"/>
              <a:t> </a:t>
            </a:r>
            <a:r>
              <a:rPr lang="en-US" sz="1400" b="1" err="1"/>
              <a:t>nói</a:t>
            </a:r>
            <a:r>
              <a:rPr lang="en-US" sz="1400" b="1"/>
              <a:t> </a:t>
            </a:r>
            <a:r>
              <a:rPr lang="en-US" sz="1400" b="1" err="1"/>
              <a:t>với</a:t>
            </a:r>
            <a:r>
              <a:rPr lang="en-US" sz="1400" b="1"/>
              <a:t> </a:t>
            </a:r>
            <a:r>
              <a:rPr lang="en-US" sz="1400" b="1" err="1"/>
              <a:t>khách</a:t>
            </a:r>
            <a:r>
              <a:rPr lang="en-US" sz="1400" b="1"/>
              <a:t> hang </a:t>
            </a:r>
            <a:r>
              <a:rPr lang="en-US" sz="1400" b="1" err="1"/>
              <a:t>về</a:t>
            </a:r>
            <a:r>
              <a:rPr lang="en-US" sz="1400" b="1"/>
              <a:t> </a:t>
            </a:r>
            <a:r>
              <a:rPr lang="en-US" sz="1400" b="1" err="1"/>
              <a:t>câu</a:t>
            </a:r>
            <a:r>
              <a:rPr lang="en-US" sz="1400" b="1"/>
              <a:t> </a:t>
            </a:r>
            <a:r>
              <a:rPr lang="en-US" sz="1400" b="1" err="1"/>
              <a:t>chuyện</a:t>
            </a:r>
            <a:r>
              <a:rPr lang="en-US" sz="1400" b="1"/>
              <a:t> </a:t>
            </a:r>
            <a:r>
              <a:rPr lang="en-US" sz="1400" b="1" err="1"/>
              <a:t>nghiệp</a:t>
            </a:r>
            <a:r>
              <a:rPr lang="en-US" sz="1400" b="1"/>
              <a:t> </a:t>
            </a:r>
            <a:r>
              <a:rPr lang="en-US" sz="1400" b="1" err="1"/>
              <a:t>vụ</a:t>
            </a:r>
            <a:r>
              <a:rPr lang="en-US" sz="1400" b="1"/>
              <a:t> </a:t>
            </a:r>
            <a:r>
              <a:rPr lang="en-US" sz="1400" b="1" err="1"/>
              <a:t>của</a:t>
            </a:r>
            <a:r>
              <a:rPr lang="en-US" sz="1400" b="1"/>
              <a:t> </a:t>
            </a:r>
            <a:r>
              <a:rPr lang="en-US" sz="1400" b="1" err="1"/>
              <a:t>khách</a:t>
            </a:r>
            <a:endParaRPr lang="en-US" sz="1400" b="1"/>
          </a:p>
          <a:p>
            <a:pPr marL="342900" indent="-342900">
              <a:buAutoNum type="arabicPeriod"/>
            </a:pPr>
            <a:r>
              <a:rPr lang="en-US" sz="1400" err="1"/>
              <a:t>Sử</a:t>
            </a:r>
            <a:r>
              <a:rPr lang="en-US" sz="1400"/>
              <a:t> </a:t>
            </a:r>
            <a:r>
              <a:rPr lang="en-US" sz="1400" err="1"/>
              <a:t>dụng</a:t>
            </a:r>
            <a:r>
              <a:rPr lang="en-US" sz="1400"/>
              <a:t> UCD </a:t>
            </a:r>
            <a:r>
              <a:rPr lang="en-US" sz="1400" err="1"/>
              <a:t>để</a:t>
            </a:r>
            <a:r>
              <a:rPr lang="en-US" sz="1400"/>
              <a:t> </a:t>
            </a:r>
            <a:r>
              <a:rPr lang="en-US" sz="1400" err="1"/>
              <a:t>nói</a:t>
            </a:r>
            <a:r>
              <a:rPr lang="en-US" sz="1400"/>
              <a:t> </a:t>
            </a:r>
            <a:r>
              <a:rPr lang="en-US" sz="1400" err="1"/>
              <a:t>lên</a:t>
            </a:r>
            <a:r>
              <a:rPr lang="en-US" sz="1400"/>
              <a:t> </a:t>
            </a:r>
            <a:r>
              <a:rPr lang="en-US" sz="1400" err="1"/>
              <a:t>thứ</a:t>
            </a:r>
            <a:r>
              <a:rPr lang="en-US" sz="1400"/>
              <a:t> </a:t>
            </a:r>
            <a:r>
              <a:rPr lang="en-US" sz="1400" err="1"/>
              <a:t>sẽ</a:t>
            </a:r>
            <a:r>
              <a:rPr lang="en-US" sz="1400"/>
              <a:t> </a:t>
            </a:r>
            <a:r>
              <a:rPr lang="en-US" sz="1400" err="1"/>
              <a:t>làm</a:t>
            </a:r>
            <a:r>
              <a:rPr lang="en-US" sz="1400"/>
              <a:t>=&gt;</a:t>
            </a:r>
            <a:r>
              <a:rPr lang="en-US" sz="1400" b="1" err="1">
                <a:solidFill>
                  <a:srgbClr val="002060"/>
                </a:solidFill>
              </a:rPr>
              <a:t>Xác</a:t>
            </a:r>
            <a:r>
              <a:rPr lang="en-US" sz="1400" b="1">
                <a:solidFill>
                  <a:srgbClr val="002060"/>
                </a:solidFill>
              </a:rPr>
              <a:t> </a:t>
            </a:r>
            <a:r>
              <a:rPr lang="en-US" sz="1400" b="1" err="1">
                <a:solidFill>
                  <a:srgbClr val="002060"/>
                </a:solidFill>
              </a:rPr>
              <a:t>định</a:t>
            </a:r>
            <a:r>
              <a:rPr lang="en-US" sz="1400" b="1">
                <a:solidFill>
                  <a:srgbClr val="002060"/>
                </a:solidFill>
              </a:rPr>
              <a:t> </a:t>
            </a:r>
            <a:r>
              <a:rPr lang="en-US" sz="1400" b="1" err="1">
                <a:solidFill>
                  <a:srgbClr val="002060"/>
                </a:solidFill>
              </a:rPr>
              <a:t>phạm</a:t>
            </a:r>
            <a:r>
              <a:rPr lang="en-US" sz="1400" b="1">
                <a:solidFill>
                  <a:srgbClr val="002060"/>
                </a:solidFill>
              </a:rPr>
              <a:t> vi </a:t>
            </a:r>
            <a:r>
              <a:rPr lang="en-US" sz="1400" b="1" err="1">
                <a:solidFill>
                  <a:srgbClr val="002060"/>
                </a:solidFill>
              </a:rPr>
              <a:t>nghiệp</a:t>
            </a:r>
            <a:r>
              <a:rPr lang="en-US" sz="1400" b="1">
                <a:solidFill>
                  <a:srgbClr val="002060"/>
                </a:solidFill>
              </a:rPr>
              <a:t> </a:t>
            </a:r>
            <a:r>
              <a:rPr lang="en-US" sz="1400" b="1" err="1">
                <a:solidFill>
                  <a:srgbClr val="002060"/>
                </a:solidFill>
              </a:rPr>
              <a:t>vụ</a:t>
            </a:r>
            <a:r>
              <a:rPr lang="en-US" sz="1400" b="1">
                <a:solidFill>
                  <a:srgbClr val="002060"/>
                </a:solidFill>
              </a:rPr>
              <a:t> </a:t>
            </a:r>
            <a:r>
              <a:rPr lang="en-US" sz="1400" b="1" err="1">
                <a:solidFill>
                  <a:srgbClr val="002060"/>
                </a:solidFill>
              </a:rPr>
              <a:t>thực</a:t>
            </a:r>
            <a:r>
              <a:rPr lang="en-US" sz="1400" b="1">
                <a:solidFill>
                  <a:srgbClr val="002060"/>
                </a:solidFill>
              </a:rPr>
              <a:t> </a:t>
            </a:r>
            <a:r>
              <a:rPr lang="en-US" sz="1400" b="1" err="1">
                <a:solidFill>
                  <a:srgbClr val="002060"/>
                </a:solidFill>
              </a:rPr>
              <a:t>hiện</a:t>
            </a:r>
            <a:endParaRPr lang="en-US" sz="1400" b="1">
              <a:solidFill>
                <a:srgbClr val="002060"/>
              </a:solidFill>
            </a:endParaRPr>
          </a:p>
          <a:p>
            <a:pPr marL="342900" indent="-342900">
              <a:buAutoNum type="arabicPeriod"/>
            </a:pPr>
            <a:r>
              <a:rPr lang="en-US" sz="1400" b="1">
                <a:solidFill>
                  <a:srgbClr val="FF0000"/>
                </a:solidFill>
              </a:rPr>
              <a:t>Thu </a:t>
            </a:r>
            <a:r>
              <a:rPr lang="en-US" sz="1400" b="1" err="1">
                <a:solidFill>
                  <a:srgbClr val="FF0000"/>
                </a:solidFill>
              </a:rPr>
              <a:t>thập</a:t>
            </a:r>
            <a:r>
              <a:rPr lang="en-US" sz="1400" b="1">
                <a:solidFill>
                  <a:srgbClr val="FF0000"/>
                </a:solidFill>
              </a:rPr>
              <a:t> </a:t>
            </a:r>
            <a:r>
              <a:rPr lang="en-US" sz="1400" b="1" err="1">
                <a:solidFill>
                  <a:srgbClr val="FF0000"/>
                </a:solidFill>
              </a:rPr>
              <a:t>tối</a:t>
            </a:r>
            <a:r>
              <a:rPr lang="en-US" sz="1400" b="1">
                <a:solidFill>
                  <a:srgbClr val="FF0000"/>
                </a:solidFill>
              </a:rPr>
              <a:t> </a:t>
            </a:r>
            <a:r>
              <a:rPr lang="en-US" sz="1400" b="1" err="1">
                <a:solidFill>
                  <a:srgbClr val="FF0000"/>
                </a:solidFill>
              </a:rPr>
              <a:t>đa</a:t>
            </a:r>
            <a:r>
              <a:rPr lang="en-US" sz="1400" b="1">
                <a:solidFill>
                  <a:srgbClr val="FF0000"/>
                </a:solidFill>
              </a:rPr>
              <a:t> </a:t>
            </a:r>
            <a:r>
              <a:rPr lang="en-US" sz="1400" b="1" err="1">
                <a:solidFill>
                  <a:srgbClr val="FF0000"/>
                </a:solidFill>
              </a:rPr>
              <a:t>các</a:t>
            </a:r>
            <a:r>
              <a:rPr lang="en-US" sz="1400" b="1">
                <a:solidFill>
                  <a:srgbClr val="FF0000"/>
                </a:solidFill>
              </a:rPr>
              <a:t> artifacts (</a:t>
            </a:r>
            <a:r>
              <a:rPr lang="en-US" sz="1400" b="1" err="1">
                <a:solidFill>
                  <a:srgbClr val="FF0000"/>
                </a:solidFill>
              </a:rPr>
              <a:t>biểu</a:t>
            </a:r>
            <a:r>
              <a:rPr lang="en-US" sz="1400" b="1">
                <a:solidFill>
                  <a:srgbClr val="FF0000"/>
                </a:solidFill>
              </a:rPr>
              <a:t> </a:t>
            </a:r>
            <a:r>
              <a:rPr lang="en-US" sz="1400" b="1" err="1">
                <a:solidFill>
                  <a:srgbClr val="FF0000"/>
                </a:solidFill>
              </a:rPr>
              <a:t>mẫu</a:t>
            </a:r>
            <a:r>
              <a:rPr lang="en-US" sz="1400" b="1">
                <a:solidFill>
                  <a:srgbClr val="FF0000"/>
                </a:solidFill>
              </a:rPr>
              <a:t>, </a:t>
            </a:r>
            <a:r>
              <a:rPr lang="en-US" sz="1400" b="1" err="1">
                <a:solidFill>
                  <a:srgbClr val="FF0000"/>
                </a:solidFill>
              </a:rPr>
              <a:t>thông</a:t>
            </a:r>
            <a:r>
              <a:rPr lang="en-US" sz="1400" b="1">
                <a:solidFill>
                  <a:srgbClr val="FF0000"/>
                </a:solidFill>
              </a:rPr>
              <a:t> tin) </a:t>
            </a:r>
            <a:r>
              <a:rPr lang="en-US" sz="1400" b="1" err="1">
                <a:solidFill>
                  <a:srgbClr val="FF0000"/>
                </a:solidFill>
              </a:rPr>
              <a:t>lưu</a:t>
            </a:r>
            <a:r>
              <a:rPr lang="en-US" sz="1400" b="1">
                <a:solidFill>
                  <a:srgbClr val="FF0000"/>
                </a:solidFill>
              </a:rPr>
              <a:t> </a:t>
            </a:r>
            <a:r>
              <a:rPr lang="en-US" sz="1400" b="1" err="1">
                <a:solidFill>
                  <a:srgbClr val="FF0000"/>
                </a:solidFill>
              </a:rPr>
              <a:t>chuyển</a:t>
            </a:r>
            <a:r>
              <a:rPr lang="en-US" sz="1400" b="1">
                <a:solidFill>
                  <a:srgbClr val="FF0000"/>
                </a:solidFill>
              </a:rPr>
              <a:t> </a:t>
            </a:r>
            <a:r>
              <a:rPr lang="en-US" sz="1400" b="1" err="1">
                <a:solidFill>
                  <a:srgbClr val="FF0000"/>
                </a:solidFill>
              </a:rPr>
              <a:t>trên</a:t>
            </a:r>
            <a:r>
              <a:rPr lang="en-US" sz="1400" b="1">
                <a:solidFill>
                  <a:srgbClr val="FF0000"/>
                </a:solidFill>
              </a:rPr>
              <a:t> </a:t>
            </a:r>
            <a:r>
              <a:rPr lang="en-US" sz="1400" b="1" err="1">
                <a:solidFill>
                  <a:srgbClr val="FF0000"/>
                </a:solidFill>
              </a:rPr>
              <a:t>luồng</a:t>
            </a:r>
            <a:r>
              <a:rPr lang="en-US" sz="1400" b="1">
                <a:solidFill>
                  <a:srgbClr val="FF0000"/>
                </a:solidFill>
              </a:rPr>
              <a:t> </a:t>
            </a:r>
            <a:r>
              <a:rPr lang="en-US" sz="1400" b="1" err="1">
                <a:solidFill>
                  <a:srgbClr val="FF0000"/>
                </a:solidFill>
              </a:rPr>
              <a:t>nghiệp</a:t>
            </a:r>
            <a:r>
              <a:rPr lang="en-US" sz="1400" b="1">
                <a:solidFill>
                  <a:srgbClr val="FF0000"/>
                </a:solidFill>
              </a:rPr>
              <a:t> </a:t>
            </a:r>
            <a:r>
              <a:rPr lang="en-US" sz="1400" b="1" err="1">
                <a:solidFill>
                  <a:srgbClr val="FF0000"/>
                </a:solidFill>
              </a:rPr>
              <a:t>vụ</a:t>
            </a:r>
            <a:r>
              <a:rPr lang="en-US" sz="1400" b="1">
                <a:solidFill>
                  <a:srgbClr val="FF0000"/>
                </a:solidFill>
              </a:rPr>
              <a:t> </a:t>
            </a:r>
          </a:p>
        </p:txBody>
      </p:sp>
      <p:sp>
        <p:nvSpPr>
          <p:cNvPr id="25" name="Rectangle 24">
            <a:extLst>
              <a:ext uri="{FF2B5EF4-FFF2-40B4-BE49-F238E27FC236}">
                <a16:creationId xmlns:a16="http://schemas.microsoft.com/office/drawing/2014/main" id="{A1567599-4635-45A6-B01E-B34C623BDC24}"/>
              </a:ext>
            </a:extLst>
          </p:cNvPr>
          <p:cNvSpPr/>
          <p:nvPr/>
        </p:nvSpPr>
        <p:spPr>
          <a:xfrm>
            <a:off x="4867681" y="4448471"/>
            <a:ext cx="3242647" cy="1855602"/>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marL="342900" indent="-342900">
              <a:buAutoNum type="arabicPeriod"/>
            </a:pPr>
            <a:r>
              <a:rPr lang="en-US" sz="1400" err="1"/>
              <a:t>Chỉ</a:t>
            </a:r>
            <a:r>
              <a:rPr lang="en-US" sz="1400"/>
              <a:t> </a:t>
            </a:r>
            <a:r>
              <a:rPr lang="en-US" sz="1400" err="1"/>
              <a:t>sử</a:t>
            </a:r>
            <a:r>
              <a:rPr lang="en-US" sz="1400"/>
              <a:t> </a:t>
            </a:r>
            <a:r>
              <a:rPr lang="en-US" sz="1400" err="1"/>
              <a:t>dụng</a:t>
            </a:r>
            <a:r>
              <a:rPr lang="en-US" sz="1400"/>
              <a:t> UC </a:t>
            </a:r>
            <a:r>
              <a:rPr lang="en-US" sz="1400" err="1"/>
              <a:t>cho</a:t>
            </a:r>
            <a:r>
              <a:rPr lang="en-US" sz="1400"/>
              <a:t> </a:t>
            </a:r>
            <a:r>
              <a:rPr lang="en-US" sz="1400" err="1"/>
              <a:t>xác</a:t>
            </a:r>
            <a:r>
              <a:rPr lang="en-US" sz="1400"/>
              <a:t> </a:t>
            </a:r>
            <a:r>
              <a:rPr lang="en-US" sz="1400" err="1"/>
              <a:t>định</a:t>
            </a:r>
            <a:r>
              <a:rPr lang="en-US" sz="1400"/>
              <a:t> </a:t>
            </a:r>
            <a:r>
              <a:rPr lang="en-US" sz="1400" err="1"/>
              <a:t>các</a:t>
            </a:r>
            <a:r>
              <a:rPr lang="en-US" sz="1400"/>
              <a:t> </a:t>
            </a:r>
            <a:r>
              <a:rPr lang="en-US" sz="1400" err="1"/>
              <a:t>chức</a:t>
            </a:r>
            <a:r>
              <a:rPr lang="en-US" sz="1400"/>
              <a:t> </a:t>
            </a:r>
            <a:r>
              <a:rPr lang="en-US" sz="1400" err="1"/>
              <a:t>năng</a:t>
            </a:r>
            <a:r>
              <a:rPr lang="en-US" sz="1400"/>
              <a:t> </a:t>
            </a:r>
            <a:r>
              <a:rPr lang="en-US" sz="1400" err="1"/>
              <a:t>phần</a:t>
            </a:r>
            <a:r>
              <a:rPr lang="en-US" sz="1400"/>
              <a:t> </a:t>
            </a:r>
            <a:r>
              <a:rPr lang="en-US" sz="1400" err="1"/>
              <a:t>mềm</a:t>
            </a:r>
            <a:r>
              <a:rPr lang="en-US" sz="1400"/>
              <a:t> </a:t>
            </a:r>
            <a:r>
              <a:rPr lang="en-US" sz="1400" b="1" err="1">
                <a:solidFill>
                  <a:srgbClr val="FF0000"/>
                </a:solidFill>
              </a:rPr>
              <a:t>Xác</a:t>
            </a:r>
            <a:r>
              <a:rPr lang="en-US" sz="1400" b="1">
                <a:solidFill>
                  <a:srgbClr val="FF0000"/>
                </a:solidFill>
              </a:rPr>
              <a:t> </a:t>
            </a:r>
            <a:r>
              <a:rPr lang="en-US" sz="1400" b="1" err="1">
                <a:solidFill>
                  <a:srgbClr val="FF0000"/>
                </a:solidFill>
              </a:rPr>
              <a:t>định</a:t>
            </a:r>
            <a:r>
              <a:rPr lang="en-US" sz="1400" b="1">
                <a:solidFill>
                  <a:srgbClr val="FF0000"/>
                </a:solidFill>
              </a:rPr>
              <a:t> </a:t>
            </a:r>
            <a:r>
              <a:rPr lang="en-US" sz="1400" b="1" err="1">
                <a:solidFill>
                  <a:srgbClr val="FF0000"/>
                </a:solidFill>
              </a:rPr>
              <a:t>phạm</a:t>
            </a:r>
            <a:r>
              <a:rPr lang="en-US" sz="1400" b="1">
                <a:solidFill>
                  <a:srgbClr val="FF0000"/>
                </a:solidFill>
              </a:rPr>
              <a:t> vi </a:t>
            </a:r>
            <a:r>
              <a:rPr lang="en-US" sz="1400" b="1" err="1">
                <a:solidFill>
                  <a:srgbClr val="FF0000"/>
                </a:solidFill>
              </a:rPr>
              <a:t>phần</a:t>
            </a:r>
            <a:r>
              <a:rPr lang="en-US" sz="1400" b="1">
                <a:solidFill>
                  <a:srgbClr val="FF0000"/>
                </a:solidFill>
              </a:rPr>
              <a:t> </a:t>
            </a:r>
            <a:r>
              <a:rPr lang="en-US" sz="1400" b="1" err="1">
                <a:solidFill>
                  <a:srgbClr val="FF0000"/>
                </a:solidFill>
              </a:rPr>
              <a:t>mềm</a:t>
            </a:r>
            <a:r>
              <a:rPr lang="en-US" sz="1400" b="1">
                <a:solidFill>
                  <a:srgbClr val="FF0000"/>
                </a:solidFill>
              </a:rPr>
              <a:t> </a:t>
            </a:r>
            <a:r>
              <a:rPr lang="en-US" sz="1400" b="1" err="1">
                <a:solidFill>
                  <a:srgbClr val="FF0000"/>
                </a:solidFill>
              </a:rPr>
              <a:t>thực</a:t>
            </a:r>
            <a:r>
              <a:rPr lang="en-US" sz="1400" b="1">
                <a:solidFill>
                  <a:srgbClr val="FF0000"/>
                </a:solidFill>
              </a:rPr>
              <a:t> </a:t>
            </a:r>
            <a:r>
              <a:rPr lang="en-US" sz="1400" b="1" err="1">
                <a:solidFill>
                  <a:srgbClr val="FF0000"/>
                </a:solidFill>
              </a:rPr>
              <a:t>hiện</a:t>
            </a:r>
            <a:endParaRPr lang="en-US" sz="1400" b="1">
              <a:solidFill>
                <a:srgbClr val="FF0000"/>
              </a:solidFill>
            </a:endParaRPr>
          </a:p>
          <a:p>
            <a:pPr marL="342900" indent="-342900">
              <a:buAutoNum type="arabicPeriod"/>
            </a:pPr>
            <a:r>
              <a:rPr lang="en-US" sz="1400" b="1" err="1">
                <a:solidFill>
                  <a:srgbClr val="002060"/>
                </a:solidFill>
              </a:rPr>
              <a:t>Sử</a:t>
            </a:r>
            <a:r>
              <a:rPr lang="en-US" sz="1400" b="1">
                <a:solidFill>
                  <a:srgbClr val="002060"/>
                </a:solidFill>
              </a:rPr>
              <a:t> </a:t>
            </a:r>
            <a:r>
              <a:rPr lang="en-US" sz="1400" b="1" err="1">
                <a:solidFill>
                  <a:srgbClr val="002060"/>
                </a:solidFill>
              </a:rPr>
              <a:t>dụng</a:t>
            </a:r>
            <a:r>
              <a:rPr lang="en-US" sz="1400" b="1">
                <a:solidFill>
                  <a:srgbClr val="002060"/>
                </a:solidFill>
              </a:rPr>
              <a:t> AD </a:t>
            </a:r>
            <a:r>
              <a:rPr lang="en-US" sz="1400" b="1" err="1">
                <a:solidFill>
                  <a:srgbClr val="002060"/>
                </a:solidFill>
              </a:rPr>
              <a:t>để</a:t>
            </a:r>
            <a:r>
              <a:rPr lang="en-US" sz="1400" b="1">
                <a:solidFill>
                  <a:srgbClr val="002060"/>
                </a:solidFill>
              </a:rPr>
              <a:t> </a:t>
            </a:r>
            <a:r>
              <a:rPr lang="en-US" sz="1400" b="1" err="1">
                <a:solidFill>
                  <a:srgbClr val="002060"/>
                </a:solidFill>
              </a:rPr>
              <a:t>mô</a:t>
            </a:r>
            <a:r>
              <a:rPr lang="en-US" sz="1400" b="1">
                <a:solidFill>
                  <a:srgbClr val="002060"/>
                </a:solidFill>
              </a:rPr>
              <a:t> </a:t>
            </a:r>
            <a:r>
              <a:rPr lang="en-US" sz="1400" b="1" err="1">
                <a:solidFill>
                  <a:srgbClr val="002060"/>
                </a:solidFill>
              </a:rPr>
              <a:t>tả</a:t>
            </a:r>
            <a:r>
              <a:rPr lang="en-US" sz="1400" b="1">
                <a:solidFill>
                  <a:srgbClr val="002060"/>
                </a:solidFill>
              </a:rPr>
              <a:t> </a:t>
            </a:r>
            <a:r>
              <a:rPr lang="en-US" sz="1400" b="1" err="1">
                <a:solidFill>
                  <a:srgbClr val="002060"/>
                </a:solidFill>
              </a:rPr>
              <a:t>tương</a:t>
            </a:r>
            <a:r>
              <a:rPr lang="en-US" sz="1400" b="1">
                <a:solidFill>
                  <a:srgbClr val="002060"/>
                </a:solidFill>
              </a:rPr>
              <a:t> </a:t>
            </a:r>
            <a:r>
              <a:rPr lang="en-US" sz="1400" b="1" err="1">
                <a:solidFill>
                  <a:srgbClr val="002060"/>
                </a:solidFill>
              </a:rPr>
              <a:t>tác</a:t>
            </a:r>
            <a:r>
              <a:rPr lang="en-US" sz="1400" b="1">
                <a:solidFill>
                  <a:srgbClr val="002060"/>
                </a:solidFill>
              </a:rPr>
              <a:t> </a:t>
            </a:r>
            <a:r>
              <a:rPr lang="en-US" sz="1400" b="1" err="1">
                <a:solidFill>
                  <a:srgbClr val="002060"/>
                </a:solidFill>
              </a:rPr>
              <a:t>giữa</a:t>
            </a:r>
            <a:r>
              <a:rPr lang="en-US" sz="1400" b="1">
                <a:solidFill>
                  <a:srgbClr val="002060"/>
                </a:solidFill>
              </a:rPr>
              <a:t> User </a:t>
            </a:r>
            <a:r>
              <a:rPr lang="en-US" sz="1400" b="1" err="1">
                <a:solidFill>
                  <a:srgbClr val="002060"/>
                </a:solidFill>
              </a:rPr>
              <a:t>và</a:t>
            </a:r>
            <a:r>
              <a:rPr lang="en-US" sz="1400" b="1">
                <a:solidFill>
                  <a:srgbClr val="002060"/>
                </a:solidFill>
              </a:rPr>
              <a:t> system, </a:t>
            </a:r>
            <a:r>
              <a:rPr lang="en-US" sz="1400" b="1" err="1">
                <a:solidFill>
                  <a:srgbClr val="002060"/>
                </a:solidFill>
              </a:rPr>
              <a:t>Sytem</a:t>
            </a:r>
            <a:r>
              <a:rPr lang="en-US" sz="1400" b="1">
                <a:solidFill>
                  <a:srgbClr val="002060"/>
                </a:solidFill>
              </a:rPr>
              <a:t>-System </a:t>
            </a:r>
            <a:r>
              <a:rPr lang="en-US" sz="1400" b="1" err="1">
                <a:solidFill>
                  <a:srgbClr val="002060"/>
                </a:solidFill>
              </a:rPr>
              <a:t>làm</a:t>
            </a:r>
            <a:r>
              <a:rPr lang="en-US" sz="1400" b="1">
                <a:solidFill>
                  <a:srgbClr val="002060"/>
                </a:solidFill>
              </a:rPr>
              <a:t> </a:t>
            </a:r>
            <a:r>
              <a:rPr lang="en-US" sz="1400" b="1" err="1">
                <a:solidFill>
                  <a:srgbClr val="002060"/>
                </a:solidFill>
              </a:rPr>
              <a:t>rõ</a:t>
            </a:r>
            <a:r>
              <a:rPr lang="en-US" sz="1400" b="1">
                <a:solidFill>
                  <a:srgbClr val="002060"/>
                </a:solidFill>
              </a:rPr>
              <a:t> </a:t>
            </a:r>
            <a:r>
              <a:rPr lang="en-US" sz="1400" b="1" err="1">
                <a:solidFill>
                  <a:srgbClr val="002060"/>
                </a:solidFill>
              </a:rPr>
              <a:t>kịch</a:t>
            </a:r>
            <a:r>
              <a:rPr lang="en-US" sz="1400" b="1">
                <a:solidFill>
                  <a:srgbClr val="002060"/>
                </a:solidFill>
              </a:rPr>
              <a:t> </a:t>
            </a:r>
            <a:r>
              <a:rPr lang="en-US" sz="1400" b="1" err="1">
                <a:solidFill>
                  <a:srgbClr val="002060"/>
                </a:solidFill>
              </a:rPr>
              <a:t>bản</a:t>
            </a:r>
            <a:r>
              <a:rPr lang="en-US" sz="1400" b="1">
                <a:solidFill>
                  <a:srgbClr val="002060"/>
                </a:solidFill>
              </a:rPr>
              <a:t> </a:t>
            </a:r>
            <a:r>
              <a:rPr lang="en-US" sz="1400" b="1" err="1">
                <a:solidFill>
                  <a:srgbClr val="002060"/>
                </a:solidFill>
              </a:rPr>
              <a:t>sử</a:t>
            </a:r>
            <a:r>
              <a:rPr lang="en-US" sz="1400" b="1">
                <a:solidFill>
                  <a:srgbClr val="002060"/>
                </a:solidFill>
              </a:rPr>
              <a:t> </a:t>
            </a:r>
            <a:r>
              <a:rPr lang="en-US" sz="1400" b="1" err="1">
                <a:solidFill>
                  <a:srgbClr val="002060"/>
                </a:solidFill>
              </a:rPr>
              <a:t>dụng</a:t>
            </a:r>
            <a:r>
              <a:rPr lang="en-US" sz="1400" b="1">
                <a:solidFill>
                  <a:srgbClr val="002060"/>
                </a:solidFill>
              </a:rPr>
              <a:t> </a:t>
            </a:r>
            <a:r>
              <a:rPr lang="en-US" sz="1400" b="1" err="1">
                <a:solidFill>
                  <a:srgbClr val="002060"/>
                </a:solidFill>
              </a:rPr>
              <a:t>cho</a:t>
            </a:r>
            <a:r>
              <a:rPr lang="en-US" sz="1400" b="1">
                <a:solidFill>
                  <a:srgbClr val="002060"/>
                </a:solidFill>
              </a:rPr>
              <a:t> </a:t>
            </a:r>
            <a:r>
              <a:rPr lang="en-US" sz="1400" b="1" err="1">
                <a:solidFill>
                  <a:srgbClr val="002060"/>
                </a:solidFill>
              </a:rPr>
              <a:t>người</a:t>
            </a:r>
            <a:r>
              <a:rPr lang="en-US" sz="1400" b="1">
                <a:solidFill>
                  <a:srgbClr val="002060"/>
                </a:solidFill>
              </a:rPr>
              <a:t> </a:t>
            </a:r>
            <a:r>
              <a:rPr lang="en-US" sz="1400" b="1" err="1">
                <a:solidFill>
                  <a:srgbClr val="002060"/>
                </a:solidFill>
              </a:rPr>
              <a:t>dùng</a:t>
            </a:r>
            <a:endParaRPr lang="en-US" sz="1400" b="1">
              <a:solidFill>
                <a:srgbClr val="002060"/>
              </a:solidFill>
            </a:endParaRPr>
          </a:p>
        </p:txBody>
      </p:sp>
      <p:sp>
        <p:nvSpPr>
          <p:cNvPr id="27" name="Arrow: Right 26">
            <a:extLst>
              <a:ext uri="{FF2B5EF4-FFF2-40B4-BE49-F238E27FC236}">
                <a16:creationId xmlns:a16="http://schemas.microsoft.com/office/drawing/2014/main" id="{037DB863-D634-4924-88A0-A888D80BED1A}"/>
              </a:ext>
            </a:extLst>
          </p:cNvPr>
          <p:cNvSpPr/>
          <p:nvPr/>
        </p:nvSpPr>
        <p:spPr>
          <a:xfrm>
            <a:off x="1993807" y="3562670"/>
            <a:ext cx="596347" cy="286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B6715563-E43D-45BE-AC98-BA642839726C}"/>
              </a:ext>
            </a:extLst>
          </p:cNvPr>
          <p:cNvSpPr/>
          <p:nvPr/>
        </p:nvSpPr>
        <p:spPr>
          <a:xfrm>
            <a:off x="5056202" y="3509240"/>
            <a:ext cx="596347" cy="286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6D73C5EA-D614-4E32-87FA-E3F377F57D49}"/>
              </a:ext>
            </a:extLst>
          </p:cNvPr>
          <p:cNvSpPr/>
          <p:nvPr/>
        </p:nvSpPr>
        <p:spPr>
          <a:xfrm>
            <a:off x="8575256" y="3562670"/>
            <a:ext cx="596347" cy="286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4B6D3EE7-CD25-4478-965F-9915F6BC8B2C}"/>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166787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7" grpId="0" animBg="1"/>
      <p:bldP spid="28" grpId="0" animBg="1"/>
      <p:bldP spid="29"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35EDED-143D-4510-AD32-EB69FFCA644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2" y="10"/>
            <a:ext cx="12192031" cy="4915066"/>
          </a:xfrm>
          <a:prstGeom prst="rect">
            <a:avLst/>
          </a:prstGeom>
        </p:spPr>
      </p:pic>
      <p:sp>
        <p:nvSpPr>
          <p:cNvPr id="2" name="Title 1">
            <a:extLst>
              <a:ext uri="{FF2B5EF4-FFF2-40B4-BE49-F238E27FC236}">
                <a16:creationId xmlns:a16="http://schemas.microsoft.com/office/drawing/2014/main" id="{23D7F99E-22F8-49BF-A25D-E19C55328FE5}"/>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chemeClr val="tx1"/>
                </a:solidFill>
                <a:latin typeface="+mj-lt"/>
              </a:rPr>
              <a:t>Bài thực hành 15 phút</a:t>
            </a:r>
          </a:p>
        </p:txBody>
      </p:sp>
      <p:sp>
        <p:nvSpPr>
          <p:cNvPr id="3" name="Content Placeholder 2">
            <a:extLst>
              <a:ext uri="{FF2B5EF4-FFF2-40B4-BE49-F238E27FC236}">
                <a16:creationId xmlns:a16="http://schemas.microsoft.com/office/drawing/2014/main" id="{662B7418-AA25-4876-B58B-2E2AD4AD1C29}"/>
              </a:ext>
            </a:extLst>
          </p:cNvPr>
          <p:cNvSpPr>
            <a:spLocks noGrp="1"/>
          </p:cNvSpPr>
          <p:nvPr>
            <p:ph idx="1"/>
          </p:nvPr>
        </p:nvSpPr>
        <p:spPr>
          <a:xfrm>
            <a:off x="1065212" y="5943600"/>
            <a:ext cx="10058400" cy="543513"/>
          </a:xfrm>
        </p:spPr>
        <p:txBody>
          <a:bodyPr vert="horz" lIns="91440" tIns="45720" rIns="91440" bIns="45720" rtlCol="0">
            <a:normAutofit/>
          </a:bodyPr>
          <a:lstStyle/>
          <a:p>
            <a:pPr marL="0" indent="0">
              <a:lnSpc>
                <a:spcPct val="90000"/>
              </a:lnSpc>
              <a:spcBef>
                <a:spcPts val="1200"/>
              </a:spcBef>
              <a:spcAft>
                <a:spcPts val="200"/>
              </a:spcAft>
              <a:buNone/>
            </a:pPr>
            <a:r>
              <a:rPr lang="en-US" sz="1600">
                <a:solidFill>
                  <a:schemeClr val="tx1"/>
                </a:solidFill>
                <a:latin typeface="+mj-lt"/>
              </a:rPr>
              <a:t>Giảng viên hướng dẫn vẽ Activity Diagram của 1 Theme</a:t>
            </a:r>
            <a:endParaRPr lang="en-US" sz="1500" cap="all" spc="200">
              <a:solidFill>
                <a:schemeClr val="tx1"/>
              </a:solidFill>
              <a:latin typeface="+mj-lt"/>
            </a:endParaRPr>
          </a:p>
        </p:txBody>
      </p:sp>
      <p:sp>
        <p:nvSpPr>
          <p:cNvPr id="6" name="Footer Placeholder 5">
            <a:extLst>
              <a:ext uri="{FF2B5EF4-FFF2-40B4-BE49-F238E27FC236}">
                <a16:creationId xmlns:a16="http://schemas.microsoft.com/office/drawing/2014/main" id="{87161A98-530C-4960-8489-92D0FB2635B3}"/>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32618148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4A8FFEA1-1B69-4F42-B552-0CCF7259687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0" name="Rectangle 89">
            <a:extLst>
              <a:ext uri="{FF2B5EF4-FFF2-40B4-BE49-F238E27FC236}">
                <a16:creationId xmlns:a16="http://schemas.microsoft.com/office/drawing/2014/main" id="{AA3C9226-5EC8-460B-82D7-72AA994DF9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2" name="Straight Connector 91">
            <a:extLst>
              <a:ext uri="{FF2B5EF4-FFF2-40B4-BE49-F238E27FC236}">
                <a16:creationId xmlns:a16="http://schemas.microsoft.com/office/drawing/2014/main" id="{62A90A9D-33DF-408E-BF4C-F82588935C9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94" name="Rectangle 93">
            <a:extLst>
              <a:ext uri="{FF2B5EF4-FFF2-40B4-BE49-F238E27FC236}">
                <a16:creationId xmlns:a16="http://schemas.microsoft.com/office/drawing/2014/main" id="{B7D1EFAA-7858-42D7-9544-98A552ADF6E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9A16B5-3CFE-412A-B7E8-394C191F3C7E}"/>
              </a:ext>
            </a:extLst>
          </p:cNvPr>
          <p:cNvSpPr>
            <a:spLocks noGrp="1"/>
          </p:cNvSpPr>
          <p:nvPr>
            <p:ph type="title"/>
          </p:nvPr>
        </p:nvSpPr>
        <p:spPr>
          <a:xfrm>
            <a:off x="6730000" y="639097"/>
            <a:ext cx="4813072" cy="3704303"/>
          </a:xfrm>
        </p:spPr>
        <p:txBody>
          <a:bodyPr vert="horz" lIns="91440" tIns="45720" rIns="91440" bIns="45720" rtlCol="0" anchor="b">
            <a:normAutofit/>
          </a:bodyPr>
          <a:lstStyle/>
          <a:p>
            <a:pPr defTabSz="914400"/>
            <a:r>
              <a:rPr lang="en-US" sz="7400" b="1" spc="-50">
                <a:latin typeface="+mj-lt"/>
              </a:rPr>
              <a:t>9. THIẾT KẾ GIAO DIỆN PHẦN MỀM</a:t>
            </a:r>
          </a:p>
        </p:txBody>
      </p:sp>
      <p:pic>
        <p:nvPicPr>
          <p:cNvPr id="4" name="Picture 2" descr="Wireframe vs Mockup vs Prototype - What&amp;#39;s the Difference?">
            <a:extLst>
              <a:ext uri="{FF2B5EF4-FFF2-40B4-BE49-F238E27FC236}">
                <a16:creationId xmlns:a16="http://schemas.microsoft.com/office/drawing/2014/main" id="{A9A6EE71-8C2D-4653-B3D2-DF360A01AF7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3999" y="961876"/>
            <a:ext cx="5462001" cy="4410565"/>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Straight Connector 95">
            <a:extLst>
              <a:ext uri="{FF2B5EF4-FFF2-40B4-BE49-F238E27FC236}">
                <a16:creationId xmlns:a16="http://schemas.microsoft.com/office/drawing/2014/main" id="{F04961BF-6DD2-4525-8611-2B21957DBE12}"/>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8F34D2C8-D65B-47C7-91F2-331661DBC4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Rectangle 99">
            <a:extLst>
              <a:ext uri="{FF2B5EF4-FFF2-40B4-BE49-F238E27FC236}">
                <a16:creationId xmlns:a16="http://schemas.microsoft.com/office/drawing/2014/main" id="{B0064D8A-32C8-44B3-9941-291A5A21C36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Footer Placeholder 4">
            <a:extLst>
              <a:ext uri="{FF2B5EF4-FFF2-40B4-BE49-F238E27FC236}">
                <a16:creationId xmlns:a16="http://schemas.microsoft.com/office/drawing/2014/main" id="{617AAFA7-020F-42D2-AB14-BE4445B75C2B}"/>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173483129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ED896-8A9C-422C-AC46-1C0517800C26}"/>
              </a:ext>
            </a:extLst>
          </p:cNvPr>
          <p:cNvSpPr>
            <a:spLocks noGrp="1"/>
          </p:cNvSpPr>
          <p:nvPr>
            <p:ph type="title"/>
          </p:nvPr>
        </p:nvSpPr>
        <p:spPr/>
        <p:txBody>
          <a:bodyPr>
            <a:normAutofit/>
          </a:bodyPr>
          <a:lstStyle/>
          <a:p>
            <a:r>
              <a:rPr lang="en-US" altLang="vi-VN" err="1"/>
              <a:t>Quá</a:t>
            </a:r>
            <a:r>
              <a:rPr lang="en-US" altLang="vi-VN"/>
              <a:t> </a:t>
            </a:r>
            <a:r>
              <a:rPr lang="en-US" altLang="vi-VN" err="1"/>
              <a:t>trình</a:t>
            </a:r>
            <a:r>
              <a:rPr lang="en-US" altLang="vi-VN"/>
              <a:t> </a:t>
            </a:r>
            <a:r>
              <a:rPr lang="en-US" altLang="vi-VN" err="1"/>
              <a:t>thiết</a:t>
            </a:r>
            <a:r>
              <a:rPr lang="en-US" altLang="vi-VN"/>
              <a:t> </a:t>
            </a:r>
            <a:r>
              <a:rPr lang="en-US" altLang="vi-VN" err="1"/>
              <a:t>kế</a:t>
            </a:r>
            <a:r>
              <a:rPr lang="en-US" altLang="vi-VN"/>
              <a:t> </a:t>
            </a:r>
            <a:r>
              <a:rPr lang="en-US" altLang="vi-VN" err="1"/>
              <a:t>giao</a:t>
            </a:r>
            <a:r>
              <a:rPr lang="en-US" altLang="vi-VN"/>
              <a:t> </a:t>
            </a:r>
            <a:r>
              <a:rPr lang="en-US" altLang="vi-VN" err="1"/>
              <a:t>diện</a:t>
            </a:r>
            <a:endParaRPr lang="vi-VN">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A041F197-26C7-4551-8888-4B029284BC3B}"/>
              </a:ext>
            </a:extLst>
          </p:cNvPr>
          <p:cNvPicPr>
            <a:picLocks noChangeAspect="1"/>
          </p:cNvPicPr>
          <p:nvPr/>
        </p:nvPicPr>
        <p:blipFill>
          <a:blip r:embed="rId3"/>
          <a:stretch>
            <a:fillRect/>
          </a:stretch>
        </p:blipFill>
        <p:spPr>
          <a:xfrm>
            <a:off x="901148" y="1490625"/>
            <a:ext cx="10058400" cy="1756158"/>
          </a:xfrm>
          <a:prstGeom prst="rect">
            <a:avLst/>
          </a:prstGeom>
        </p:spPr>
      </p:pic>
      <p:sp>
        <p:nvSpPr>
          <p:cNvPr id="26" name="Rectangle 25">
            <a:extLst>
              <a:ext uri="{FF2B5EF4-FFF2-40B4-BE49-F238E27FC236}">
                <a16:creationId xmlns:a16="http://schemas.microsoft.com/office/drawing/2014/main" id="{6E867EE7-E1EE-4708-B144-7C7E548B827F}"/>
              </a:ext>
            </a:extLst>
          </p:cNvPr>
          <p:cNvSpPr/>
          <p:nvPr/>
        </p:nvSpPr>
        <p:spPr>
          <a:xfrm>
            <a:off x="1097280" y="3498443"/>
            <a:ext cx="1751937" cy="1868932"/>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US" b="1" err="1"/>
              <a:t>Phác</a:t>
            </a:r>
            <a:r>
              <a:rPr lang="en-US" b="1"/>
              <a:t> </a:t>
            </a:r>
            <a:r>
              <a:rPr lang="en-US" b="1" err="1"/>
              <a:t>thảo</a:t>
            </a:r>
            <a:r>
              <a:rPr lang="en-US" b="1"/>
              <a:t> </a:t>
            </a:r>
            <a:r>
              <a:rPr lang="en-US" err="1"/>
              <a:t>nhanh</a:t>
            </a:r>
            <a:r>
              <a:rPr lang="en-US"/>
              <a:t> </a:t>
            </a:r>
            <a:r>
              <a:rPr lang="en-US" err="1"/>
              <a:t>về</a:t>
            </a:r>
            <a:r>
              <a:rPr lang="en-US"/>
              <a:t> UI </a:t>
            </a:r>
            <a:r>
              <a:rPr lang="en-US" err="1"/>
              <a:t>nhằm</a:t>
            </a:r>
            <a:r>
              <a:rPr lang="en-US"/>
              <a:t> </a:t>
            </a:r>
            <a:r>
              <a:rPr lang="en-US" b="1" err="1"/>
              <a:t>ghi</a:t>
            </a:r>
            <a:r>
              <a:rPr lang="en-US" b="1"/>
              <a:t> </a:t>
            </a:r>
            <a:r>
              <a:rPr lang="en-US" b="1" err="1"/>
              <a:t>nhận</a:t>
            </a:r>
            <a:r>
              <a:rPr lang="en-US" b="1"/>
              <a:t> ý </a:t>
            </a:r>
            <a:r>
              <a:rPr lang="en-US" b="1" err="1"/>
              <a:t>tưởng</a:t>
            </a:r>
            <a:r>
              <a:rPr lang="en-US"/>
              <a:t> </a:t>
            </a:r>
            <a:r>
              <a:rPr lang="en-US" err="1"/>
              <a:t>về</a:t>
            </a:r>
            <a:r>
              <a:rPr lang="en-US"/>
              <a:t> </a:t>
            </a:r>
            <a:r>
              <a:rPr lang="en-US" err="1"/>
              <a:t>phần</a:t>
            </a:r>
            <a:r>
              <a:rPr lang="en-US"/>
              <a:t> </a:t>
            </a:r>
            <a:r>
              <a:rPr lang="en-US" err="1"/>
              <a:t>mềm</a:t>
            </a:r>
            <a:r>
              <a:rPr lang="en-US"/>
              <a:t>/</a:t>
            </a:r>
            <a:r>
              <a:rPr lang="en-US" err="1"/>
              <a:t>chức</a:t>
            </a:r>
            <a:r>
              <a:rPr lang="en-US"/>
              <a:t> </a:t>
            </a:r>
            <a:r>
              <a:rPr lang="en-US" err="1"/>
              <a:t>năng</a:t>
            </a:r>
            <a:endParaRPr lang="en-US"/>
          </a:p>
        </p:txBody>
      </p:sp>
      <p:sp>
        <p:nvSpPr>
          <p:cNvPr id="31" name="Rectangle 30">
            <a:extLst>
              <a:ext uri="{FF2B5EF4-FFF2-40B4-BE49-F238E27FC236}">
                <a16:creationId xmlns:a16="http://schemas.microsoft.com/office/drawing/2014/main" id="{5B7A833D-C1AA-43E4-8FAA-461C9CFEE907}"/>
              </a:ext>
            </a:extLst>
          </p:cNvPr>
          <p:cNvSpPr/>
          <p:nvPr/>
        </p:nvSpPr>
        <p:spPr>
          <a:xfrm>
            <a:off x="3676153" y="3446191"/>
            <a:ext cx="1751937" cy="1921184"/>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US"/>
              <a:t>UI </a:t>
            </a:r>
            <a:r>
              <a:rPr lang="en-US" err="1"/>
              <a:t>có</a:t>
            </a:r>
            <a:r>
              <a:rPr lang="en-US"/>
              <a:t> </a:t>
            </a:r>
            <a:r>
              <a:rPr lang="en-US" b="1" err="1"/>
              <a:t>bố</a:t>
            </a:r>
            <a:r>
              <a:rPr lang="en-US" b="1"/>
              <a:t> </a:t>
            </a:r>
            <a:r>
              <a:rPr lang="en-US" b="1" err="1"/>
              <a:t>cục</a:t>
            </a:r>
            <a:r>
              <a:rPr lang="en-US"/>
              <a:t>, </a:t>
            </a:r>
            <a:r>
              <a:rPr lang="en-US" err="1"/>
              <a:t>thể</a:t>
            </a:r>
            <a:r>
              <a:rPr lang="en-US"/>
              <a:t> </a:t>
            </a:r>
            <a:r>
              <a:rPr lang="en-US" err="1"/>
              <a:t>hiện</a:t>
            </a:r>
            <a:r>
              <a:rPr lang="en-US"/>
              <a:t> </a:t>
            </a:r>
            <a:r>
              <a:rPr lang="en-US" b="1" err="1"/>
              <a:t>luồng</a:t>
            </a:r>
            <a:r>
              <a:rPr lang="en-US" b="1"/>
              <a:t> </a:t>
            </a:r>
            <a:r>
              <a:rPr lang="en-US" b="1" err="1"/>
              <a:t>thao</a:t>
            </a:r>
            <a:r>
              <a:rPr lang="en-US" b="1"/>
              <a:t> </a:t>
            </a:r>
            <a:r>
              <a:rPr lang="en-US" b="1" err="1"/>
              <a:t>tác</a:t>
            </a:r>
            <a:r>
              <a:rPr lang="en-US"/>
              <a:t>, </a:t>
            </a:r>
            <a:r>
              <a:rPr lang="en-US" b="1" err="1"/>
              <a:t>cấu</a:t>
            </a:r>
            <a:r>
              <a:rPr lang="en-US" b="1"/>
              <a:t> </a:t>
            </a:r>
            <a:r>
              <a:rPr lang="en-US" b="1" err="1"/>
              <a:t>trúc</a:t>
            </a:r>
            <a:r>
              <a:rPr lang="en-US" b="1"/>
              <a:t> </a:t>
            </a:r>
            <a:r>
              <a:rPr lang="en-US" err="1"/>
              <a:t>nhóm</a:t>
            </a:r>
            <a:r>
              <a:rPr lang="en-US"/>
              <a:t> </a:t>
            </a:r>
            <a:r>
              <a:rPr lang="en-US" err="1"/>
              <a:t>thông</a:t>
            </a:r>
            <a:r>
              <a:rPr lang="en-US"/>
              <a:t> tin</a:t>
            </a:r>
          </a:p>
        </p:txBody>
      </p:sp>
      <p:sp>
        <p:nvSpPr>
          <p:cNvPr id="32" name="Rectangle 31">
            <a:extLst>
              <a:ext uri="{FF2B5EF4-FFF2-40B4-BE49-F238E27FC236}">
                <a16:creationId xmlns:a16="http://schemas.microsoft.com/office/drawing/2014/main" id="{0807C2E7-62C3-4A9C-9FF7-7E06F2408409}"/>
              </a:ext>
            </a:extLst>
          </p:cNvPr>
          <p:cNvSpPr/>
          <p:nvPr/>
        </p:nvSpPr>
        <p:spPr>
          <a:xfrm>
            <a:off x="6126480" y="3498824"/>
            <a:ext cx="1904337" cy="186855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US"/>
              <a:t>UI </a:t>
            </a:r>
            <a:r>
              <a:rPr lang="en-US" err="1"/>
              <a:t>được</a:t>
            </a:r>
            <a:r>
              <a:rPr lang="en-US"/>
              <a:t> chi </a:t>
            </a:r>
            <a:r>
              <a:rPr lang="en-US" err="1"/>
              <a:t>tiết</a:t>
            </a:r>
            <a:r>
              <a:rPr lang="en-US"/>
              <a:t> </a:t>
            </a:r>
            <a:r>
              <a:rPr lang="en-US" err="1"/>
              <a:t>hơn</a:t>
            </a:r>
            <a:r>
              <a:rPr lang="en-US"/>
              <a:t> </a:t>
            </a:r>
            <a:r>
              <a:rPr lang="en-US" err="1"/>
              <a:t>về</a:t>
            </a:r>
            <a:r>
              <a:rPr lang="en-US"/>
              <a:t> </a:t>
            </a:r>
            <a:r>
              <a:rPr lang="en-US" err="1"/>
              <a:t>các</a:t>
            </a:r>
            <a:r>
              <a:rPr lang="en-US"/>
              <a:t> </a:t>
            </a:r>
            <a:r>
              <a:rPr lang="en-US" b="1"/>
              <a:t>rule validate</a:t>
            </a:r>
            <a:r>
              <a:rPr lang="en-US"/>
              <a:t>, </a:t>
            </a:r>
            <a:r>
              <a:rPr lang="en-US" b="1" err="1"/>
              <a:t>ẩn</a:t>
            </a:r>
            <a:r>
              <a:rPr lang="en-US" b="1"/>
              <a:t> </a:t>
            </a:r>
            <a:r>
              <a:rPr lang="en-US" b="1" err="1"/>
              <a:t>hiện</a:t>
            </a:r>
            <a:r>
              <a:rPr lang="en-US"/>
              <a:t>, rule logic </a:t>
            </a:r>
          </a:p>
        </p:txBody>
      </p:sp>
      <p:sp>
        <p:nvSpPr>
          <p:cNvPr id="33" name="Rectangle 32">
            <a:extLst>
              <a:ext uri="{FF2B5EF4-FFF2-40B4-BE49-F238E27FC236}">
                <a16:creationId xmlns:a16="http://schemas.microsoft.com/office/drawing/2014/main" id="{2C5EEB0A-7516-40E4-BD0E-5A65DC5B79A5}"/>
              </a:ext>
            </a:extLst>
          </p:cNvPr>
          <p:cNvSpPr/>
          <p:nvPr/>
        </p:nvSpPr>
        <p:spPr>
          <a:xfrm>
            <a:off x="8898835" y="3446190"/>
            <a:ext cx="1751937" cy="1921185"/>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US"/>
              <a:t>UI </a:t>
            </a:r>
            <a:r>
              <a:rPr lang="en-US" err="1"/>
              <a:t>thể</a:t>
            </a:r>
            <a:r>
              <a:rPr lang="en-US"/>
              <a:t> </a:t>
            </a:r>
            <a:r>
              <a:rPr lang="en-US" err="1"/>
              <a:t>hiện</a:t>
            </a:r>
            <a:r>
              <a:rPr lang="en-US"/>
              <a:t> </a:t>
            </a:r>
            <a:r>
              <a:rPr lang="en-US" err="1"/>
              <a:t>được</a:t>
            </a:r>
            <a:r>
              <a:rPr lang="en-US"/>
              <a:t> </a:t>
            </a:r>
            <a:r>
              <a:rPr lang="en-US" b="1" err="1"/>
              <a:t>tương</a:t>
            </a:r>
            <a:r>
              <a:rPr lang="en-US" b="1"/>
              <a:t> </a:t>
            </a:r>
            <a:r>
              <a:rPr lang="en-US" b="1" err="1"/>
              <a:t>tác</a:t>
            </a:r>
            <a:r>
              <a:rPr lang="en-US"/>
              <a:t>, </a:t>
            </a:r>
            <a:r>
              <a:rPr lang="en-US" err="1"/>
              <a:t>màu</a:t>
            </a:r>
            <a:r>
              <a:rPr lang="en-US"/>
              <a:t> </a:t>
            </a:r>
            <a:r>
              <a:rPr lang="en-US" err="1"/>
              <a:t>sắc</a:t>
            </a:r>
            <a:r>
              <a:rPr lang="en-US"/>
              <a:t>, style</a:t>
            </a:r>
          </a:p>
        </p:txBody>
      </p:sp>
      <p:sp>
        <p:nvSpPr>
          <p:cNvPr id="8" name="Right Brace 7">
            <a:extLst>
              <a:ext uri="{FF2B5EF4-FFF2-40B4-BE49-F238E27FC236}">
                <a16:creationId xmlns:a16="http://schemas.microsoft.com/office/drawing/2014/main" id="{1D0BE603-E2CD-42BE-8214-1C65652495AB}"/>
              </a:ext>
            </a:extLst>
          </p:cNvPr>
          <p:cNvSpPr/>
          <p:nvPr/>
        </p:nvSpPr>
        <p:spPr>
          <a:xfrm rot="16200000" flipH="1">
            <a:off x="4564657" y="2482834"/>
            <a:ext cx="384577" cy="616789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4408F0BF-5945-415F-BAC1-C51FF47F2F04}"/>
              </a:ext>
            </a:extLst>
          </p:cNvPr>
          <p:cNvSpPr txBox="1"/>
          <p:nvPr/>
        </p:nvSpPr>
        <p:spPr>
          <a:xfrm>
            <a:off x="4436222" y="5895833"/>
            <a:ext cx="641445" cy="382137"/>
          </a:xfrm>
          <a:prstGeom prst="rect">
            <a:avLst/>
          </a:prstGeom>
          <a:noFill/>
        </p:spPr>
        <p:txBody>
          <a:bodyPr wrap="square" rtlCol="0">
            <a:spAutoFit/>
          </a:bodyPr>
          <a:lstStyle/>
          <a:p>
            <a:pPr algn="ctr"/>
            <a:r>
              <a:rPr lang="en-US" b="1"/>
              <a:t>BA  </a:t>
            </a:r>
          </a:p>
        </p:txBody>
      </p:sp>
      <p:sp>
        <p:nvSpPr>
          <p:cNvPr id="4" name="Footer Placeholder 3">
            <a:extLst>
              <a:ext uri="{FF2B5EF4-FFF2-40B4-BE49-F238E27FC236}">
                <a16:creationId xmlns:a16="http://schemas.microsoft.com/office/drawing/2014/main" id="{E85A7070-941E-49B2-8F0C-7C0891C43F4B}"/>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206950839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0E5B315-592C-487A-A815-6F61A98F445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7E046CA-18CB-4F2C-A9BE-BA9720B923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E20220B-5850-4A43-9940-D9EFE5354C52}"/>
              </a:ext>
            </a:extLst>
          </p:cNvPr>
          <p:cNvSpPr>
            <a:spLocks noGrp="1"/>
          </p:cNvSpPr>
          <p:nvPr>
            <p:ph type="title"/>
          </p:nvPr>
        </p:nvSpPr>
        <p:spPr>
          <a:xfrm>
            <a:off x="1066800" y="5796259"/>
            <a:ext cx="10058400" cy="711073"/>
          </a:xfrm>
        </p:spPr>
        <p:txBody>
          <a:bodyPr>
            <a:normAutofit fontScale="90000"/>
          </a:bodyPr>
          <a:lstStyle/>
          <a:p>
            <a:pPr algn="ctr"/>
            <a:r>
              <a:rPr lang="en-US">
                <a:solidFill>
                  <a:srgbClr val="FFFFFF"/>
                </a:solidFill>
              </a:rPr>
              <a:t>Wireframe, Mockup, Prototype</a:t>
            </a:r>
          </a:p>
        </p:txBody>
      </p:sp>
      <p:sp>
        <p:nvSpPr>
          <p:cNvPr id="15" name="Rectangle 14">
            <a:extLst>
              <a:ext uri="{FF2B5EF4-FFF2-40B4-BE49-F238E27FC236}">
                <a16:creationId xmlns:a16="http://schemas.microsoft.com/office/drawing/2014/main" id="{ED2F258D-E518-486A-8D50-E9A11EF131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6" name="Content Placeholder 5">
            <a:extLst>
              <a:ext uri="{FF2B5EF4-FFF2-40B4-BE49-F238E27FC236}">
                <a16:creationId xmlns:a16="http://schemas.microsoft.com/office/drawing/2014/main" id="{85B0A3C0-34E1-497C-BA6F-0940F67E07EA}"/>
              </a:ext>
            </a:extLst>
          </p:cNvPr>
          <p:cNvGraphicFramePr>
            <a:graphicFrameLocks noGrp="1"/>
          </p:cNvGraphicFramePr>
          <p:nvPr>
            <p:ph idx="1"/>
            <p:extLst>
              <p:ext uri="{D42A27DB-BD31-4B8C-83A1-F6EECF244321}">
                <p14:modId xmlns:p14="http://schemas.microsoft.com/office/powerpoint/2010/main" val="1748605540"/>
              </p:ext>
            </p:extLst>
          </p:nvPr>
        </p:nvGraphicFramePr>
        <p:xfrm>
          <a:off x="125750" y="156670"/>
          <a:ext cx="11940466" cy="4564877"/>
        </p:xfrm>
        <a:graphic>
          <a:graphicData uri="http://schemas.openxmlformats.org/drawingml/2006/table">
            <a:tbl>
              <a:tblPr>
                <a:tableStyleId>{69CF1AB2-1976-4502-BF36-3FF5EA218861}</a:tableStyleId>
              </a:tblPr>
              <a:tblGrid>
                <a:gridCol w="1325696">
                  <a:extLst>
                    <a:ext uri="{9D8B030D-6E8A-4147-A177-3AD203B41FA5}">
                      <a16:colId xmlns:a16="http://schemas.microsoft.com/office/drawing/2014/main" val="2134773050"/>
                    </a:ext>
                  </a:extLst>
                </a:gridCol>
                <a:gridCol w="1073139">
                  <a:extLst>
                    <a:ext uri="{9D8B030D-6E8A-4147-A177-3AD203B41FA5}">
                      <a16:colId xmlns:a16="http://schemas.microsoft.com/office/drawing/2014/main" val="2492998217"/>
                    </a:ext>
                  </a:extLst>
                </a:gridCol>
                <a:gridCol w="4275710">
                  <a:extLst>
                    <a:ext uri="{9D8B030D-6E8A-4147-A177-3AD203B41FA5}">
                      <a16:colId xmlns:a16="http://schemas.microsoft.com/office/drawing/2014/main" val="5996221"/>
                    </a:ext>
                  </a:extLst>
                </a:gridCol>
                <a:gridCol w="3277323">
                  <a:extLst>
                    <a:ext uri="{9D8B030D-6E8A-4147-A177-3AD203B41FA5}">
                      <a16:colId xmlns:a16="http://schemas.microsoft.com/office/drawing/2014/main" val="1294210170"/>
                    </a:ext>
                  </a:extLst>
                </a:gridCol>
                <a:gridCol w="1988598">
                  <a:extLst>
                    <a:ext uri="{9D8B030D-6E8A-4147-A177-3AD203B41FA5}">
                      <a16:colId xmlns:a16="http://schemas.microsoft.com/office/drawing/2014/main" val="1441979920"/>
                    </a:ext>
                  </a:extLst>
                </a:gridCol>
              </a:tblGrid>
              <a:tr h="648070">
                <a:tc>
                  <a:txBody>
                    <a:bodyPr/>
                    <a:lstStyle/>
                    <a:p>
                      <a:pPr algn="l"/>
                      <a:endParaRPr lang="en-US" sz="1600">
                        <a:solidFill>
                          <a:schemeClr val="tx1">
                            <a:lumMod val="85000"/>
                            <a:lumOff val="15000"/>
                          </a:schemeClr>
                        </a:solidFill>
                        <a:effectLst/>
                        <a:latin typeface="+mn-lt"/>
                      </a:endParaRPr>
                    </a:p>
                  </a:txBody>
                  <a:tcPr marL="174465" marR="104679" marT="104679" marB="104679" anchor="ctr"/>
                </a:tc>
                <a:tc>
                  <a:txBody>
                    <a:bodyPr/>
                    <a:lstStyle/>
                    <a:p>
                      <a:pPr algn="l"/>
                      <a:r>
                        <a:rPr lang="en-US" sz="1600" b="1">
                          <a:effectLst/>
                          <a:latin typeface="+mn-lt"/>
                        </a:rPr>
                        <a:t>Độ trung thực</a:t>
                      </a:r>
                      <a:endParaRPr lang="en-US" sz="1600" b="1">
                        <a:solidFill>
                          <a:schemeClr val="tx1">
                            <a:lumMod val="85000"/>
                            <a:lumOff val="15000"/>
                          </a:schemeClr>
                        </a:solidFill>
                        <a:effectLst/>
                        <a:latin typeface="+mn-lt"/>
                      </a:endParaRPr>
                    </a:p>
                  </a:txBody>
                  <a:tcPr marL="174465" marR="104679" marT="104679" marB="104679" anchor="ctr"/>
                </a:tc>
                <a:tc>
                  <a:txBody>
                    <a:bodyPr/>
                    <a:lstStyle/>
                    <a:p>
                      <a:pPr algn="l"/>
                      <a:r>
                        <a:rPr lang="en-US" sz="1600" b="1">
                          <a:effectLst/>
                          <a:latin typeface="+mn-lt"/>
                        </a:rPr>
                        <a:t>Mục đích</a:t>
                      </a:r>
                      <a:endParaRPr lang="en-US" sz="1600" b="1">
                        <a:solidFill>
                          <a:schemeClr val="tx1">
                            <a:lumMod val="85000"/>
                            <a:lumOff val="15000"/>
                          </a:schemeClr>
                        </a:solidFill>
                        <a:effectLst/>
                        <a:latin typeface="+mn-lt"/>
                      </a:endParaRPr>
                    </a:p>
                  </a:txBody>
                  <a:tcPr marL="174465" marR="104679" marT="104679" marB="104679" anchor="ctr"/>
                </a:tc>
                <a:tc>
                  <a:txBody>
                    <a:bodyPr/>
                    <a:lstStyle/>
                    <a:p>
                      <a:pPr algn="l"/>
                      <a:r>
                        <a:rPr lang="en-US" sz="1600" b="1">
                          <a:effectLst/>
                          <a:latin typeface="+mn-lt"/>
                        </a:rPr>
                        <a:t>Đặc tính</a:t>
                      </a:r>
                      <a:endParaRPr lang="en-US" sz="1600" b="1">
                        <a:solidFill>
                          <a:schemeClr val="tx1">
                            <a:lumMod val="85000"/>
                            <a:lumOff val="15000"/>
                          </a:schemeClr>
                        </a:solidFill>
                        <a:effectLst/>
                        <a:latin typeface="+mn-lt"/>
                      </a:endParaRPr>
                    </a:p>
                  </a:txBody>
                  <a:tcPr marL="174465" marR="104679" marT="104679" marB="104679" anchor="ctr"/>
                </a:tc>
                <a:tc>
                  <a:txBody>
                    <a:bodyPr/>
                    <a:lstStyle/>
                    <a:p>
                      <a:pPr algn="l"/>
                      <a:r>
                        <a:rPr lang="en-US" sz="1600" b="1">
                          <a:effectLst/>
                          <a:latin typeface="+mn-lt"/>
                        </a:rPr>
                        <a:t>Công cụ</a:t>
                      </a:r>
                      <a:endParaRPr lang="en-US" sz="1600" b="1">
                        <a:solidFill>
                          <a:schemeClr val="tx1">
                            <a:lumMod val="85000"/>
                            <a:lumOff val="15000"/>
                          </a:schemeClr>
                        </a:solidFill>
                        <a:effectLst/>
                        <a:latin typeface="+mn-lt"/>
                      </a:endParaRPr>
                    </a:p>
                  </a:txBody>
                  <a:tcPr marL="174465" marR="104679" marT="104679" marB="104679" anchor="ctr"/>
                </a:tc>
                <a:extLst>
                  <a:ext uri="{0D108BD9-81ED-4DB2-BD59-A6C34878D82A}">
                    <a16:rowId xmlns:a16="http://schemas.microsoft.com/office/drawing/2014/main" val="3431045489"/>
                  </a:ext>
                </a:extLst>
              </a:tr>
              <a:tr h="1045609">
                <a:tc>
                  <a:txBody>
                    <a:bodyPr/>
                    <a:lstStyle/>
                    <a:p>
                      <a:pPr algn="l"/>
                      <a:r>
                        <a:rPr lang="en-US" sz="1600">
                          <a:effectLst/>
                          <a:latin typeface="+mn-lt"/>
                        </a:rPr>
                        <a:t>Wireframe</a:t>
                      </a:r>
                    </a:p>
                    <a:p>
                      <a:pPr algn="l"/>
                      <a:r>
                        <a:rPr lang="en-US" sz="1400" kern="1200">
                          <a:solidFill>
                            <a:schemeClr val="tx1">
                              <a:lumMod val="85000"/>
                              <a:lumOff val="15000"/>
                            </a:schemeClr>
                          </a:solidFill>
                          <a:effectLst/>
                          <a:latin typeface="+mn-lt"/>
                          <a:ea typeface="+mn-ea"/>
                          <a:cs typeface="+mn-cs"/>
                        </a:rPr>
                        <a:t>(khung c</a:t>
                      </a:r>
                      <a:r>
                        <a:rPr lang="vi-VN" sz="1400" kern="1200">
                          <a:solidFill>
                            <a:schemeClr val="tx1">
                              <a:lumMod val="85000"/>
                              <a:lumOff val="15000"/>
                            </a:schemeClr>
                          </a:solidFill>
                          <a:effectLst/>
                          <a:latin typeface="Calibri" panose="020F0502020204030204" pitchFamily="34" charset="0"/>
                          <a:ea typeface="+mn-ea"/>
                          <a:cs typeface="Calibri" panose="020F0502020204030204" pitchFamily="34" charset="0"/>
                        </a:rPr>
                        <a:t>ơ</a:t>
                      </a:r>
                      <a:r>
                        <a:rPr lang="en-US" sz="1400" kern="1200">
                          <a:solidFill>
                            <a:schemeClr val="tx1">
                              <a:lumMod val="85000"/>
                              <a:lumOff val="15000"/>
                            </a:schemeClr>
                          </a:solidFill>
                          <a:effectLst/>
                          <a:latin typeface="+mn-lt"/>
                          <a:ea typeface="+mn-ea"/>
                          <a:cs typeface="+mn-cs"/>
                        </a:rPr>
                        <a:t> bản)</a:t>
                      </a:r>
                    </a:p>
                  </a:txBody>
                  <a:tcPr marL="174465" marR="104679" marT="104679" marB="104679" anchor="ctr"/>
                </a:tc>
                <a:tc>
                  <a:txBody>
                    <a:bodyPr/>
                    <a:lstStyle/>
                    <a:p>
                      <a:pPr algn="l"/>
                      <a:r>
                        <a:rPr lang="en-US" sz="1600">
                          <a:effectLst/>
                          <a:latin typeface="+mn-lt"/>
                        </a:rPr>
                        <a:t>Thấp</a:t>
                      </a:r>
                      <a:endParaRPr lang="en-US" sz="1600">
                        <a:solidFill>
                          <a:schemeClr val="tx1">
                            <a:lumMod val="85000"/>
                            <a:lumOff val="15000"/>
                          </a:schemeClr>
                        </a:solidFill>
                        <a:effectLst/>
                        <a:latin typeface="+mn-lt"/>
                      </a:endParaRPr>
                    </a:p>
                  </a:txBody>
                  <a:tcPr marL="174465" marR="104679" marT="104679" marB="104679" anchor="ctr"/>
                </a:tc>
                <a:tc>
                  <a:txBody>
                    <a:bodyPr/>
                    <a:lstStyle/>
                    <a:p>
                      <a:pPr algn="l"/>
                      <a:r>
                        <a:rPr lang="en-US" sz="1600">
                          <a:effectLst/>
                          <a:latin typeface="+mn-lt"/>
                        </a:rPr>
                        <a:t>-Tài liệu do BA viết, dùng cho team trao đổi, thảo luận nhanh </a:t>
                      </a:r>
                      <a:r>
                        <a:rPr lang="vi-VN" sz="1600" kern="1200">
                          <a:solidFill>
                            <a:schemeClr val="dk1"/>
                          </a:solidFill>
                          <a:effectLst/>
                          <a:latin typeface="Calibri" panose="020F0502020204030204" pitchFamily="34" charset="0"/>
                          <a:ea typeface="+mn-ea"/>
                          <a:cs typeface="Calibri" panose="020F0502020204030204" pitchFamily="34" charset="0"/>
                        </a:rPr>
                        <a:t>để hiểu được ý tưởng, mô tả và các chức năng sử dụng của sản phẩm</a:t>
                      </a:r>
                      <a:endParaRPr lang="en-US" sz="1600">
                        <a:effectLst/>
                        <a:latin typeface="+mn-lt"/>
                      </a:endParaRPr>
                    </a:p>
                    <a:p>
                      <a:pPr algn="l"/>
                      <a:r>
                        <a:rPr lang="vi-VN" sz="1600" kern="1200">
                          <a:solidFill>
                            <a:schemeClr val="dk1"/>
                          </a:solidFill>
                          <a:effectLst/>
                          <a:latin typeface="Calibri" panose="020F0502020204030204" pitchFamily="34" charset="0"/>
                          <a:ea typeface="+mn-ea"/>
                          <a:cs typeface="Calibri" panose="020F0502020204030204" pitchFamily="34" charset="0"/>
                        </a:rPr>
                        <a:t>-Thể hiện bố cục nhóm nội dung, chức năng chính, mối quan hệ giữa các tính năng. </a:t>
                      </a:r>
                    </a:p>
                  </a:txBody>
                  <a:tcPr marL="174465" marR="104679" marT="104679" marB="104679" anchor="ctr"/>
                </a:tc>
                <a:tc>
                  <a:txBody>
                    <a:bodyPr/>
                    <a:lstStyle/>
                    <a:p>
                      <a:pPr algn="l"/>
                      <a:r>
                        <a:rPr lang="vi-VN" sz="1600">
                          <a:effectLst/>
                          <a:latin typeface="Calibri" panose="020F0502020204030204" pitchFamily="34" charset="0"/>
                          <a:cs typeface="Calibri" panose="020F0502020204030204" pitchFamily="34" charset="0"/>
                        </a:rPr>
                        <a:t>Phác họa, khối màu đen, trắng hoặc xám (với hình dạng tròn, vuông, chữ nhật, tam giác), đi kèm là text ở dạng cơ bản</a:t>
                      </a:r>
                      <a:endParaRPr lang="vi-VN" sz="1600">
                        <a:solidFill>
                          <a:schemeClr val="tx1">
                            <a:lumMod val="85000"/>
                            <a:lumOff val="15000"/>
                          </a:schemeClr>
                        </a:solidFill>
                        <a:effectLst/>
                        <a:latin typeface="Calibri" panose="020F0502020204030204" pitchFamily="34" charset="0"/>
                        <a:cs typeface="Calibri" panose="020F0502020204030204" pitchFamily="34" charset="0"/>
                      </a:endParaRPr>
                    </a:p>
                  </a:txBody>
                  <a:tcPr marL="174465" marR="104679" marT="104679" marB="104679" anchor="ctr"/>
                </a:tc>
                <a:tc>
                  <a:txBody>
                    <a:bodyPr/>
                    <a:lstStyle/>
                    <a:p>
                      <a:pPr algn="l"/>
                      <a:r>
                        <a:rPr lang="en-US" sz="1600">
                          <a:effectLst/>
                          <a:latin typeface="+mn-lt"/>
                        </a:rPr>
                        <a:t>Powerpoint, </a:t>
                      </a:r>
                    </a:p>
                    <a:p>
                      <a:pPr algn="l"/>
                      <a:r>
                        <a:rPr lang="en-US" sz="1600">
                          <a:effectLst/>
                          <a:latin typeface="+mn-lt"/>
                        </a:rPr>
                        <a:t>Balsamiq,</a:t>
                      </a:r>
                    </a:p>
                    <a:p>
                      <a:pPr algn="l"/>
                      <a:r>
                        <a:rPr lang="en-US" sz="1600">
                          <a:effectLst/>
                          <a:latin typeface="+mn-lt"/>
                        </a:rPr>
                        <a:t>Visio</a:t>
                      </a:r>
                      <a:endParaRPr lang="en-US" sz="1600">
                        <a:solidFill>
                          <a:schemeClr val="tx1">
                            <a:lumMod val="85000"/>
                            <a:lumOff val="15000"/>
                          </a:schemeClr>
                        </a:solidFill>
                        <a:effectLst/>
                        <a:latin typeface="+mn-lt"/>
                      </a:endParaRPr>
                    </a:p>
                  </a:txBody>
                  <a:tcPr marL="174465" marR="104679" marT="104679" marB="104679" anchor="ctr"/>
                </a:tc>
                <a:extLst>
                  <a:ext uri="{0D108BD9-81ED-4DB2-BD59-A6C34878D82A}">
                    <a16:rowId xmlns:a16="http://schemas.microsoft.com/office/drawing/2014/main" val="760838433"/>
                  </a:ext>
                </a:extLst>
              </a:tr>
              <a:tr h="1224083">
                <a:tc>
                  <a:txBody>
                    <a:bodyPr/>
                    <a:lstStyle/>
                    <a:p>
                      <a:pPr algn="l"/>
                      <a:r>
                        <a:rPr lang="en-US" sz="1600">
                          <a:effectLst/>
                          <a:latin typeface="+mn-lt"/>
                        </a:rPr>
                        <a:t>Mockup</a:t>
                      </a:r>
                      <a:endParaRPr lang="en-US" sz="1600">
                        <a:solidFill>
                          <a:schemeClr val="tx1">
                            <a:lumMod val="85000"/>
                            <a:lumOff val="15000"/>
                          </a:schemeClr>
                        </a:solidFill>
                        <a:effectLst/>
                        <a:latin typeface="+mn-lt"/>
                      </a:endParaRPr>
                    </a:p>
                  </a:txBody>
                  <a:tcPr marL="174465" marR="104679" marT="104679" marB="104679" anchor="ctr"/>
                </a:tc>
                <a:tc>
                  <a:txBody>
                    <a:bodyPr/>
                    <a:lstStyle/>
                    <a:p>
                      <a:pPr algn="l"/>
                      <a:r>
                        <a:rPr lang="en-US" sz="1600">
                          <a:effectLst/>
                          <a:latin typeface="+mn-lt"/>
                        </a:rPr>
                        <a:t>Trung bình</a:t>
                      </a:r>
                      <a:endParaRPr lang="en-US" sz="1600">
                        <a:solidFill>
                          <a:schemeClr val="tx1">
                            <a:lumMod val="85000"/>
                            <a:lumOff val="15000"/>
                          </a:schemeClr>
                        </a:solidFill>
                        <a:effectLst/>
                        <a:latin typeface="+mn-lt"/>
                      </a:endParaRPr>
                    </a:p>
                  </a:txBody>
                  <a:tcPr marL="174465" marR="104679" marT="104679" marB="104679" anchor="ctr"/>
                </a:tc>
                <a:tc>
                  <a:txBody>
                    <a:bodyPr/>
                    <a:lstStyle/>
                    <a:p>
                      <a:pPr algn="l"/>
                      <a:r>
                        <a:rPr lang="vi-VN" sz="1600">
                          <a:effectLst/>
                          <a:latin typeface="Calibri" panose="020F0502020204030204" pitchFamily="34" charset="0"/>
                          <a:cs typeface="Calibri" panose="020F0502020204030204" pitchFamily="34" charset="0"/>
                        </a:rPr>
                        <a:t>Thu thập ý kiến, xây dựng ứng dụng, trình bày nhà đầu tư.</a:t>
                      </a:r>
                      <a:endParaRPr lang="en-US" sz="1600">
                        <a:effectLst/>
                        <a:latin typeface="Calibri" panose="020F0502020204030204" pitchFamily="34" charset="0"/>
                        <a:cs typeface="Calibri" panose="020F0502020204030204" pitchFamily="34" charset="0"/>
                      </a:endParaRPr>
                    </a:p>
                    <a:p>
                      <a:pPr algn="l"/>
                      <a:r>
                        <a:rPr lang="en-US" sz="1600">
                          <a:solidFill>
                            <a:schemeClr val="tx1">
                              <a:lumMod val="85000"/>
                              <a:lumOff val="15000"/>
                            </a:schemeClr>
                          </a:solidFill>
                          <a:effectLst/>
                          <a:latin typeface="Calibri" panose="020F0502020204030204" pitchFamily="34" charset="0"/>
                          <a:cs typeface="Calibri" panose="020F0502020204030204" pitchFamily="34" charset="0"/>
                        </a:rPr>
                        <a:t>Mockup có thể BA đủ kinh nghiệm hoặc UX</a:t>
                      </a:r>
                      <a:endParaRPr lang="vi-VN" sz="1600">
                        <a:solidFill>
                          <a:schemeClr val="tx1">
                            <a:lumMod val="85000"/>
                            <a:lumOff val="15000"/>
                          </a:schemeClr>
                        </a:solidFill>
                        <a:effectLst/>
                        <a:latin typeface="Calibri" panose="020F0502020204030204" pitchFamily="34" charset="0"/>
                        <a:cs typeface="Calibri" panose="020F0502020204030204" pitchFamily="34" charset="0"/>
                      </a:endParaRPr>
                    </a:p>
                  </a:txBody>
                  <a:tcPr marL="174465" marR="104679" marT="104679" marB="104679" anchor="ctr"/>
                </a:tc>
                <a:tc>
                  <a:txBody>
                    <a:bodyPr/>
                    <a:lstStyle/>
                    <a:p>
                      <a:pPr algn="l"/>
                      <a:r>
                        <a:rPr lang="vi-VN" sz="1600" kern="1200">
                          <a:solidFill>
                            <a:schemeClr val="dk1"/>
                          </a:solidFill>
                          <a:effectLst/>
                          <a:latin typeface="Calibri" panose="020F0502020204030204" pitchFamily="34" charset="0"/>
                          <a:ea typeface="+mn-ea"/>
                          <a:cs typeface="Calibri" panose="020F0502020204030204" pitchFamily="34" charset="0"/>
                        </a:rPr>
                        <a:t>Chân thật và rõ hơn</a:t>
                      </a:r>
                      <a:r>
                        <a:rPr lang="en-US" sz="1600" kern="1200">
                          <a:solidFill>
                            <a:schemeClr val="dk1"/>
                          </a:solidFill>
                          <a:effectLst/>
                          <a:latin typeface="Calibri" panose="020F0502020204030204" pitchFamily="34" charset="0"/>
                          <a:ea typeface="+mn-ea"/>
                          <a:cs typeface="Calibri" panose="020F0502020204030204" pitchFamily="34" charset="0"/>
                        </a:rPr>
                        <a:t> </a:t>
                      </a:r>
                      <a:r>
                        <a:rPr lang="vi-VN" sz="1600" kern="1200">
                          <a:solidFill>
                            <a:schemeClr val="dk1"/>
                          </a:solidFill>
                          <a:effectLst/>
                          <a:latin typeface="Calibri" panose="020F0502020204030204" pitchFamily="34" charset="0"/>
                          <a:ea typeface="+mn-ea"/>
                          <a:cs typeface="Calibri" panose="020F0502020204030204" pitchFamily="34" charset="0"/>
                        </a:rPr>
                        <a:t>đã có thể có màu sắc, logo thương hiệu, content chính…</a:t>
                      </a:r>
                      <a:r>
                        <a:rPr lang="en-US" sz="1600" kern="1200" err="1">
                          <a:solidFill>
                            <a:schemeClr val="dk1"/>
                          </a:solidFill>
                          <a:effectLst/>
                          <a:latin typeface="Calibri" panose="020F0502020204030204" pitchFamily="34" charset="0"/>
                          <a:ea typeface="+mn-ea"/>
                          <a:cs typeface="Calibri" panose="020F0502020204030204" pitchFamily="34" charset="0"/>
                        </a:rPr>
                        <a:t>mô</a:t>
                      </a:r>
                      <a:r>
                        <a:rPr lang="en-US" sz="1600" kern="1200">
                          <a:solidFill>
                            <a:schemeClr val="dk1"/>
                          </a:solidFill>
                          <a:effectLst/>
                          <a:latin typeface="Calibri" panose="020F0502020204030204" pitchFamily="34" charset="0"/>
                          <a:ea typeface="+mn-ea"/>
                          <a:cs typeface="Calibri" panose="020F0502020204030204" pitchFamily="34" charset="0"/>
                        </a:rPr>
                        <a:t> </a:t>
                      </a:r>
                      <a:r>
                        <a:rPr lang="en-US" sz="1600" kern="1200" err="1">
                          <a:solidFill>
                            <a:schemeClr val="dk1"/>
                          </a:solidFill>
                          <a:effectLst/>
                          <a:latin typeface="Calibri" panose="020F0502020204030204" pitchFamily="34" charset="0"/>
                          <a:ea typeface="+mn-ea"/>
                          <a:cs typeface="Calibri" panose="020F0502020204030204" pitchFamily="34" charset="0"/>
                        </a:rPr>
                        <a:t>hình</a:t>
                      </a:r>
                      <a:r>
                        <a:rPr lang="en-US" sz="1600" kern="1200">
                          <a:solidFill>
                            <a:schemeClr val="dk1"/>
                          </a:solidFill>
                          <a:effectLst/>
                          <a:latin typeface="Calibri" panose="020F0502020204030204" pitchFamily="34" charset="0"/>
                          <a:ea typeface="+mn-ea"/>
                          <a:cs typeface="Calibri" panose="020F0502020204030204" pitchFamily="34" charset="0"/>
                        </a:rPr>
                        <a:t> </a:t>
                      </a:r>
                      <a:r>
                        <a:rPr lang="en-US" sz="1600" kern="1200" err="1">
                          <a:solidFill>
                            <a:schemeClr val="dk1"/>
                          </a:solidFill>
                          <a:effectLst/>
                          <a:latin typeface="Calibri" panose="020F0502020204030204" pitchFamily="34" charset="0"/>
                          <a:ea typeface="+mn-ea"/>
                          <a:cs typeface="Calibri" panose="020F0502020204030204" pitchFamily="34" charset="0"/>
                        </a:rPr>
                        <a:t>ảnh</a:t>
                      </a:r>
                      <a:r>
                        <a:rPr lang="en-US" sz="1600" kern="1200">
                          <a:solidFill>
                            <a:schemeClr val="dk1"/>
                          </a:solidFill>
                          <a:effectLst/>
                          <a:latin typeface="Calibri" panose="020F0502020204030204" pitchFamily="34" charset="0"/>
                          <a:ea typeface="+mn-ea"/>
                          <a:cs typeface="Calibri" panose="020F0502020204030204" pitchFamily="34" charset="0"/>
                        </a:rPr>
                        <a:t> </a:t>
                      </a:r>
                      <a:r>
                        <a:rPr lang="en-US" sz="1600" kern="1200" err="1">
                          <a:solidFill>
                            <a:schemeClr val="dk1"/>
                          </a:solidFill>
                          <a:effectLst/>
                          <a:latin typeface="Calibri" panose="020F0502020204030204" pitchFamily="34" charset="0"/>
                          <a:ea typeface="+mn-ea"/>
                          <a:cs typeface="Calibri" panose="020F0502020204030204" pitchFamily="34" charset="0"/>
                        </a:rPr>
                        <a:t>tĩnh</a:t>
                      </a:r>
                      <a:endParaRPr lang="en-US" sz="1600" kern="1200">
                        <a:solidFill>
                          <a:schemeClr val="dk1"/>
                        </a:solidFill>
                        <a:effectLst/>
                        <a:latin typeface="Calibri" panose="020F0502020204030204" pitchFamily="34" charset="0"/>
                        <a:ea typeface="+mn-ea"/>
                        <a:cs typeface="Calibri" panose="020F0502020204030204" pitchFamily="34" charset="0"/>
                      </a:endParaRPr>
                    </a:p>
                    <a:p>
                      <a:pPr algn="l"/>
                      <a:r>
                        <a:rPr lang="en-US" sz="1600" kern="1200">
                          <a:solidFill>
                            <a:schemeClr val="dk1"/>
                          </a:solidFill>
                          <a:effectLst/>
                          <a:latin typeface="Calibri" panose="020F0502020204030204" pitchFamily="34" charset="0"/>
                          <a:ea typeface="+mn-ea"/>
                          <a:cs typeface="Calibri" panose="020F0502020204030204" pitchFamily="34" charset="0"/>
                        </a:rPr>
                        <a:t>-</a:t>
                      </a:r>
                      <a:r>
                        <a:rPr lang="en-US" sz="1600" kern="1200" err="1">
                          <a:solidFill>
                            <a:schemeClr val="dk1"/>
                          </a:solidFill>
                          <a:effectLst/>
                          <a:latin typeface="Calibri" panose="020F0502020204030204" pitchFamily="34" charset="0"/>
                          <a:ea typeface="+mn-ea"/>
                          <a:cs typeface="Calibri" panose="020F0502020204030204" pitchFamily="34" charset="0"/>
                        </a:rPr>
                        <a:t>Sát</a:t>
                      </a:r>
                      <a:r>
                        <a:rPr lang="en-US" sz="1600" kern="1200">
                          <a:solidFill>
                            <a:schemeClr val="dk1"/>
                          </a:solidFill>
                          <a:effectLst/>
                          <a:latin typeface="Calibri" panose="020F0502020204030204" pitchFamily="34" charset="0"/>
                          <a:ea typeface="+mn-ea"/>
                          <a:cs typeface="Calibri" panose="020F0502020204030204" pitchFamily="34" charset="0"/>
                        </a:rPr>
                        <a:t> </a:t>
                      </a:r>
                      <a:r>
                        <a:rPr lang="en-US" sz="1600" kern="1200" err="1">
                          <a:solidFill>
                            <a:schemeClr val="dk1"/>
                          </a:solidFill>
                          <a:effectLst/>
                          <a:latin typeface="Calibri" panose="020F0502020204030204" pitchFamily="34" charset="0"/>
                          <a:ea typeface="+mn-ea"/>
                          <a:cs typeface="Calibri" panose="020F0502020204030204" pitchFamily="34" charset="0"/>
                        </a:rPr>
                        <a:t>nhất</a:t>
                      </a:r>
                      <a:r>
                        <a:rPr lang="en-US" sz="1600" kern="1200">
                          <a:solidFill>
                            <a:schemeClr val="dk1"/>
                          </a:solidFill>
                          <a:effectLst/>
                          <a:latin typeface="Calibri" panose="020F0502020204030204" pitchFamily="34" charset="0"/>
                          <a:ea typeface="+mn-ea"/>
                          <a:cs typeface="Calibri" panose="020F0502020204030204" pitchFamily="34" charset="0"/>
                        </a:rPr>
                        <a:t> </a:t>
                      </a:r>
                      <a:r>
                        <a:rPr lang="en-US" sz="1600" kern="1200" err="1">
                          <a:solidFill>
                            <a:schemeClr val="dk1"/>
                          </a:solidFill>
                          <a:effectLst/>
                          <a:latin typeface="Calibri" panose="020F0502020204030204" pitchFamily="34" charset="0"/>
                          <a:ea typeface="+mn-ea"/>
                          <a:cs typeface="Calibri" panose="020F0502020204030204" pitchFamily="34" charset="0"/>
                        </a:rPr>
                        <a:t>với</a:t>
                      </a:r>
                      <a:r>
                        <a:rPr lang="en-US" sz="1600" kern="1200">
                          <a:solidFill>
                            <a:schemeClr val="dk1"/>
                          </a:solidFill>
                          <a:effectLst/>
                          <a:latin typeface="Calibri" panose="020F0502020204030204" pitchFamily="34" charset="0"/>
                          <a:ea typeface="+mn-ea"/>
                          <a:cs typeface="Calibri" panose="020F0502020204030204" pitchFamily="34" charset="0"/>
                        </a:rPr>
                        <a:t> </a:t>
                      </a:r>
                      <a:r>
                        <a:rPr lang="en-US" sz="1600" kern="1200" err="1">
                          <a:solidFill>
                            <a:schemeClr val="dk1"/>
                          </a:solidFill>
                          <a:effectLst/>
                          <a:latin typeface="Calibri" panose="020F0502020204030204" pitchFamily="34" charset="0"/>
                          <a:ea typeface="+mn-ea"/>
                          <a:cs typeface="Calibri" panose="020F0502020204030204" pitchFamily="34" charset="0"/>
                        </a:rPr>
                        <a:t>sản</a:t>
                      </a:r>
                      <a:r>
                        <a:rPr lang="en-US" sz="1600" kern="1200">
                          <a:solidFill>
                            <a:schemeClr val="dk1"/>
                          </a:solidFill>
                          <a:effectLst/>
                          <a:latin typeface="Calibri" panose="020F0502020204030204" pitchFamily="34" charset="0"/>
                          <a:ea typeface="+mn-ea"/>
                          <a:cs typeface="Calibri" panose="020F0502020204030204" pitchFamily="34" charset="0"/>
                        </a:rPr>
                        <a:t> </a:t>
                      </a:r>
                      <a:r>
                        <a:rPr lang="en-US" sz="1600" kern="1200" err="1">
                          <a:solidFill>
                            <a:schemeClr val="dk1"/>
                          </a:solidFill>
                          <a:effectLst/>
                          <a:latin typeface="Calibri" panose="020F0502020204030204" pitchFamily="34" charset="0"/>
                          <a:ea typeface="+mn-ea"/>
                          <a:cs typeface="Calibri" panose="020F0502020204030204" pitchFamily="34" charset="0"/>
                        </a:rPr>
                        <a:t>phẩm</a:t>
                      </a:r>
                      <a:r>
                        <a:rPr lang="en-US" sz="1600" kern="1200">
                          <a:solidFill>
                            <a:schemeClr val="dk1"/>
                          </a:solidFill>
                          <a:effectLst/>
                          <a:latin typeface="Calibri" panose="020F0502020204030204" pitchFamily="34" charset="0"/>
                          <a:ea typeface="+mn-ea"/>
                          <a:cs typeface="Calibri" panose="020F0502020204030204" pitchFamily="34" charset="0"/>
                        </a:rPr>
                        <a:t> </a:t>
                      </a:r>
                      <a:r>
                        <a:rPr lang="en-US" sz="1600" kern="1200" err="1">
                          <a:solidFill>
                            <a:schemeClr val="dk1"/>
                          </a:solidFill>
                          <a:effectLst/>
                          <a:latin typeface="Calibri" panose="020F0502020204030204" pitchFamily="34" charset="0"/>
                          <a:ea typeface="+mn-ea"/>
                          <a:cs typeface="Calibri" panose="020F0502020204030204" pitchFamily="34" charset="0"/>
                        </a:rPr>
                        <a:t>thực</a:t>
                      </a:r>
                      <a:r>
                        <a:rPr lang="en-US" sz="1600" kern="1200">
                          <a:solidFill>
                            <a:schemeClr val="dk1"/>
                          </a:solidFill>
                          <a:effectLst/>
                          <a:latin typeface="Calibri" panose="020F0502020204030204" pitchFamily="34" charset="0"/>
                          <a:ea typeface="+mn-ea"/>
                          <a:cs typeface="Calibri" panose="020F0502020204030204" pitchFamily="34" charset="0"/>
                        </a:rPr>
                        <a:t> </a:t>
                      </a:r>
                      <a:r>
                        <a:rPr lang="en-US" sz="1600" kern="1200" err="1">
                          <a:solidFill>
                            <a:schemeClr val="dk1"/>
                          </a:solidFill>
                          <a:effectLst/>
                          <a:latin typeface="Calibri" panose="020F0502020204030204" pitchFamily="34" charset="0"/>
                          <a:ea typeface="+mn-ea"/>
                          <a:cs typeface="Calibri" panose="020F0502020204030204" pitchFamily="34" charset="0"/>
                        </a:rPr>
                        <a:t>tế</a:t>
                      </a:r>
                      <a:endParaRPr lang="en-US" sz="1600" kern="1200">
                        <a:solidFill>
                          <a:schemeClr val="dk1"/>
                        </a:solidFill>
                        <a:effectLst/>
                        <a:latin typeface="Calibri" panose="020F0502020204030204" pitchFamily="34" charset="0"/>
                        <a:ea typeface="+mn-ea"/>
                        <a:cs typeface="Calibri" panose="020F0502020204030204" pitchFamily="34" charset="0"/>
                      </a:endParaRPr>
                    </a:p>
                  </a:txBody>
                  <a:tcPr marL="174465" marR="104679" marT="104679" marB="104679" anchor="ctr"/>
                </a:tc>
                <a:tc>
                  <a:txBody>
                    <a:bodyPr/>
                    <a:lstStyle/>
                    <a:p>
                      <a:pPr algn="l"/>
                      <a:r>
                        <a:rPr lang="en-US" sz="1600">
                          <a:effectLst/>
                          <a:latin typeface="+mn-lt"/>
                        </a:rPr>
                        <a:t>Axure, Figma, Adobe XD, Photoshop</a:t>
                      </a:r>
                      <a:endParaRPr lang="en-US" sz="1600">
                        <a:solidFill>
                          <a:schemeClr val="tx1">
                            <a:lumMod val="85000"/>
                            <a:lumOff val="15000"/>
                          </a:schemeClr>
                        </a:solidFill>
                        <a:effectLst/>
                        <a:latin typeface="+mn-lt"/>
                      </a:endParaRPr>
                    </a:p>
                  </a:txBody>
                  <a:tcPr marL="174465" marR="104679" marT="104679" marB="104679" anchor="ctr"/>
                </a:tc>
                <a:extLst>
                  <a:ext uri="{0D108BD9-81ED-4DB2-BD59-A6C34878D82A}">
                    <a16:rowId xmlns:a16="http://schemas.microsoft.com/office/drawing/2014/main" val="1597060546"/>
                  </a:ext>
                </a:extLst>
              </a:tr>
              <a:tr h="1045609">
                <a:tc>
                  <a:txBody>
                    <a:bodyPr/>
                    <a:lstStyle/>
                    <a:p>
                      <a:pPr algn="l"/>
                      <a:r>
                        <a:rPr lang="en-US" sz="1600">
                          <a:effectLst/>
                          <a:latin typeface="+mn-lt"/>
                        </a:rPr>
                        <a:t>Prototype</a:t>
                      </a:r>
                      <a:endParaRPr lang="en-US" sz="1600">
                        <a:solidFill>
                          <a:schemeClr val="tx1">
                            <a:lumMod val="85000"/>
                            <a:lumOff val="15000"/>
                          </a:schemeClr>
                        </a:solidFill>
                        <a:effectLst/>
                        <a:latin typeface="+mn-lt"/>
                      </a:endParaRPr>
                    </a:p>
                  </a:txBody>
                  <a:tcPr marL="174465" marR="104679" marT="104679" marB="104679" anchor="ctr"/>
                </a:tc>
                <a:tc>
                  <a:txBody>
                    <a:bodyPr/>
                    <a:lstStyle/>
                    <a:p>
                      <a:pPr algn="l"/>
                      <a:r>
                        <a:rPr lang="en-US" sz="1600">
                          <a:effectLst/>
                          <a:latin typeface="+mn-lt"/>
                        </a:rPr>
                        <a:t>Cao</a:t>
                      </a:r>
                      <a:endParaRPr lang="en-US" sz="1600">
                        <a:solidFill>
                          <a:schemeClr val="tx1">
                            <a:lumMod val="85000"/>
                            <a:lumOff val="15000"/>
                          </a:schemeClr>
                        </a:solidFill>
                        <a:effectLst/>
                        <a:latin typeface="+mn-lt"/>
                      </a:endParaRPr>
                    </a:p>
                  </a:txBody>
                  <a:tcPr marL="174465" marR="104679" marT="104679" marB="104679" anchor="ctr"/>
                </a:tc>
                <a:tc>
                  <a:txBody>
                    <a:bodyPr/>
                    <a:lstStyle/>
                    <a:p>
                      <a:pPr algn="l"/>
                      <a:r>
                        <a:rPr lang="vi-VN" sz="1600">
                          <a:effectLst/>
                          <a:latin typeface="Calibri" panose="020F0502020204030204" pitchFamily="34" charset="0"/>
                          <a:cs typeface="Calibri" panose="020F0502020204030204" pitchFamily="34" charset="0"/>
                        </a:rPr>
                        <a:t>Test người dùng, trình bày, dùng lại giao diện.</a:t>
                      </a:r>
                      <a:endParaRPr lang="vi-VN" sz="1600">
                        <a:solidFill>
                          <a:schemeClr val="tx1">
                            <a:lumMod val="85000"/>
                            <a:lumOff val="15000"/>
                          </a:schemeClr>
                        </a:solidFill>
                        <a:effectLst/>
                        <a:latin typeface="Calibri" panose="020F0502020204030204" pitchFamily="34" charset="0"/>
                        <a:cs typeface="Calibri" panose="020F0502020204030204" pitchFamily="34" charset="0"/>
                      </a:endParaRPr>
                    </a:p>
                  </a:txBody>
                  <a:tcPr marL="174465" marR="104679" marT="104679" marB="104679" anchor="ctr"/>
                </a:tc>
                <a:tc>
                  <a:txBody>
                    <a:bodyPr/>
                    <a:lstStyle/>
                    <a:p>
                      <a:pPr algn="l"/>
                      <a:r>
                        <a:rPr lang="vi-VN" sz="1800" b="0" i="0" kern="1200">
                          <a:solidFill>
                            <a:schemeClr val="dk1"/>
                          </a:solidFill>
                          <a:effectLst/>
                          <a:latin typeface="+mn-lt"/>
                          <a:ea typeface="+mn-ea"/>
                          <a:cs typeface="+mn-cs"/>
                        </a:rPr>
                        <a:t>-</a:t>
                      </a:r>
                      <a:r>
                        <a:rPr lang="vi-VN" sz="1600" kern="1200">
                          <a:solidFill>
                            <a:schemeClr val="dk1"/>
                          </a:solidFill>
                          <a:effectLst/>
                          <a:latin typeface="Calibri" panose="020F0502020204030204" pitchFamily="34" charset="0"/>
                          <a:ea typeface="+mn-ea"/>
                          <a:cs typeface="Calibri" panose="020F0502020204030204" pitchFamily="34" charset="0"/>
                        </a:rPr>
                        <a:t>Sát nhất với thực tế về tính năng, màu sắc, nội dung và đặc biết là tính “động”-&gt;mô tả thao tác giữa các màn hình như sản phẩm thật</a:t>
                      </a:r>
                      <a:endParaRPr lang="fr-FR" sz="1600">
                        <a:solidFill>
                          <a:schemeClr val="tx1">
                            <a:lumMod val="85000"/>
                            <a:lumOff val="15000"/>
                          </a:schemeClr>
                        </a:solidFill>
                        <a:effectLst/>
                        <a:latin typeface="+mn-lt"/>
                      </a:endParaRPr>
                    </a:p>
                  </a:txBody>
                  <a:tcPr marL="174465" marR="104679" marT="104679" marB="104679" anchor="ctr"/>
                </a:tc>
                <a:tc>
                  <a:txBody>
                    <a:bodyPr/>
                    <a:lstStyle/>
                    <a:p>
                      <a:pPr algn="l"/>
                      <a:r>
                        <a:rPr lang="en-US" sz="1600">
                          <a:effectLst/>
                          <a:latin typeface="+mn-lt"/>
                        </a:rPr>
                        <a:t>HTML, SketchUp (Mac), Adobe XD</a:t>
                      </a:r>
                    </a:p>
                    <a:p>
                      <a:pPr algn="l"/>
                      <a:r>
                        <a:rPr lang="en-US" sz="1600">
                          <a:effectLst/>
                          <a:latin typeface="+mn-lt"/>
                        </a:rPr>
                        <a:t>Photoshop, Figma</a:t>
                      </a:r>
                    </a:p>
                    <a:p>
                      <a:pPr algn="l"/>
                      <a:endParaRPr lang="en-US" sz="1600">
                        <a:solidFill>
                          <a:schemeClr val="tx1">
                            <a:lumMod val="85000"/>
                            <a:lumOff val="15000"/>
                          </a:schemeClr>
                        </a:solidFill>
                        <a:effectLst/>
                        <a:latin typeface="+mn-lt"/>
                      </a:endParaRPr>
                    </a:p>
                  </a:txBody>
                  <a:tcPr marL="174465" marR="104679" marT="104679" marB="104679" anchor="ctr"/>
                </a:tc>
                <a:extLst>
                  <a:ext uri="{0D108BD9-81ED-4DB2-BD59-A6C34878D82A}">
                    <a16:rowId xmlns:a16="http://schemas.microsoft.com/office/drawing/2014/main" val="2365695712"/>
                  </a:ext>
                </a:extLst>
              </a:tr>
            </a:tbl>
          </a:graphicData>
        </a:graphic>
      </p:graphicFrame>
      <p:sp>
        <p:nvSpPr>
          <p:cNvPr id="4" name="Footer Placeholder 3">
            <a:extLst>
              <a:ext uri="{FF2B5EF4-FFF2-40B4-BE49-F238E27FC236}">
                <a16:creationId xmlns:a16="http://schemas.microsoft.com/office/drawing/2014/main" id="{CC08383E-9A19-48AC-8F9A-36665C10C518}"/>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377864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100"/>
              <a:t>1.4 Các thuật ngữ</a:t>
            </a:r>
          </a:p>
        </p:txBody>
      </p:sp>
      <p:sp>
        <p:nvSpPr>
          <p:cNvPr id="4" name="Content Placeholder 3">
            <a:extLst>
              <a:ext uri="{FF2B5EF4-FFF2-40B4-BE49-F238E27FC236}">
                <a16:creationId xmlns:a16="http://schemas.microsoft.com/office/drawing/2014/main" id="{ABED0238-C330-4232-8A97-C0FB82C46622}"/>
              </a:ext>
            </a:extLst>
          </p:cNvPr>
          <p:cNvSpPr>
            <a:spLocks noGrp="1"/>
          </p:cNvSpPr>
          <p:nvPr>
            <p:ph sz="half" idx="1"/>
          </p:nvPr>
        </p:nvSpPr>
        <p:spPr/>
        <p:txBody>
          <a:bodyPr>
            <a:normAutofit fontScale="55000" lnSpcReduction="20000"/>
          </a:bodyPr>
          <a:lstStyle/>
          <a:p>
            <a:r>
              <a:rPr lang="en-US"/>
              <a:t>Project: Dự án</a:t>
            </a:r>
          </a:p>
          <a:p>
            <a:r>
              <a:rPr lang="en-US"/>
              <a:t>Dev/ Code/Develop: lập trình/ phát triển</a:t>
            </a:r>
          </a:p>
          <a:p>
            <a:r>
              <a:rPr lang="en-US"/>
              <a:t>PM: Project Manager</a:t>
            </a:r>
          </a:p>
          <a:p>
            <a:r>
              <a:rPr lang="en-US"/>
              <a:t>PL: Project Lead/ Leader</a:t>
            </a:r>
          </a:p>
          <a:p>
            <a:r>
              <a:rPr lang="en-US"/>
              <a:t>Customer: khách hàng trả tiền</a:t>
            </a:r>
          </a:p>
          <a:p>
            <a:r>
              <a:rPr lang="en-US"/>
              <a:t>User: người dùng</a:t>
            </a:r>
          </a:p>
          <a:p>
            <a:r>
              <a:rPr lang="en-US"/>
              <a:t>Sponsor: người đảm bảo nguồn lực cho dự án</a:t>
            </a:r>
          </a:p>
          <a:p>
            <a:r>
              <a:rPr lang="en-US"/>
              <a:t>Stakeholders: Các bên liên quan</a:t>
            </a:r>
          </a:p>
          <a:p>
            <a:r>
              <a:rPr lang="en-US"/>
              <a:t>BA/ PO: Phân tích nghiệp vụ/ Chủ sản phẩm</a:t>
            </a:r>
            <a:endParaRPr lang="vi-VN"/>
          </a:p>
        </p:txBody>
      </p:sp>
      <p:sp>
        <p:nvSpPr>
          <p:cNvPr id="7" name="Content Placeholder 6">
            <a:extLst>
              <a:ext uri="{FF2B5EF4-FFF2-40B4-BE49-F238E27FC236}">
                <a16:creationId xmlns:a16="http://schemas.microsoft.com/office/drawing/2014/main" id="{612F32EC-4D3A-4914-993E-C0584E9FB9DB}"/>
              </a:ext>
            </a:extLst>
          </p:cNvPr>
          <p:cNvSpPr>
            <a:spLocks noGrp="1"/>
          </p:cNvSpPr>
          <p:nvPr>
            <p:ph sz="half" idx="2"/>
          </p:nvPr>
        </p:nvSpPr>
        <p:spPr>
          <a:xfrm>
            <a:off x="6217920" y="1537252"/>
            <a:ext cx="4937760" cy="4663131"/>
          </a:xfrm>
        </p:spPr>
        <p:txBody>
          <a:bodyPr>
            <a:normAutofit fontScale="55000" lnSpcReduction="20000"/>
          </a:bodyPr>
          <a:lstStyle/>
          <a:p>
            <a:r>
              <a:rPr lang="en-US" dirty="0"/>
              <a:t>Plan: </a:t>
            </a:r>
            <a:r>
              <a:rPr lang="en-US" dirty="0" err="1"/>
              <a:t>Kê</a:t>
            </a:r>
            <a:r>
              <a:rPr lang="en-US" dirty="0"/>
              <a:t>́ </a:t>
            </a:r>
            <a:r>
              <a:rPr lang="en-US" dirty="0" err="1"/>
              <a:t>hoạch</a:t>
            </a:r>
            <a:endParaRPr lang="en-US" dirty="0"/>
          </a:p>
          <a:p>
            <a:r>
              <a:rPr lang="en-US" dirty="0"/>
              <a:t>Schedule/Timelines: </a:t>
            </a:r>
            <a:r>
              <a:rPr lang="en-US" dirty="0" err="1"/>
              <a:t>lịch</a:t>
            </a:r>
            <a:r>
              <a:rPr lang="en-US" dirty="0"/>
              <a:t> </a:t>
            </a:r>
            <a:r>
              <a:rPr lang="en-US" dirty="0" err="1"/>
              <a:t>trình</a:t>
            </a:r>
            <a:r>
              <a:rPr lang="en-US" dirty="0"/>
              <a:t>, </a:t>
            </a:r>
            <a:r>
              <a:rPr lang="en-US" dirty="0" err="1"/>
              <a:t>lô</a:t>
            </a:r>
            <a:r>
              <a:rPr lang="en-US" dirty="0"/>
              <a:t>̣ </a:t>
            </a:r>
            <a:r>
              <a:rPr lang="en-US" dirty="0" err="1"/>
              <a:t>trình</a:t>
            </a:r>
            <a:endParaRPr lang="en-US" dirty="0"/>
          </a:p>
          <a:p>
            <a:r>
              <a:rPr lang="en-US" dirty="0"/>
              <a:t>Timesheet: </a:t>
            </a:r>
            <a:r>
              <a:rPr lang="en-US" dirty="0" err="1"/>
              <a:t>Nhật</a:t>
            </a:r>
            <a:r>
              <a:rPr lang="en-US" dirty="0"/>
              <a:t> </a:t>
            </a:r>
            <a:r>
              <a:rPr lang="en-US" dirty="0" err="1"/>
              <a:t>ky</a:t>
            </a:r>
            <a:r>
              <a:rPr lang="en-US" dirty="0"/>
              <a:t>́ </a:t>
            </a:r>
            <a:r>
              <a:rPr lang="en-US" dirty="0" err="1"/>
              <a:t>công</a:t>
            </a:r>
            <a:r>
              <a:rPr lang="en-US" dirty="0"/>
              <a:t> </a:t>
            </a:r>
            <a:r>
              <a:rPr lang="en-US" dirty="0" err="1"/>
              <a:t>việc</a:t>
            </a:r>
            <a:endParaRPr lang="en-US" dirty="0"/>
          </a:p>
          <a:p>
            <a:r>
              <a:rPr lang="en-US" dirty="0"/>
              <a:t>Checklist/ </a:t>
            </a:r>
            <a:r>
              <a:rPr lang="en-US" dirty="0" err="1"/>
              <a:t>Checksheet</a:t>
            </a:r>
            <a:endParaRPr lang="en-US" dirty="0"/>
          </a:p>
          <a:p>
            <a:r>
              <a:rPr lang="en-US" dirty="0" err="1"/>
              <a:t>Req</a:t>
            </a:r>
            <a:r>
              <a:rPr lang="en-US" dirty="0"/>
              <a:t>/ Requirement: </a:t>
            </a:r>
            <a:r>
              <a:rPr lang="en-US" dirty="0" err="1"/>
              <a:t>yêu</a:t>
            </a:r>
            <a:r>
              <a:rPr lang="en-US" dirty="0"/>
              <a:t> </a:t>
            </a:r>
            <a:r>
              <a:rPr lang="en-US" dirty="0" err="1"/>
              <a:t>cầu</a:t>
            </a:r>
            <a:endParaRPr lang="en-US" dirty="0"/>
          </a:p>
          <a:p>
            <a:r>
              <a:rPr lang="en-US" dirty="0"/>
              <a:t>Spec/ Specification/SRS: </a:t>
            </a:r>
            <a:r>
              <a:rPr lang="en-US" dirty="0" err="1"/>
              <a:t>Đặc</a:t>
            </a:r>
            <a:r>
              <a:rPr lang="en-US" dirty="0"/>
              <a:t> tả </a:t>
            </a:r>
            <a:r>
              <a:rPr lang="en-US" dirty="0" err="1"/>
              <a:t>yêu</a:t>
            </a:r>
            <a:r>
              <a:rPr lang="en-US" dirty="0"/>
              <a:t> </a:t>
            </a:r>
            <a:r>
              <a:rPr lang="en-US" dirty="0" err="1"/>
              <a:t>cầu</a:t>
            </a:r>
            <a:endParaRPr lang="en-US" dirty="0"/>
          </a:p>
          <a:p>
            <a:r>
              <a:rPr lang="en-US" dirty="0"/>
              <a:t>URD: User </a:t>
            </a:r>
            <a:r>
              <a:rPr lang="en-US" dirty="0" err="1"/>
              <a:t>Requirment</a:t>
            </a:r>
            <a:r>
              <a:rPr lang="en-US" dirty="0"/>
              <a:t> Documents</a:t>
            </a:r>
          </a:p>
          <a:p>
            <a:r>
              <a:rPr lang="en-US" dirty="0"/>
              <a:t>Notes/ Minutes: </a:t>
            </a:r>
            <a:r>
              <a:rPr lang="en-US" dirty="0" err="1"/>
              <a:t>Biên</a:t>
            </a:r>
            <a:r>
              <a:rPr lang="en-US" dirty="0"/>
              <a:t> </a:t>
            </a:r>
            <a:r>
              <a:rPr lang="en-US" dirty="0" err="1"/>
              <a:t>bản</a:t>
            </a:r>
            <a:endParaRPr lang="en-US" dirty="0"/>
          </a:p>
          <a:p>
            <a:r>
              <a:rPr lang="en-US" dirty="0"/>
              <a:t>Release Note: </a:t>
            </a:r>
            <a:r>
              <a:rPr lang="en-US" dirty="0" err="1"/>
              <a:t>Biên</a:t>
            </a:r>
            <a:r>
              <a:rPr lang="en-US" dirty="0"/>
              <a:t> </a:t>
            </a:r>
            <a:r>
              <a:rPr lang="en-US" dirty="0" err="1"/>
              <a:t>bản</a:t>
            </a:r>
            <a:r>
              <a:rPr lang="en-US" dirty="0"/>
              <a:t>/ </a:t>
            </a:r>
            <a:r>
              <a:rPr lang="en-US" dirty="0" err="1"/>
              <a:t>Thông</a:t>
            </a:r>
            <a:r>
              <a:rPr lang="en-US" dirty="0"/>
              <a:t> </a:t>
            </a:r>
            <a:r>
              <a:rPr lang="en-US" dirty="0" err="1"/>
              <a:t>báo</a:t>
            </a:r>
            <a:r>
              <a:rPr lang="en-US" dirty="0"/>
              <a:t> </a:t>
            </a:r>
            <a:r>
              <a:rPr lang="en-US" dirty="0" err="1"/>
              <a:t>phát</a:t>
            </a:r>
            <a:r>
              <a:rPr lang="en-US" dirty="0"/>
              <a:t> </a:t>
            </a:r>
            <a:r>
              <a:rPr lang="en-US" dirty="0" err="1"/>
              <a:t>hành</a:t>
            </a:r>
            <a:endParaRPr lang="en-US" dirty="0"/>
          </a:p>
          <a:p>
            <a:r>
              <a:rPr lang="en-US" dirty="0" smtClean="0"/>
              <a:t>UML/BPMN (</a:t>
            </a:r>
            <a:r>
              <a:rPr lang="en-US" dirty="0"/>
              <a:t>Unified Modeling </a:t>
            </a:r>
            <a:r>
              <a:rPr lang="en-US" dirty="0" smtClean="0"/>
              <a:t>Language/Business </a:t>
            </a:r>
            <a:r>
              <a:rPr lang="en-US" dirty="0"/>
              <a:t>Process Modeling Notation</a:t>
            </a:r>
            <a:r>
              <a:rPr lang="en-US" dirty="0" smtClean="0"/>
              <a:t>): </a:t>
            </a:r>
            <a:r>
              <a:rPr lang="en-US" dirty="0" err="1"/>
              <a:t>Ngôn</a:t>
            </a:r>
            <a:r>
              <a:rPr lang="en-US" dirty="0"/>
              <a:t> </a:t>
            </a:r>
            <a:r>
              <a:rPr lang="en-US" dirty="0" err="1"/>
              <a:t>ngư</a:t>
            </a:r>
            <a:r>
              <a:rPr lang="en-US" dirty="0"/>
              <a:t>̃ </a:t>
            </a:r>
            <a:r>
              <a:rPr lang="en-US" dirty="0" err="1"/>
              <a:t>mô</a:t>
            </a:r>
            <a:r>
              <a:rPr lang="en-US" dirty="0"/>
              <a:t> </a:t>
            </a:r>
            <a:r>
              <a:rPr lang="en-US" dirty="0" err="1"/>
              <a:t>hình</a:t>
            </a:r>
            <a:r>
              <a:rPr lang="en-US" dirty="0"/>
              <a:t> </a:t>
            </a:r>
            <a:r>
              <a:rPr lang="en-US" dirty="0" err="1"/>
              <a:t>hóa</a:t>
            </a:r>
            <a:endParaRPr lang="en-US" dirty="0"/>
          </a:p>
          <a:p>
            <a:r>
              <a:rPr lang="en-US" dirty="0"/>
              <a:t>UI/UX: </a:t>
            </a:r>
            <a:r>
              <a:rPr lang="en-US" dirty="0" err="1"/>
              <a:t>Giao</a:t>
            </a:r>
            <a:r>
              <a:rPr lang="en-US" dirty="0"/>
              <a:t> </a:t>
            </a:r>
            <a:r>
              <a:rPr lang="en-US" dirty="0" err="1"/>
              <a:t>diện</a:t>
            </a:r>
            <a:r>
              <a:rPr lang="en-US" dirty="0"/>
              <a:t>/ </a:t>
            </a:r>
            <a:r>
              <a:rPr lang="en-US" dirty="0" err="1"/>
              <a:t>Trải</a:t>
            </a:r>
            <a:r>
              <a:rPr lang="en-US" dirty="0"/>
              <a:t> </a:t>
            </a:r>
            <a:r>
              <a:rPr lang="en-US" dirty="0" err="1"/>
              <a:t>nghiệm</a:t>
            </a:r>
            <a:r>
              <a:rPr lang="en-US" dirty="0"/>
              <a:t> </a:t>
            </a:r>
            <a:r>
              <a:rPr lang="en-US" dirty="0" err="1"/>
              <a:t>người</a:t>
            </a:r>
            <a:r>
              <a:rPr lang="en-US" dirty="0"/>
              <a:t> </a:t>
            </a:r>
            <a:r>
              <a:rPr lang="en-US" dirty="0" err="1"/>
              <a:t>dùng</a:t>
            </a:r>
            <a:endParaRPr lang="en-US" dirty="0"/>
          </a:p>
          <a:p>
            <a:r>
              <a:rPr lang="en-US" dirty="0" smtClean="0"/>
              <a:t>CX (Customer </a:t>
            </a:r>
            <a:r>
              <a:rPr lang="en-US" dirty="0" err="1" smtClean="0"/>
              <a:t>eXperience</a:t>
            </a:r>
            <a:r>
              <a:rPr lang="en-US" dirty="0" smtClean="0"/>
              <a:t>): </a:t>
            </a:r>
            <a:r>
              <a:rPr lang="en-US" dirty="0" err="1"/>
              <a:t>Trải</a:t>
            </a:r>
            <a:r>
              <a:rPr lang="en-US" dirty="0"/>
              <a:t> </a:t>
            </a:r>
            <a:r>
              <a:rPr lang="en-US" dirty="0" err="1"/>
              <a:t>nghiệm</a:t>
            </a:r>
            <a:r>
              <a:rPr lang="en-US" dirty="0"/>
              <a:t> </a:t>
            </a:r>
            <a:r>
              <a:rPr lang="en-US" dirty="0" err="1"/>
              <a:t>khách</a:t>
            </a:r>
            <a:r>
              <a:rPr lang="en-US" dirty="0"/>
              <a:t> </a:t>
            </a:r>
            <a:r>
              <a:rPr lang="en-US" dirty="0" err="1"/>
              <a:t>hàng</a:t>
            </a:r>
            <a:endParaRPr lang="en-US" dirty="0"/>
          </a:p>
        </p:txBody>
      </p:sp>
      <p:sp>
        <p:nvSpPr>
          <p:cNvPr id="5" name="Footer Placeholder 4">
            <a:extLst>
              <a:ext uri="{FF2B5EF4-FFF2-40B4-BE49-F238E27FC236}">
                <a16:creationId xmlns:a16="http://schemas.microsoft.com/office/drawing/2014/main" id="{16F9750D-DBE1-46BC-B32F-FBAB074D135C}"/>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38442013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877B0-3350-4AA0-8B61-F6D97CD248DB}"/>
              </a:ext>
            </a:extLst>
          </p:cNvPr>
          <p:cNvSpPr>
            <a:spLocks noGrp="1"/>
          </p:cNvSpPr>
          <p:nvPr>
            <p:ph type="title"/>
          </p:nvPr>
        </p:nvSpPr>
        <p:spPr/>
        <p:txBody>
          <a:bodyPr/>
          <a:lstStyle/>
          <a:p>
            <a:r>
              <a:rPr lang="vi-VN" b="1"/>
              <a:t>9.1 UI &amp; UX</a:t>
            </a:r>
          </a:p>
        </p:txBody>
      </p:sp>
      <p:sp>
        <p:nvSpPr>
          <p:cNvPr id="3" name="Content Placeholder 2">
            <a:extLst>
              <a:ext uri="{FF2B5EF4-FFF2-40B4-BE49-F238E27FC236}">
                <a16:creationId xmlns:a16="http://schemas.microsoft.com/office/drawing/2014/main" id="{87ACB158-8505-45AB-A664-2B36A18CB070}"/>
              </a:ext>
            </a:extLst>
          </p:cNvPr>
          <p:cNvSpPr>
            <a:spLocks noGrp="1"/>
          </p:cNvSpPr>
          <p:nvPr>
            <p:ph idx="1"/>
          </p:nvPr>
        </p:nvSpPr>
        <p:spPr>
          <a:xfrm>
            <a:off x="1097280" y="1458411"/>
            <a:ext cx="10058400" cy="4826642"/>
          </a:xfrm>
        </p:spPr>
        <p:txBody>
          <a:bodyPr>
            <a:normAutofit fontScale="85000" lnSpcReduction="20000"/>
          </a:bodyPr>
          <a:lstStyle/>
          <a:p>
            <a:pPr>
              <a:lnSpc>
                <a:spcPct val="150000"/>
              </a:lnSpc>
            </a:pPr>
            <a:r>
              <a:rPr lang="vi-VN" sz="2200">
                <a:latin typeface="Calibri Light" panose="020F0302020204030204" pitchFamily="34" charset="0"/>
                <a:cs typeface="Calibri Light" panose="020F0302020204030204" pitchFamily="34" charset="0"/>
              </a:rPr>
              <a:t>UI - User Interface (giao diện người dùng)</a:t>
            </a:r>
          </a:p>
          <a:p>
            <a:pPr>
              <a:lnSpc>
                <a:spcPct val="150000"/>
              </a:lnSpc>
            </a:pPr>
            <a:r>
              <a:rPr lang="vi-VN" sz="2200">
                <a:latin typeface="Calibri Light" panose="020F0302020204030204" pitchFamily="34" charset="0"/>
                <a:cs typeface="Calibri Light" panose="020F0302020204030204" pitchFamily="34" charset="0"/>
              </a:rPr>
              <a:t>UX - User Experience (trải nghiệm người dùng)</a:t>
            </a:r>
          </a:p>
          <a:p>
            <a:pPr>
              <a:lnSpc>
                <a:spcPct val="150000"/>
              </a:lnSpc>
            </a:pPr>
            <a:r>
              <a:rPr lang="vi-VN" sz="2200">
                <a:latin typeface="Calibri Light" panose="020F0302020204030204" pitchFamily="34" charset="0"/>
                <a:cs typeface="Calibri Light" panose="020F0302020204030204" pitchFamily="34" charset="0"/>
              </a:rPr>
              <a:t>UI  tạo ra để hướng dẫn người dùng một cách trực quan thông qua giao diện. UI tiếp nhận các thông tin từ UX để đưa ra thiết kế giao diện đồ họa, gồm các yếu tố như màu sắc, hình ảnh, ngôn ngữ</a:t>
            </a:r>
            <a:r>
              <a:rPr lang="en-US" sz="2200">
                <a:latin typeface="Calibri Light" panose="020F0302020204030204" pitchFamily="34" charset="0"/>
                <a:cs typeface="Calibri Light" panose="020F0302020204030204" pitchFamily="34" charset="0"/>
              </a:rPr>
              <a:t> </a:t>
            </a:r>
            <a:r>
              <a:rPr lang="vi-VN" sz="2200">
                <a:latin typeface="Calibri Light" panose="020F0302020204030204" pitchFamily="34" charset="0"/>
                <a:cs typeface="Calibri Light" panose="020F0302020204030204" pitchFamily="34" charset="0"/>
              </a:rPr>
              <a:t>tính năng, cách trình bày bố cục... </a:t>
            </a:r>
          </a:p>
          <a:p>
            <a:pPr>
              <a:lnSpc>
                <a:spcPct val="150000"/>
              </a:lnSpc>
            </a:pPr>
            <a:r>
              <a:rPr lang="vi-VN" sz="2200">
                <a:latin typeface="Calibri Light" panose="020F0302020204030204" pitchFamily="34" charset="0"/>
                <a:cs typeface="Calibri Light" panose="020F0302020204030204" pitchFamily="34" charset="0"/>
              </a:rPr>
              <a:t>UX </a:t>
            </a:r>
            <a:r>
              <a:rPr lang="en-US" sz="2200">
                <a:latin typeface="Calibri Light" panose="020F0302020204030204" pitchFamily="34" charset="0"/>
                <a:cs typeface="Calibri Light" panose="020F0302020204030204" pitchFamily="34" charset="0"/>
              </a:rPr>
              <a:t>đảm bảo tính logic các bước, tìm hiểu hành vi sử dụng sản phẩm của khách hàng, để biết họ cần gì, họ thích gì và không thích điều gì, từ đó cải thiện khả năng sử dụng, tạo được hứng thú và giữ khách hàng ở lại với sản phẩm của mình.</a:t>
            </a:r>
            <a:endParaRPr lang="vi-VN" sz="2200">
              <a:latin typeface="Calibri Light" panose="020F0302020204030204" pitchFamily="34" charset="0"/>
              <a:cs typeface="Calibri Light" panose="020F0302020204030204" pitchFamily="34" charset="0"/>
            </a:endParaRPr>
          </a:p>
          <a:p>
            <a:pPr>
              <a:lnSpc>
                <a:spcPct val="150000"/>
              </a:lnSpc>
            </a:pPr>
            <a:r>
              <a:rPr lang="vi-VN" sz="2200">
                <a:latin typeface="Calibri Light" panose="020F0302020204030204" pitchFamily="34" charset="0"/>
                <a:cs typeface="Calibri Light" panose="020F0302020204030204" pitchFamily="34" charset="0"/>
              </a:rPr>
              <a:t>UI khác hoàn toàn UX: UX liên quan nhiều đến việc phân tích và kỹ thuật; UI liên quan đến thiết kế đồ họa</a:t>
            </a:r>
          </a:p>
          <a:p>
            <a:endParaRPr lang="vi-VN"/>
          </a:p>
        </p:txBody>
      </p:sp>
      <p:sp>
        <p:nvSpPr>
          <p:cNvPr id="5" name="Footer Placeholder 4">
            <a:extLst>
              <a:ext uri="{FF2B5EF4-FFF2-40B4-BE49-F238E27FC236}">
                <a16:creationId xmlns:a16="http://schemas.microsoft.com/office/drawing/2014/main" id="{E8F0BDE5-1B8F-42F0-B25D-9ECD04818A3D}"/>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41798991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A459-0CCF-46B1-A106-2F6270557E22}"/>
              </a:ext>
            </a:extLst>
          </p:cNvPr>
          <p:cNvSpPr>
            <a:spLocks noGrp="1"/>
          </p:cNvSpPr>
          <p:nvPr>
            <p:ph type="title"/>
          </p:nvPr>
        </p:nvSpPr>
        <p:spPr/>
        <p:txBody>
          <a:bodyPr/>
          <a:lstStyle/>
          <a:p>
            <a:r>
              <a:rPr lang="vi-VN">
                <a:latin typeface="Calibri" panose="020F0502020204030204" pitchFamily="34" charset="0"/>
                <a:cs typeface="Calibri" panose="020F0502020204030204" pitchFamily="34" charset="0"/>
              </a:rPr>
              <a:t>9.2 Sự khác nhau giữa UI và UX</a:t>
            </a:r>
          </a:p>
        </p:txBody>
      </p:sp>
      <p:pic>
        <p:nvPicPr>
          <p:cNvPr id="6148" name="Picture 4">
            <a:extLst>
              <a:ext uri="{FF2B5EF4-FFF2-40B4-BE49-F238E27FC236}">
                <a16:creationId xmlns:a16="http://schemas.microsoft.com/office/drawing/2014/main" id="{2F69ADF4-560F-4877-A28C-5865DFEC5FA2}"/>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927150" y="3429000"/>
            <a:ext cx="5425300" cy="2846688"/>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57A31750-0CD7-4762-A478-07CB150AB954}"/>
              </a:ext>
            </a:extLst>
          </p:cNvPr>
          <p:cNvPicPr>
            <a:picLocks noGrp="1" noChangeAspect="1" noChangeArrowheads="1"/>
          </p:cNvPicPr>
          <p:nvPr>
            <p:ph idx="1"/>
          </p:nvPr>
        </p:nvPicPr>
        <p:blipFill>
          <a:blip r:embed="rId3">
            <a:extLst>
              <a:ext uri="{28A0092B-C50C-407E-A947-70E740481C1C}">
                <a14:useLocalDpi xmlns:a14="http://schemas.microsoft.com/office/drawing/2010/main"/>
              </a:ext>
            </a:extLst>
          </a:blip>
          <a:srcRect/>
          <a:stretch>
            <a:fillRect/>
          </a:stretch>
        </p:blipFill>
        <p:spPr bwMode="auto">
          <a:xfrm>
            <a:off x="1209431" y="1500408"/>
            <a:ext cx="5753100" cy="284668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426E125A-3407-4AF9-9263-F53555E62A07}"/>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178318204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1211D-1B81-4F59-B7EC-7B11BA3578DD}"/>
              </a:ext>
            </a:extLst>
          </p:cNvPr>
          <p:cNvSpPr>
            <a:spLocks noGrp="1"/>
          </p:cNvSpPr>
          <p:nvPr>
            <p:ph type="title"/>
          </p:nvPr>
        </p:nvSpPr>
        <p:spPr/>
        <p:txBody>
          <a:bodyPr/>
          <a:lstStyle/>
          <a:p>
            <a:r>
              <a:rPr lang="en-US"/>
              <a:t>9.3 L</a:t>
            </a:r>
            <a:r>
              <a:rPr lang="vi-VN"/>
              <a:t>ư</a:t>
            </a:r>
            <a:r>
              <a:rPr lang="en-US"/>
              <a:t>u ý thiết kế Giao diện phần mềm</a:t>
            </a:r>
            <a:endParaRPr lang="vi-VN"/>
          </a:p>
        </p:txBody>
      </p:sp>
      <p:sp>
        <p:nvSpPr>
          <p:cNvPr id="3" name="Content Placeholder 2">
            <a:extLst>
              <a:ext uri="{FF2B5EF4-FFF2-40B4-BE49-F238E27FC236}">
                <a16:creationId xmlns:a16="http://schemas.microsoft.com/office/drawing/2014/main" id="{A49B58CA-B5F1-4091-A6D0-5DEC6BD4494F}"/>
              </a:ext>
            </a:extLst>
          </p:cNvPr>
          <p:cNvSpPr>
            <a:spLocks noGrp="1"/>
          </p:cNvSpPr>
          <p:nvPr>
            <p:ph idx="1"/>
          </p:nvPr>
        </p:nvSpPr>
        <p:spPr>
          <a:xfrm>
            <a:off x="1097280" y="1311967"/>
            <a:ext cx="10058400" cy="5065684"/>
          </a:xfrm>
        </p:spPr>
        <p:txBody>
          <a:bodyPr>
            <a:normAutofit fontScale="85000" lnSpcReduction="20000"/>
          </a:bodyPr>
          <a:lstStyle/>
          <a:p>
            <a:pPr algn="just">
              <a:lnSpc>
                <a:spcPct val="170000"/>
              </a:lnSpc>
            </a:pPr>
            <a:r>
              <a:rPr lang="en-US">
                <a:cs typeface="Calibri Light" panose="020F0302020204030204" pitchFamily="34" charset="0"/>
              </a:rPr>
              <a:t>Đồng nhất về cách thiết kế màu sắc, font chữ, flow người dùng trên từng màn hình. Không nên quá nhiều màu, rối mắt</a:t>
            </a:r>
          </a:p>
          <a:p>
            <a:pPr algn="just">
              <a:lnSpc>
                <a:spcPct val="170000"/>
              </a:lnSpc>
            </a:pPr>
            <a:r>
              <a:rPr lang="en-US">
                <a:cs typeface="Calibri Light" panose="020F0302020204030204" pitchFamily="34" charset="0"/>
              </a:rPr>
              <a:t>Các icon sử dụng nên theo chuẩn chung, để mọi người dễ hiểu, dễ nhận diện</a:t>
            </a:r>
          </a:p>
          <a:p>
            <a:pPr algn="just">
              <a:lnSpc>
                <a:spcPct val="170000"/>
              </a:lnSpc>
            </a:pPr>
            <a:r>
              <a:rPr lang="en-US">
                <a:cs typeface="Calibri Light" panose="020F0302020204030204" pitchFamily="34" charset="0"/>
              </a:rPr>
              <a:t>Đồng nhất về style, vị trí hiển thị message thông báo kết quả giao dịch thành công, thất bại</a:t>
            </a:r>
          </a:p>
          <a:p>
            <a:pPr algn="just">
              <a:lnSpc>
                <a:spcPct val="170000"/>
              </a:lnSpc>
            </a:pPr>
            <a:r>
              <a:rPr lang="en-US">
                <a:cs typeface="Calibri Light" panose="020F0302020204030204" pitchFamily="34" charset="0"/>
              </a:rPr>
              <a:t>Mỗi khi submit cần thể hiện rõ trạng thái hiện tại của giao dịch đang thực hiện (thành công, thất bại, Processing)</a:t>
            </a:r>
            <a:endParaRPr lang="vi-VN">
              <a:cs typeface="Calibri Light" panose="020F0302020204030204" pitchFamily="34" charset="0"/>
            </a:endParaRPr>
          </a:p>
        </p:txBody>
      </p:sp>
      <p:sp>
        <p:nvSpPr>
          <p:cNvPr id="5" name="Footer Placeholder 4">
            <a:extLst>
              <a:ext uri="{FF2B5EF4-FFF2-40B4-BE49-F238E27FC236}">
                <a16:creationId xmlns:a16="http://schemas.microsoft.com/office/drawing/2014/main" id="{8EE6FDAC-7D4B-41E2-902C-2BE697FD1A76}"/>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33346807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1211D-1B81-4F59-B7EC-7B11BA3578DD}"/>
              </a:ext>
            </a:extLst>
          </p:cNvPr>
          <p:cNvSpPr>
            <a:spLocks noGrp="1"/>
          </p:cNvSpPr>
          <p:nvPr>
            <p:ph type="title"/>
          </p:nvPr>
        </p:nvSpPr>
        <p:spPr/>
        <p:txBody>
          <a:bodyPr>
            <a:normAutofit fontScale="90000"/>
          </a:bodyPr>
          <a:lstStyle/>
          <a:p>
            <a:r>
              <a:rPr lang="en-US"/>
              <a:t>9.3 L</a:t>
            </a:r>
            <a:r>
              <a:rPr lang="vi-VN"/>
              <a:t>ư</a:t>
            </a:r>
            <a:r>
              <a:rPr lang="en-US"/>
              <a:t>u ý thiết kế Giao diện phần mềm (tt)</a:t>
            </a:r>
            <a:endParaRPr lang="vi-VN"/>
          </a:p>
        </p:txBody>
      </p:sp>
      <p:sp>
        <p:nvSpPr>
          <p:cNvPr id="3" name="Content Placeholder 2">
            <a:extLst>
              <a:ext uri="{FF2B5EF4-FFF2-40B4-BE49-F238E27FC236}">
                <a16:creationId xmlns:a16="http://schemas.microsoft.com/office/drawing/2014/main" id="{A49B58CA-B5F1-4091-A6D0-5DEC6BD4494F}"/>
              </a:ext>
            </a:extLst>
          </p:cNvPr>
          <p:cNvSpPr>
            <a:spLocks noGrp="1"/>
          </p:cNvSpPr>
          <p:nvPr>
            <p:ph idx="1"/>
          </p:nvPr>
        </p:nvSpPr>
        <p:spPr>
          <a:xfrm>
            <a:off x="1097280" y="1311967"/>
            <a:ext cx="10058400" cy="5065684"/>
          </a:xfrm>
        </p:spPr>
        <p:txBody>
          <a:bodyPr>
            <a:normAutofit/>
          </a:bodyPr>
          <a:lstStyle/>
          <a:p>
            <a:pPr algn="just">
              <a:lnSpc>
                <a:spcPct val="170000"/>
              </a:lnSpc>
            </a:pPr>
            <a:r>
              <a:rPr lang="en-US" sz="2400"/>
              <a:t>Gom nhóm các menu giống nhau, với chức năng hay được thao tác thì có thể có thêm phần menu thao tác nhanh giúp người dùng có thể làm nhanh, thay vì phải đi như luồng bình thường</a:t>
            </a:r>
          </a:p>
          <a:p>
            <a:pPr algn="just">
              <a:lnSpc>
                <a:spcPct val="170000"/>
              </a:lnSpc>
            </a:pPr>
            <a:r>
              <a:rPr lang="en-US" sz="2400"/>
              <a:t>Cố gắng giảm số bước thao tác của người dùng bằng cách mặc định các giá trị input thay vì để Người dùng phải nhập liệu</a:t>
            </a:r>
            <a:endParaRPr lang="vi-VN" sz="2400"/>
          </a:p>
        </p:txBody>
      </p:sp>
      <p:sp>
        <p:nvSpPr>
          <p:cNvPr id="5" name="Footer Placeholder 4">
            <a:extLst>
              <a:ext uri="{FF2B5EF4-FFF2-40B4-BE49-F238E27FC236}">
                <a16:creationId xmlns:a16="http://schemas.microsoft.com/office/drawing/2014/main" id="{8A3B4328-57B3-48D6-B8A4-480AF8FD8F0F}"/>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331788271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539FAC8-809C-4A83-B3CA-68AB1289A3A4}"/>
              </a:ext>
            </a:extLst>
          </p:cNvPr>
          <p:cNvSpPr>
            <a:spLocks noGrp="1"/>
          </p:cNvSpPr>
          <p:nvPr>
            <p:ph type="title"/>
          </p:nvPr>
        </p:nvSpPr>
        <p:spPr>
          <a:xfrm>
            <a:off x="7865616" y="639102"/>
            <a:ext cx="3677455" cy="3258196"/>
          </a:xfrm>
        </p:spPr>
        <p:txBody>
          <a:bodyPr vert="horz" lIns="91440" tIns="45720" rIns="91440" bIns="45720" rtlCol="0" anchor="b" anchorCtr="0">
            <a:normAutofit/>
          </a:bodyPr>
          <a:lstStyle/>
          <a:p>
            <a:pPr>
              <a:lnSpc>
                <a:spcPct val="150000"/>
              </a:lnSpc>
            </a:pPr>
            <a:r>
              <a:rPr lang="vi-VN" sz="2000">
                <a:latin typeface="Calibri" panose="020F0502020204030204" pitchFamily="34" charset="0"/>
                <a:cs typeface="Calibri" panose="020F0502020204030204" pitchFamily="34" charset="0"/>
              </a:rPr>
              <a:t>Menu Thanh toán hóa đơn có các menu con -&gt; sẽ gom nhóm các tính năng gần giống nhau vào cùng 1 menu để Người dùng biết mình nên thao tác ở menu nào khi cần thực hiện 1 tính năng nào đó</a:t>
            </a:r>
            <a:endParaRPr lang="en-US" sz="200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7816DF1A-8198-463F-8AA5-83EA4E8006F4}"/>
              </a:ext>
            </a:extLst>
          </p:cNvPr>
          <p:cNvPicPr>
            <a:picLocks noChangeAspect="1"/>
          </p:cNvPicPr>
          <p:nvPr/>
        </p:nvPicPr>
        <p:blipFill>
          <a:blip r:embed="rId2"/>
          <a:stretch>
            <a:fillRect/>
          </a:stretch>
        </p:blipFill>
        <p:spPr>
          <a:xfrm>
            <a:off x="648929" y="300315"/>
            <a:ext cx="7058025" cy="4943475"/>
          </a:xfrm>
          <a:prstGeom prst="rect">
            <a:avLst/>
          </a:prstGeom>
        </p:spPr>
      </p:pic>
      <p:sp>
        <p:nvSpPr>
          <p:cNvPr id="3" name="Footer Placeholder 2">
            <a:extLst>
              <a:ext uri="{FF2B5EF4-FFF2-40B4-BE49-F238E27FC236}">
                <a16:creationId xmlns:a16="http://schemas.microsoft.com/office/drawing/2014/main" id="{7F6281DD-0C93-4DE3-97FC-0C938A6265F4}"/>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138058631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539FAC8-809C-4A83-B3CA-68AB1289A3A4}"/>
              </a:ext>
            </a:extLst>
          </p:cNvPr>
          <p:cNvSpPr>
            <a:spLocks noGrp="1"/>
          </p:cNvSpPr>
          <p:nvPr>
            <p:ph type="title"/>
          </p:nvPr>
        </p:nvSpPr>
        <p:spPr>
          <a:xfrm>
            <a:off x="7865616" y="639102"/>
            <a:ext cx="3677455" cy="3258196"/>
          </a:xfrm>
        </p:spPr>
        <p:txBody>
          <a:bodyPr vert="horz" lIns="91440" tIns="45720" rIns="91440" bIns="45720" rtlCol="0" anchor="b" anchorCtr="0">
            <a:normAutofit/>
          </a:bodyPr>
          <a:lstStyle/>
          <a:p>
            <a:pPr>
              <a:lnSpc>
                <a:spcPct val="150000"/>
              </a:lnSpc>
            </a:pPr>
            <a:r>
              <a:rPr lang="vi-VN" sz="2000">
                <a:latin typeface="Calibri" panose="020F0502020204030204" pitchFamily="34" charset="0"/>
                <a:cs typeface="Calibri" panose="020F0502020204030204" pitchFamily="34" charset="0"/>
              </a:rPr>
              <a:t>Khi summit 1 form nào đó, chúng ta cần có </a:t>
            </a:r>
            <a:r>
              <a:rPr lang="en-US" sz="2000" err="1">
                <a:latin typeface="Calibri" panose="020F0502020204030204" pitchFamily="34" charset="0"/>
                <a:cs typeface="Calibri" panose="020F0502020204030204" pitchFamily="34" charset="0"/>
              </a:rPr>
              <a:t>thông</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báo</a:t>
            </a:r>
            <a:r>
              <a:rPr lang="en-US" sz="2000">
                <a:latin typeface="Calibri" panose="020F0502020204030204" pitchFamily="34" charset="0"/>
                <a:cs typeface="Calibri" panose="020F0502020204030204" pitchFamily="34" charset="0"/>
              </a:rPr>
              <a:t> </a:t>
            </a:r>
            <a:r>
              <a:rPr lang="en-US" sz="2000" err="1">
                <a:latin typeface="Calibri" panose="020F0502020204030204" pitchFamily="34" charset="0"/>
                <a:cs typeface="Calibri" panose="020F0502020204030204" pitchFamily="34" charset="0"/>
              </a:rPr>
              <a:t>cho</a:t>
            </a:r>
            <a:r>
              <a:rPr lang="vi-VN" sz="2000">
                <a:latin typeface="Calibri" panose="020F0502020204030204" pitchFamily="34" charset="0"/>
                <a:cs typeface="Calibri" panose="020F0502020204030204" pitchFamily="34" charset="0"/>
              </a:rPr>
              <a:t> Người dùng, để biết được GD thành công hay thất bại và để người dùng biết GD đã kết thúc</a:t>
            </a:r>
            <a:endParaRPr lang="en-US" sz="200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5C5B863F-5603-4429-A758-B2209EC6C19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02394" y="205380"/>
            <a:ext cx="7363222" cy="5689006"/>
          </a:xfrm>
          <a:prstGeom prst="rect">
            <a:avLst/>
          </a:prstGeom>
        </p:spPr>
      </p:pic>
      <p:sp>
        <p:nvSpPr>
          <p:cNvPr id="4" name="Footer Placeholder 3">
            <a:extLst>
              <a:ext uri="{FF2B5EF4-FFF2-40B4-BE49-F238E27FC236}">
                <a16:creationId xmlns:a16="http://schemas.microsoft.com/office/drawing/2014/main" id="{30B9E1A9-9421-4834-9C9E-EED3E692B0AE}"/>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403384200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539FAC8-809C-4A83-B3CA-68AB1289A3A4}"/>
              </a:ext>
            </a:extLst>
          </p:cNvPr>
          <p:cNvSpPr>
            <a:spLocks noGrp="1"/>
          </p:cNvSpPr>
          <p:nvPr>
            <p:ph type="title"/>
          </p:nvPr>
        </p:nvSpPr>
        <p:spPr>
          <a:xfrm>
            <a:off x="7865616" y="639102"/>
            <a:ext cx="3677455" cy="3258196"/>
          </a:xfrm>
        </p:spPr>
        <p:txBody>
          <a:bodyPr vert="horz" lIns="91440" tIns="45720" rIns="91440" bIns="45720" rtlCol="0" anchor="b" anchorCtr="0">
            <a:normAutofit/>
          </a:bodyPr>
          <a:lstStyle/>
          <a:p>
            <a:pPr>
              <a:lnSpc>
                <a:spcPct val="150000"/>
              </a:lnSpc>
            </a:pPr>
            <a:r>
              <a:rPr lang="vi-VN" sz="2000" b="1"/>
              <a:t>Các nội dung cảnh báo đều cần cùng 1 style và hiển thị ở cùng 1 vị trí đồng nhất trong cả ứng dụng</a:t>
            </a:r>
            <a:endParaRPr lang="en-US" sz="2000" b="1">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1F72B859-7E26-4E87-B7F1-36418EF1B95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42925" y="681037"/>
            <a:ext cx="6923195" cy="3686777"/>
          </a:xfrm>
          <a:prstGeom prst="rect">
            <a:avLst/>
          </a:prstGeom>
        </p:spPr>
      </p:pic>
      <p:sp>
        <p:nvSpPr>
          <p:cNvPr id="4" name="Footer Placeholder 3">
            <a:extLst>
              <a:ext uri="{FF2B5EF4-FFF2-40B4-BE49-F238E27FC236}">
                <a16:creationId xmlns:a16="http://schemas.microsoft.com/office/drawing/2014/main" id="{B3871562-55A3-4085-95BD-C75C13293583}"/>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96445627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A16B5-3CFE-412A-B7E8-394C191F3C7E}"/>
              </a:ext>
            </a:extLst>
          </p:cNvPr>
          <p:cNvSpPr>
            <a:spLocks noGrp="1"/>
          </p:cNvSpPr>
          <p:nvPr>
            <p:ph type="title"/>
          </p:nvPr>
        </p:nvSpPr>
        <p:spPr/>
        <p:txBody>
          <a:bodyPr/>
          <a:lstStyle/>
          <a:p>
            <a:r>
              <a:rPr lang="en-US"/>
              <a:t>9.4 </a:t>
            </a:r>
            <a:r>
              <a:rPr lang="en-US" err="1"/>
              <a:t>Công</a:t>
            </a:r>
            <a:r>
              <a:rPr lang="en-US"/>
              <a:t> </a:t>
            </a:r>
            <a:r>
              <a:rPr lang="en-US" err="1"/>
              <a:t>cụ</a:t>
            </a:r>
            <a:r>
              <a:rPr lang="en-US"/>
              <a:t> </a:t>
            </a:r>
            <a:r>
              <a:rPr lang="en-US" err="1"/>
              <a:t>thực</a:t>
            </a:r>
            <a:r>
              <a:rPr lang="en-US"/>
              <a:t> </a:t>
            </a:r>
            <a:r>
              <a:rPr lang="en-US" err="1"/>
              <a:t>hành</a:t>
            </a:r>
            <a:endParaRPr lang="en-US"/>
          </a:p>
        </p:txBody>
      </p:sp>
      <p:sp>
        <p:nvSpPr>
          <p:cNvPr id="5" name="Content Placeholder 4">
            <a:extLst>
              <a:ext uri="{FF2B5EF4-FFF2-40B4-BE49-F238E27FC236}">
                <a16:creationId xmlns:a16="http://schemas.microsoft.com/office/drawing/2014/main" id="{2899A16E-F449-492D-8707-F2E29C08EFBF}"/>
              </a:ext>
            </a:extLst>
          </p:cNvPr>
          <p:cNvSpPr>
            <a:spLocks noGrp="1"/>
          </p:cNvSpPr>
          <p:nvPr>
            <p:ph idx="1"/>
          </p:nvPr>
        </p:nvSpPr>
        <p:spPr>
          <a:xfrm>
            <a:off x="1097280" y="1311966"/>
            <a:ext cx="10058400" cy="4938363"/>
          </a:xfrm>
        </p:spPr>
        <p:txBody>
          <a:bodyPr>
            <a:noAutofit/>
          </a:bodyPr>
          <a:lstStyle/>
          <a:p>
            <a:pPr>
              <a:lnSpc>
                <a:spcPct val="160000"/>
              </a:lnSpc>
            </a:pPr>
            <a:r>
              <a:rPr lang="en-US" sz="2100" err="1"/>
              <a:t>Công</a:t>
            </a:r>
            <a:r>
              <a:rPr lang="en-US" sz="2100"/>
              <a:t> </a:t>
            </a:r>
            <a:r>
              <a:rPr lang="en-US" sz="2100" err="1"/>
              <a:t>cụ</a:t>
            </a:r>
            <a:r>
              <a:rPr lang="en-US" sz="2100"/>
              <a:t> </a:t>
            </a:r>
            <a:r>
              <a:rPr lang="en-US" sz="2100" err="1"/>
              <a:t>sử</a:t>
            </a:r>
            <a:r>
              <a:rPr lang="en-US" sz="2100"/>
              <a:t> </a:t>
            </a:r>
            <a:r>
              <a:rPr lang="en-US" sz="2100" err="1"/>
              <a:t>dụng</a:t>
            </a:r>
            <a:r>
              <a:rPr lang="en-US" sz="2100"/>
              <a:t> </a:t>
            </a:r>
            <a:r>
              <a:rPr lang="en-US" sz="2100" err="1"/>
              <a:t>thiết</a:t>
            </a:r>
            <a:r>
              <a:rPr lang="en-US" sz="2100"/>
              <a:t> </a:t>
            </a:r>
            <a:r>
              <a:rPr lang="en-US" sz="2100" err="1"/>
              <a:t>kế</a:t>
            </a:r>
            <a:r>
              <a:rPr lang="en-US" sz="2100"/>
              <a:t> chi </a:t>
            </a:r>
            <a:r>
              <a:rPr lang="en-US" sz="2100" err="1"/>
              <a:t>tiết</a:t>
            </a:r>
            <a:r>
              <a:rPr lang="en-US" sz="2100"/>
              <a:t> </a:t>
            </a:r>
            <a:r>
              <a:rPr lang="en-US" sz="2100" err="1"/>
              <a:t>hệ</a:t>
            </a:r>
            <a:r>
              <a:rPr lang="en-US" sz="2100"/>
              <a:t> </a:t>
            </a:r>
            <a:r>
              <a:rPr lang="en-US" sz="2100" err="1"/>
              <a:t>thống</a:t>
            </a:r>
            <a:r>
              <a:rPr lang="en-US" sz="2100"/>
              <a:t> </a:t>
            </a:r>
            <a:r>
              <a:rPr lang="en-US" sz="2100" err="1"/>
              <a:t>dùng</a:t>
            </a:r>
            <a:r>
              <a:rPr lang="en-US" sz="2100"/>
              <a:t> Enterprise Architect </a:t>
            </a:r>
            <a:r>
              <a:rPr lang="en-US" sz="2100" err="1"/>
              <a:t>tại</a:t>
            </a:r>
            <a:r>
              <a:rPr lang="en-US" sz="2100"/>
              <a:t> </a:t>
            </a:r>
            <a:r>
              <a:rPr lang="en-US" sz="2100" u="sng"/>
              <a:t>https://drive.google.com/file/d/1yZaEvJy-iVp3Aj4jcycm3UXu8_Hq8wXZ/view?usp=sharing</a:t>
            </a:r>
            <a:endParaRPr lang="en-US" sz="2100"/>
          </a:p>
          <a:p>
            <a:pPr>
              <a:lnSpc>
                <a:spcPct val="160000"/>
              </a:lnSpc>
            </a:pPr>
            <a:r>
              <a:rPr lang="en-US" sz="2100" err="1"/>
              <a:t>Công</a:t>
            </a:r>
            <a:r>
              <a:rPr lang="en-US" sz="2100"/>
              <a:t> </a:t>
            </a:r>
            <a:r>
              <a:rPr lang="en-US" sz="2100" err="1"/>
              <a:t>cụ</a:t>
            </a:r>
            <a:r>
              <a:rPr lang="en-US" sz="2100"/>
              <a:t> </a:t>
            </a:r>
            <a:r>
              <a:rPr lang="en-US" sz="2100" err="1"/>
              <a:t>mô</a:t>
            </a:r>
            <a:r>
              <a:rPr lang="en-US" sz="2100"/>
              <a:t> </a:t>
            </a:r>
            <a:r>
              <a:rPr lang="en-US" sz="2100" err="1"/>
              <a:t>hình</a:t>
            </a:r>
            <a:r>
              <a:rPr lang="en-US" sz="2100"/>
              <a:t> </a:t>
            </a:r>
            <a:r>
              <a:rPr lang="en-US" sz="2100" err="1"/>
              <a:t>nghiệp</a:t>
            </a:r>
            <a:r>
              <a:rPr lang="en-US" sz="2100"/>
              <a:t> </a:t>
            </a:r>
            <a:r>
              <a:rPr lang="en-US" sz="2100" err="1"/>
              <a:t>vụ</a:t>
            </a:r>
            <a:r>
              <a:rPr lang="en-US" sz="2100"/>
              <a:t> </a:t>
            </a:r>
            <a:r>
              <a:rPr lang="en-US" sz="2100" err="1"/>
              <a:t>với</a:t>
            </a:r>
            <a:r>
              <a:rPr lang="en-US" sz="2100"/>
              <a:t> BPMN </a:t>
            </a:r>
            <a:r>
              <a:rPr lang="en-US" sz="2100" err="1"/>
              <a:t>dùng</a:t>
            </a:r>
            <a:r>
              <a:rPr lang="en-US" sz="2100"/>
              <a:t> Bizagi  </a:t>
            </a:r>
            <a:r>
              <a:rPr lang="en-US" sz="2100" err="1"/>
              <a:t>tại</a:t>
            </a:r>
            <a:r>
              <a:rPr lang="en-US" sz="2100"/>
              <a:t> </a:t>
            </a:r>
            <a:r>
              <a:rPr lang="en-US" sz="2100">
                <a:hlinkClick r:id="rId2"/>
              </a:rPr>
              <a:t>https://bit.ly/32imP92</a:t>
            </a:r>
            <a:endParaRPr lang="en-US" sz="2100"/>
          </a:p>
          <a:p>
            <a:pPr>
              <a:lnSpc>
                <a:spcPct val="160000"/>
              </a:lnSpc>
            </a:pPr>
            <a:r>
              <a:rPr lang="en-US" sz="2100" err="1"/>
              <a:t>Công</a:t>
            </a:r>
            <a:r>
              <a:rPr lang="en-US" sz="2100"/>
              <a:t> </a:t>
            </a:r>
            <a:r>
              <a:rPr lang="en-US" sz="2100" err="1"/>
              <a:t>cụ</a:t>
            </a:r>
            <a:r>
              <a:rPr lang="en-US" sz="2100"/>
              <a:t> </a:t>
            </a:r>
            <a:r>
              <a:rPr lang="en-US" sz="2100" err="1"/>
              <a:t>vẽ</a:t>
            </a:r>
            <a:r>
              <a:rPr lang="en-US" sz="2100"/>
              <a:t> </a:t>
            </a:r>
            <a:r>
              <a:rPr lang="en-US" sz="2100" err="1"/>
              <a:t>phác</a:t>
            </a:r>
            <a:r>
              <a:rPr lang="en-US" sz="2100"/>
              <a:t> </a:t>
            </a:r>
            <a:r>
              <a:rPr lang="en-US" sz="2100" err="1"/>
              <a:t>họa</a:t>
            </a:r>
            <a:r>
              <a:rPr lang="en-US" sz="2100"/>
              <a:t> </a:t>
            </a:r>
            <a:r>
              <a:rPr lang="en-US" sz="2100" err="1"/>
              <a:t>giao</a:t>
            </a:r>
            <a:r>
              <a:rPr lang="en-US" sz="2100"/>
              <a:t> </a:t>
            </a:r>
            <a:r>
              <a:rPr lang="en-US" sz="2100" err="1"/>
              <a:t>diện</a:t>
            </a:r>
            <a:r>
              <a:rPr lang="en-US" sz="2100"/>
              <a:t>, UI/UX </a:t>
            </a:r>
            <a:r>
              <a:rPr lang="en-US" sz="2100" err="1"/>
              <a:t>dùng</a:t>
            </a:r>
            <a:r>
              <a:rPr lang="en-US" sz="2100"/>
              <a:t> </a:t>
            </a:r>
            <a:r>
              <a:rPr lang="en-US" sz="2100" err="1"/>
              <a:t>axure</a:t>
            </a:r>
            <a:r>
              <a:rPr lang="en-US" sz="2100"/>
              <a:t>/</a:t>
            </a:r>
            <a:r>
              <a:rPr lang="en-US" sz="2100" err="1"/>
              <a:t>figma</a:t>
            </a:r>
            <a:endParaRPr lang="en-US" sz="2100"/>
          </a:p>
        </p:txBody>
      </p:sp>
      <p:sp>
        <p:nvSpPr>
          <p:cNvPr id="4" name="Footer Placeholder 3">
            <a:extLst>
              <a:ext uri="{FF2B5EF4-FFF2-40B4-BE49-F238E27FC236}">
                <a16:creationId xmlns:a16="http://schemas.microsoft.com/office/drawing/2014/main" id="{A6590A75-59AC-4478-BD68-9CF5D70736F0}"/>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257141254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35EDED-143D-4510-AD32-EB69FFCA644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2" y="10"/>
            <a:ext cx="12192031" cy="4915066"/>
          </a:xfrm>
          <a:prstGeom prst="rect">
            <a:avLst/>
          </a:prstGeom>
        </p:spPr>
      </p:pic>
      <p:sp>
        <p:nvSpPr>
          <p:cNvPr id="2" name="Title 1">
            <a:extLst>
              <a:ext uri="{FF2B5EF4-FFF2-40B4-BE49-F238E27FC236}">
                <a16:creationId xmlns:a16="http://schemas.microsoft.com/office/drawing/2014/main" id="{23D7F99E-22F8-49BF-A25D-E19C55328FE5}"/>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chemeClr val="tx1"/>
                </a:solidFill>
                <a:latin typeface="+mj-lt"/>
              </a:rPr>
              <a:t>Bài thực hành 15 phút</a:t>
            </a:r>
          </a:p>
        </p:txBody>
      </p:sp>
      <p:sp>
        <p:nvSpPr>
          <p:cNvPr id="3" name="Content Placeholder 2">
            <a:extLst>
              <a:ext uri="{FF2B5EF4-FFF2-40B4-BE49-F238E27FC236}">
                <a16:creationId xmlns:a16="http://schemas.microsoft.com/office/drawing/2014/main" id="{662B7418-AA25-4876-B58B-2E2AD4AD1C29}"/>
              </a:ext>
            </a:extLst>
          </p:cNvPr>
          <p:cNvSpPr>
            <a:spLocks noGrp="1"/>
          </p:cNvSpPr>
          <p:nvPr>
            <p:ph idx="1"/>
          </p:nvPr>
        </p:nvSpPr>
        <p:spPr>
          <a:xfrm>
            <a:off x="1065212" y="5943600"/>
            <a:ext cx="10058400" cy="543513"/>
          </a:xfrm>
        </p:spPr>
        <p:txBody>
          <a:bodyPr vert="horz" lIns="91440" tIns="45720" rIns="91440" bIns="45720" rtlCol="0">
            <a:normAutofit/>
          </a:bodyPr>
          <a:lstStyle/>
          <a:p>
            <a:pPr marL="0" indent="0">
              <a:lnSpc>
                <a:spcPct val="90000"/>
              </a:lnSpc>
              <a:spcBef>
                <a:spcPts val="1200"/>
              </a:spcBef>
              <a:spcAft>
                <a:spcPts val="200"/>
              </a:spcAft>
              <a:buNone/>
            </a:pPr>
            <a:r>
              <a:rPr lang="en-US" sz="1600">
                <a:solidFill>
                  <a:schemeClr val="tx1"/>
                </a:solidFill>
                <a:latin typeface="+mj-lt"/>
              </a:rPr>
              <a:t>Giảng viên hướng dẫn vẽ UI của 1 màn hình</a:t>
            </a:r>
            <a:endParaRPr lang="en-US" sz="1500" cap="all" spc="200">
              <a:solidFill>
                <a:schemeClr val="tx1"/>
              </a:solidFill>
              <a:latin typeface="+mj-lt"/>
            </a:endParaRPr>
          </a:p>
        </p:txBody>
      </p:sp>
      <p:sp>
        <p:nvSpPr>
          <p:cNvPr id="6" name="Footer Placeholder 5">
            <a:extLst>
              <a:ext uri="{FF2B5EF4-FFF2-40B4-BE49-F238E27FC236}">
                <a16:creationId xmlns:a16="http://schemas.microsoft.com/office/drawing/2014/main" id="{CFB66B41-3BE8-409A-86DA-C84DF70D9940}"/>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27288417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5E263C-FB7E-4A3E-AD04-5140CD3D1D9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9E65ED8C-90F7-4EB0-ACCB-64AEF411E8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299A15-5B3A-473B-83A4-66ADC8BA2BF4}"/>
              </a:ext>
            </a:extLst>
          </p:cNvPr>
          <p:cNvSpPr>
            <a:spLocks noGrp="1"/>
          </p:cNvSpPr>
          <p:nvPr>
            <p:ph type="title"/>
          </p:nvPr>
        </p:nvSpPr>
        <p:spPr>
          <a:xfrm>
            <a:off x="492374" y="516835"/>
            <a:ext cx="3084844" cy="5772840"/>
          </a:xfrm>
        </p:spPr>
        <p:txBody>
          <a:bodyPr anchor="ctr">
            <a:normAutofit/>
          </a:bodyPr>
          <a:lstStyle/>
          <a:p>
            <a:r>
              <a:rPr lang="en-US" sz="3600">
                <a:solidFill>
                  <a:srgbClr val="FFFFFF"/>
                </a:solidFill>
              </a:rPr>
              <a:t>4.7 Tài liệu đặc tả yêu cầu phần mềm</a:t>
            </a:r>
          </a:p>
        </p:txBody>
      </p:sp>
      <p:sp>
        <p:nvSpPr>
          <p:cNvPr id="14" name="Rectangle 13">
            <a:extLst>
              <a:ext uri="{FF2B5EF4-FFF2-40B4-BE49-F238E27FC236}">
                <a16:creationId xmlns:a16="http://schemas.microsoft.com/office/drawing/2014/main" id="{6604E3BF-88F7-4D19-BEC9-8486966EA46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253F358C-6167-443A-9465-DB2A9644E95A}"/>
              </a:ext>
            </a:extLst>
          </p:cNvPr>
          <p:cNvGraphicFramePr>
            <a:graphicFrameLocks noGrp="1"/>
          </p:cNvGraphicFramePr>
          <p:nvPr>
            <p:ph idx="1"/>
          </p:nvPr>
        </p:nvGraphicFramePr>
        <p:xfrm>
          <a:off x="4513662" y="197708"/>
          <a:ext cx="7287041" cy="64625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76420C7F-ECFA-4AB7-B732-CE1BD263D5B8}"/>
              </a:ext>
            </a:extLst>
          </p:cNvPr>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vi-VN" sz="900" b="0" i="0" u="none" strike="noStrike" kern="1200" cap="all" spc="0" normalizeH="0" baseline="0" noProof="0">
                <a:ln>
                  <a:noFill/>
                </a:ln>
                <a:solidFill>
                  <a:srgbClr val="FFFFFF"/>
                </a:solidFill>
                <a:effectLst/>
                <a:uLnTx/>
                <a:uFillTx/>
                <a:latin typeface="Calibri"/>
                <a:ea typeface="+mn-ea"/>
                <a:cs typeface="+mn-cs"/>
              </a:rPr>
              <a:t>Bản quyền thuộc Học viện iBPO. Cấm sao chép dưới mọi hình thức</a:t>
            </a:r>
            <a:endParaRPr kumimoji="0" lang="en-US" sz="900" b="0" i="0" u="none" strike="noStrike" kern="1200" cap="all" spc="0" normalizeH="0" baseline="0" noProof="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3296994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06A07FA7-A1C9-49E8-92CF-66ACD69A3C57}"/>
              </a:ext>
            </a:extLst>
          </p:cNvPr>
          <p:cNvGrpSpPr/>
          <p:nvPr/>
        </p:nvGrpSpPr>
        <p:grpSpPr>
          <a:xfrm>
            <a:off x="851672" y="1918993"/>
            <a:ext cx="1744613" cy="2366041"/>
            <a:chOff x="851672" y="1729419"/>
            <a:chExt cx="1744613" cy="2366041"/>
          </a:xfrm>
        </p:grpSpPr>
        <p:grpSp>
          <p:nvGrpSpPr>
            <p:cNvPr id="14" name="Group 28">
              <a:extLst>
                <a:ext uri="{FF2B5EF4-FFF2-40B4-BE49-F238E27FC236}">
                  <a16:creationId xmlns:a16="http://schemas.microsoft.com/office/drawing/2014/main" id="{EC56723E-9629-FD40-8B52-5882410DD3F6}"/>
                </a:ext>
              </a:extLst>
            </p:cNvPr>
            <p:cNvGrpSpPr/>
            <p:nvPr/>
          </p:nvGrpSpPr>
          <p:grpSpPr>
            <a:xfrm>
              <a:off x="851672" y="3255176"/>
              <a:ext cx="1744613" cy="840284"/>
              <a:chOff x="3535421" y="4024603"/>
              <a:chExt cx="1744613" cy="840284"/>
            </a:xfrm>
            <a:solidFill>
              <a:schemeClr val="accent1">
                <a:lumMod val="40000"/>
                <a:lumOff val="60000"/>
              </a:schemeClr>
            </a:solidFill>
          </p:grpSpPr>
          <p:sp>
            <p:nvSpPr>
              <p:cNvPr id="30" name="Shape 4548">
                <a:extLst>
                  <a:ext uri="{FF2B5EF4-FFF2-40B4-BE49-F238E27FC236}">
                    <a16:creationId xmlns:a16="http://schemas.microsoft.com/office/drawing/2014/main" id="{6433B8DF-AB50-794B-983E-A9E298247BEF}"/>
                  </a:ext>
                </a:extLst>
              </p:cNvPr>
              <p:cNvSpPr/>
              <p:nvPr/>
            </p:nvSpPr>
            <p:spPr>
              <a:xfrm>
                <a:off x="3535421" y="4024603"/>
                <a:ext cx="1744613" cy="585380"/>
              </a:xfrm>
              <a:prstGeom prst="ellipse">
                <a:avLst/>
              </a:prstGeom>
              <a:solidFill>
                <a:schemeClr val="accent2">
                  <a:lumMod val="20000"/>
                  <a:lumOff val="80000"/>
                </a:schemeClr>
              </a:solidFill>
              <a:ln>
                <a:solidFill>
                  <a:schemeClr val="accent2">
                    <a:lumMod val="60000"/>
                    <a:lumOff val="40000"/>
                  </a:schemeClr>
                </a:solidFill>
              </a:ln>
            </p:spPr>
            <p:txBody>
              <a:bodyPr lIns="0" tIns="0" rIns="0" bIns="0" anchor="ctr" anchorCtr="0">
                <a:noAutofit/>
              </a:bodyPr>
              <a:lstStyle/>
              <a:p>
                <a:pPr algn="ctr">
                  <a:buClr>
                    <a:srgbClr val="000000"/>
                  </a:buClr>
                </a:pPr>
                <a:endParaRPr sz="1600" b="1">
                  <a:solidFill>
                    <a:srgbClr val="FFFFFF"/>
                  </a:solidFill>
                  <a:ea typeface="Arial"/>
                  <a:cs typeface="Calibri" panose="020F0502020204030204" pitchFamily="34" charset="0"/>
                  <a:sym typeface="Arial"/>
                </a:endParaRPr>
              </a:p>
            </p:txBody>
          </p:sp>
          <p:sp>
            <p:nvSpPr>
              <p:cNvPr id="31" name="Shape 4549">
                <a:extLst>
                  <a:ext uri="{FF2B5EF4-FFF2-40B4-BE49-F238E27FC236}">
                    <a16:creationId xmlns:a16="http://schemas.microsoft.com/office/drawing/2014/main" id="{2E979135-394F-894B-B0A9-13A2006B76EB}"/>
                  </a:ext>
                </a:extLst>
              </p:cNvPr>
              <p:cNvSpPr/>
              <p:nvPr/>
            </p:nvSpPr>
            <p:spPr>
              <a:xfrm>
                <a:off x="3535421" y="4316652"/>
                <a:ext cx="1744613" cy="548235"/>
              </a:xfrm>
              <a:custGeom>
                <a:avLst/>
                <a:gdLst/>
                <a:ahLst/>
                <a:cxnLst/>
                <a:rect l="0" t="0" r="0" b="0"/>
                <a:pathLst>
                  <a:path w="120000" h="120000" extrusionOk="0">
                    <a:moveTo>
                      <a:pt x="120000" y="0"/>
                    </a:moveTo>
                    <a:cubicBezTo>
                      <a:pt x="120000" y="35709"/>
                      <a:pt x="93029" y="64359"/>
                      <a:pt x="59934" y="64359"/>
                    </a:cubicBezTo>
                    <a:cubicBezTo>
                      <a:pt x="26840" y="64359"/>
                      <a:pt x="0" y="35709"/>
                      <a:pt x="0" y="0"/>
                    </a:cubicBezTo>
                    <a:cubicBezTo>
                      <a:pt x="0" y="56055"/>
                      <a:pt x="0" y="56055"/>
                      <a:pt x="0" y="56055"/>
                    </a:cubicBezTo>
                    <a:cubicBezTo>
                      <a:pt x="0" y="91349"/>
                      <a:pt x="26840" y="120000"/>
                      <a:pt x="59934" y="120000"/>
                    </a:cubicBezTo>
                    <a:cubicBezTo>
                      <a:pt x="93029" y="120000"/>
                      <a:pt x="120000" y="91349"/>
                      <a:pt x="120000" y="56055"/>
                    </a:cubicBezTo>
                    <a:lnTo>
                      <a:pt x="120000" y="0"/>
                    </a:lnTo>
                    <a:close/>
                  </a:path>
                </a:pathLst>
              </a:custGeom>
              <a:solidFill>
                <a:schemeClr val="accent2">
                  <a:lumMod val="40000"/>
                  <a:lumOff val="60000"/>
                </a:schemeClr>
              </a:solidFill>
              <a:ln>
                <a:solidFill>
                  <a:schemeClr val="accent2">
                    <a:lumMod val="60000"/>
                    <a:lumOff val="40000"/>
                  </a:schemeClr>
                </a:solidFill>
              </a:ln>
              <a:effectLst>
                <a:outerShdw dist="38100" dir="5400000" algn="t" rotWithShape="0">
                  <a:srgbClr val="000000">
                    <a:alpha val="9411"/>
                  </a:srgbClr>
                </a:outerShdw>
              </a:effectLst>
            </p:spPr>
            <p:txBody>
              <a:bodyPr lIns="121899" tIns="60941" rIns="121899" bIns="60941" anchor="ctr" anchorCtr="0">
                <a:noAutofit/>
              </a:bodyPr>
              <a:lstStyle/>
              <a:p>
                <a:pPr algn="ctr">
                  <a:buClr>
                    <a:srgbClr val="000000"/>
                  </a:buClr>
                </a:pPr>
                <a:endParaRPr sz="1333" b="1">
                  <a:solidFill>
                    <a:srgbClr val="FFFFFF"/>
                  </a:solidFill>
                  <a:ea typeface="Calibri"/>
                  <a:cs typeface="Calibri"/>
                  <a:sym typeface="Calibri"/>
                </a:endParaRPr>
              </a:p>
            </p:txBody>
          </p:sp>
        </p:grpSp>
        <p:grpSp>
          <p:nvGrpSpPr>
            <p:cNvPr id="29" name="Group 55">
              <a:extLst>
                <a:ext uri="{FF2B5EF4-FFF2-40B4-BE49-F238E27FC236}">
                  <a16:creationId xmlns:a16="http://schemas.microsoft.com/office/drawing/2014/main" id="{42DBD3C0-A1AE-C54C-B2C0-C7F0AFA27017}"/>
                </a:ext>
              </a:extLst>
            </p:cNvPr>
            <p:cNvGrpSpPr/>
            <p:nvPr/>
          </p:nvGrpSpPr>
          <p:grpSpPr>
            <a:xfrm>
              <a:off x="1137669" y="1729419"/>
              <a:ext cx="1171555" cy="1725412"/>
              <a:chOff x="3821418" y="2498845"/>
              <a:chExt cx="1171555" cy="1725412"/>
            </a:xfrm>
          </p:grpSpPr>
          <p:grpSp>
            <p:nvGrpSpPr>
              <p:cNvPr id="32" name="Shape 4550">
                <a:extLst>
                  <a:ext uri="{FF2B5EF4-FFF2-40B4-BE49-F238E27FC236}">
                    <a16:creationId xmlns:a16="http://schemas.microsoft.com/office/drawing/2014/main" id="{A0DF25C3-68B2-2042-ABF4-616F31A63D41}"/>
                  </a:ext>
                </a:extLst>
              </p:cNvPr>
              <p:cNvGrpSpPr/>
              <p:nvPr/>
            </p:nvGrpSpPr>
            <p:grpSpPr>
              <a:xfrm>
                <a:off x="3821418" y="2498845"/>
                <a:ext cx="1171555" cy="1320707"/>
                <a:chOff x="2865316" y="1820082"/>
                <a:chExt cx="773113" cy="871538"/>
              </a:xfrm>
            </p:grpSpPr>
            <p:sp>
              <p:nvSpPr>
                <p:cNvPr id="60" name="Shape 4551">
                  <a:extLst>
                    <a:ext uri="{FF2B5EF4-FFF2-40B4-BE49-F238E27FC236}">
                      <a16:creationId xmlns:a16="http://schemas.microsoft.com/office/drawing/2014/main" id="{BD230532-9B2E-3B4C-A969-13C5096BC889}"/>
                    </a:ext>
                  </a:extLst>
                </p:cNvPr>
                <p:cNvSpPr/>
                <p:nvPr/>
              </p:nvSpPr>
              <p:spPr>
                <a:xfrm>
                  <a:off x="2865316" y="1820082"/>
                  <a:ext cx="773113" cy="871538"/>
                </a:xfrm>
                <a:custGeom>
                  <a:avLst/>
                  <a:gdLst/>
                  <a:ahLst/>
                  <a:cxnLst/>
                  <a:rect l="0" t="0" r="0" b="0"/>
                  <a:pathLst>
                    <a:path w="120000" h="120000" extrusionOk="0">
                      <a:moveTo>
                        <a:pt x="99512" y="85043"/>
                      </a:moveTo>
                      <a:cubicBezTo>
                        <a:pt x="115317" y="70434"/>
                        <a:pt x="120000" y="49043"/>
                        <a:pt x="111219" y="30782"/>
                      </a:cubicBezTo>
                      <a:cubicBezTo>
                        <a:pt x="102439" y="12000"/>
                        <a:pt x="82536" y="0"/>
                        <a:pt x="59707" y="0"/>
                      </a:cubicBezTo>
                      <a:cubicBezTo>
                        <a:pt x="59707" y="0"/>
                        <a:pt x="59707" y="0"/>
                        <a:pt x="59707" y="0"/>
                      </a:cubicBezTo>
                      <a:cubicBezTo>
                        <a:pt x="59707" y="0"/>
                        <a:pt x="59707" y="0"/>
                        <a:pt x="59707" y="0"/>
                      </a:cubicBezTo>
                      <a:cubicBezTo>
                        <a:pt x="37463" y="0"/>
                        <a:pt x="16975" y="12000"/>
                        <a:pt x="8195" y="30782"/>
                      </a:cubicBezTo>
                      <a:cubicBezTo>
                        <a:pt x="0" y="49043"/>
                        <a:pt x="4682" y="70434"/>
                        <a:pt x="20487" y="85043"/>
                      </a:cubicBezTo>
                      <a:cubicBezTo>
                        <a:pt x="59707" y="120000"/>
                        <a:pt x="59707" y="120000"/>
                        <a:pt x="59707" y="120000"/>
                      </a:cubicBezTo>
                      <a:lnTo>
                        <a:pt x="99512" y="85043"/>
                      </a:lnTo>
                      <a:close/>
                    </a:path>
                  </a:pathLst>
                </a:custGeom>
                <a:solidFill>
                  <a:schemeClr val="accent2">
                    <a:lumMod val="40000"/>
                    <a:lumOff val="60000"/>
                  </a:schemeClr>
                </a:solidFill>
                <a:ln>
                  <a:solidFill>
                    <a:schemeClr val="accent2">
                      <a:lumMod val="60000"/>
                      <a:lumOff val="40000"/>
                    </a:schemeClr>
                  </a:solidFill>
                </a:ln>
              </p:spPr>
              <p:txBody>
                <a:bodyPr lIns="121899" tIns="60941" rIns="121899" bIns="60941" anchor="t" anchorCtr="0">
                  <a:noAutofit/>
                </a:bodyPr>
                <a:lstStyle/>
                <a:p>
                  <a:pPr>
                    <a:buClr>
                      <a:srgbClr val="000000"/>
                    </a:buClr>
                  </a:pPr>
                  <a:endParaRPr sz="1200">
                    <a:solidFill>
                      <a:schemeClr val="dk1"/>
                    </a:solidFill>
                    <a:ea typeface="Calibri"/>
                    <a:cs typeface="Calibri"/>
                    <a:sym typeface="Calibri"/>
                  </a:endParaRPr>
                </a:p>
              </p:txBody>
            </p:sp>
            <p:sp>
              <p:nvSpPr>
                <p:cNvPr id="61" name="Shape 4552">
                  <a:extLst>
                    <a:ext uri="{FF2B5EF4-FFF2-40B4-BE49-F238E27FC236}">
                      <a16:creationId xmlns:a16="http://schemas.microsoft.com/office/drawing/2014/main" id="{9F737C08-23D5-6343-A9E4-DA27CF6D878C}"/>
                    </a:ext>
                  </a:extLst>
                </p:cNvPr>
                <p:cNvSpPr/>
                <p:nvPr/>
              </p:nvSpPr>
              <p:spPr>
                <a:xfrm>
                  <a:off x="2955148" y="1887674"/>
                  <a:ext cx="593452" cy="593452"/>
                </a:xfrm>
                <a:prstGeom prst="ellipse">
                  <a:avLst/>
                </a:prstGeom>
                <a:solidFill>
                  <a:schemeClr val="lt1"/>
                </a:solidFill>
                <a:ln>
                  <a:solidFill>
                    <a:schemeClr val="accent2">
                      <a:lumMod val="60000"/>
                      <a:lumOff val="40000"/>
                    </a:schemeClr>
                  </a:solidFill>
                </a:ln>
              </p:spPr>
              <p:txBody>
                <a:bodyPr lIns="60941" tIns="30463" rIns="60941" bIns="30463" anchor="ctr" anchorCtr="0">
                  <a:noAutofit/>
                </a:bodyPr>
                <a:lstStyle/>
                <a:p>
                  <a:pPr algn="ctr">
                    <a:buClr>
                      <a:srgbClr val="000000"/>
                    </a:buClr>
                  </a:pPr>
                  <a:endParaRPr sz="1200">
                    <a:solidFill>
                      <a:schemeClr val="lt1"/>
                    </a:solidFill>
                    <a:ea typeface="Calibri"/>
                    <a:cs typeface="Calibri"/>
                    <a:sym typeface="Calibri"/>
                  </a:endParaRPr>
                </a:p>
              </p:txBody>
            </p:sp>
          </p:grpSp>
          <p:cxnSp>
            <p:nvCxnSpPr>
              <p:cNvPr id="58" name="Shape 4553">
                <a:extLst>
                  <a:ext uri="{FF2B5EF4-FFF2-40B4-BE49-F238E27FC236}">
                    <a16:creationId xmlns:a16="http://schemas.microsoft.com/office/drawing/2014/main" id="{44DB3150-35B8-264F-9792-97641B83213C}"/>
                  </a:ext>
                </a:extLst>
              </p:cNvPr>
              <p:cNvCxnSpPr/>
              <p:nvPr/>
            </p:nvCxnSpPr>
            <p:spPr>
              <a:xfrm>
                <a:off x="4407196" y="3810936"/>
                <a:ext cx="0" cy="413321"/>
              </a:xfrm>
              <a:prstGeom prst="straightConnector1">
                <a:avLst/>
              </a:prstGeom>
              <a:noFill/>
              <a:ln w="38100" cap="flat" cmpd="sng">
                <a:solidFill>
                  <a:schemeClr val="accent2">
                    <a:lumMod val="60000"/>
                    <a:lumOff val="40000"/>
                  </a:schemeClr>
                </a:solidFill>
                <a:prstDash val="dash"/>
                <a:miter/>
                <a:headEnd type="none" w="med" len="med"/>
                <a:tailEnd type="oval" w="sm" len="sm"/>
              </a:ln>
            </p:spPr>
          </p:cxnSp>
        </p:grpSp>
        <p:sp>
          <p:nvSpPr>
            <p:cNvPr id="74" name="Text Placeholder 2">
              <a:extLst>
                <a:ext uri="{FF2B5EF4-FFF2-40B4-BE49-F238E27FC236}">
                  <a16:creationId xmlns:a16="http://schemas.microsoft.com/office/drawing/2014/main" id="{9DB23CA5-D00D-594A-8365-7CB9B0304237}"/>
                </a:ext>
              </a:extLst>
            </p:cNvPr>
            <p:cNvSpPr txBox="1">
              <a:spLocks/>
            </p:cNvSpPr>
            <p:nvPr/>
          </p:nvSpPr>
          <p:spPr>
            <a:xfrm>
              <a:off x="1226375" y="2042588"/>
              <a:ext cx="962995" cy="477817"/>
            </a:xfrm>
            <a:prstGeom prst="rect">
              <a:avLst/>
            </a:prstGeom>
          </p:spPr>
          <p:txBody>
            <a:bodyPr vert="horz" lIns="91440" tIns="45720" rIns="91440" bIns="45720" rtlCol="0">
              <a:noAutofit/>
            </a:bodyPr>
            <a:lstStyle/>
            <a:p>
              <a:pPr algn="ctr" defTabSz="914377">
                <a:lnSpc>
                  <a:spcPct val="90000"/>
                </a:lnSpc>
                <a:defRPr/>
              </a:pPr>
              <a:r>
                <a:rPr lang="en-US" sz="1400" b="1">
                  <a:solidFill>
                    <a:schemeClr val="tx1">
                      <a:lumMod val="95000"/>
                      <a:lumOff val="5000"/>
                    </a:schemeClr>
                  </a:solidFill>
                  <a:ea typeface="Source Sans Pro Light" panose="020B0403030403020204" pitchFamily="34" charset="0"/>
                </a:rPr>
                <a:t>Fresher</a:t>
              </a:r>
            </a:p>
            <a:p>
              <a:pPr algn="ctr" defTabSz="914377">
                <a:lnSpc>
                  <a:spcPct val="90000"/>
                </a:lnSpc>
                <a:defRPr/>
              </a:pPr>
              <a:r>
                <a:rPr lang="en-US" sz="1400" b="1">
                  <a:solidFill>
                    <a:schemeClr val="tx1">
                      <a:lumMod val="95000"/>
                      <a:lumOff val="5000"/>
                    </a:schemeClr>
                  </a:solidFill>
                  <a:ea typeface="Source Sans Pro Light" panose="020B0403030403020204" pitchFamily="34" charset="0"/>
                </a:rPr>
                <a:t>BA</a:t>
              </a:r>
            </a:p>
          </p:txBody>
        </p:sp>
      </p:grpSp>
      <p:grpSp>
        <p:nvGrpSpPr>
          <p:cNvPr id="43" name="Group 42">
            <a:extLst>
              <a:ext uri="{FF2B5EF4-FFF2-40B4-BE49-F238E27FC236}">
                <a16:creationId xmlns:a16="http://schemas.microsoft.com/office/drawing/2014/main" id="{250903A0-5DA2-43D4-B9BE-8A7F6D9B894B}"/>
              </a:ext>
            </a:extLst>
          </p:cNvPr>
          <p:cNvGrpSpPr/>
          <p:nvPr/>
        </p:nvGrpSpPr>
        <p:grpSpPr>
          <a:xfrm>
            <a:off x="3767591" y="1523053"/>
            <a:ext cx="1919074" cy="2761981"/>
            <a:chOff x="3767591" y="1333479"/>
            <a:chExt cx="1919074" cy="2761981"/>
          </a:xfrm>
        </p:grpSpPr>
        <p:grpSp>
          <p:nvGrpSpPr>
            <p:cNvPr id="8" name="Group 22">
              <a:extLst>
                <a:ext uri="{FF2B5EF4-FFF2-40B4-BE49-F238E27FC236}">
                  <a16:creationId xmlns:a16="http://schemas.microsoft.com/office/drawing/2014/main" id="{F6E00A7F-E89E-A446-981A-592DD20339C1}"/>
                </a:ext>
              </a:extLst>
            </p:cNvPr>
            <p:cNvGrpSpPr/>
            <p:nvPr/>
          </p:nvGrpSpPr>
          <p:grpSpPr>
            <a:xfrm>
              <a:off x="3767591" y="3255173"/>
              <a:ext cx="1919074" cy="840287"/>
              <a:chOff x="723149" y="4024599"/>
              <a:chExt cx="1744613" cy="840287"/>
            </a:xfrm>
          </p:grpSpPr>
          <p:sp>
            <p:nvSpPr>
              <p:cNvPr id="24" name="Shape 4540">
                <a:extLst>
                  <a:ext uri="{FF2B5EF4-FFF2-40B4-BE49-F238E27FC236}">
                    <a16:creationId xmlns:a16="http://schemas.microsoft.com/office/drawing/2014/main" id="{DB6D252E-E6DB-CF44-85C7-748467622C34}"/>
                  </a:ext>
                </a:extLst>
              </p:cNvPr>
              <p:cNvSpPr/>
              <p:nvPr/>
            </p:nvSpPr>
            <p:spPr>
              <a:xfrm>
                <a:off x="723149" y="4024599"/>
                <a:ext cx="1744613" cy="585380"/>
              </a:xfrm>
              <a:prstGeom prst="ellipse">
                <a:avLst/>
              </a:prstGeom>
              <a:solidFill>
                <a:schemeClr val="accent2">
                  <a:lumMod val="40000"/>
                  <a:lumOff val="60000"/>
                </a:schemeClr>
              </a:solidFill>
              <a:ln>
                <a:noFill/>
              </a:ln>
            </p:spPr>
            <p:txBody>
              <a:bodyPr lIns="0" tIns="0" rIns="0" bIns="0" anchor="ctr" anchorCtr="0">
                <a:noAutofit/>
              </a:bodyPr>
              <a:lstStyle/>
              <a:p>
                <a:pPr algn="ctr">
                  <a:buClr>
                    <a:srgbClr val="000000"/>
                  </a:buClr>
                </a:pPr>
                <a:endParaRPr sz="1600" b="1">
                  <a:solidFill>
                    <a:srgbClr val="FFFFFF"/>
                  </a:solidFill>
                  <a:ea typeface="Arial"/>
                  <a:cs typeface="Calibri" panose="020F0502020204030204" pitchFamily="34" charset="0"/>
                  <a:sym typeface="Arial"/>
                </a:endParaRPr>
              </a:p>
            </p:txBody>
          </p:sp>
          <p:sp>
            <p:nvSpPr>
              <p:cNvPr id="25" name="Shape 4541">
                <a:extLst>
                  <a:ext uri="{FF2B5EF4-FFF2-40B4-BE49-F238E27FC236}">
                    <a16:creationId xmlns:a16="http://schemas.microsoft.com/office/drawing/2014/main" id="{36762E8B-1F01-0440-92FB-683725144720}"/>
                  </a:ext>
                </a:extLst>
              </p:cNvPr>
              <p:cNvSpPr/>
              <p:nvPr/>
            </p:nvSpPr>
            <p:spPr>
              <a:xfrm>
                <a:off x="723149" y="4316652"/>
                <a:ext cx="1744613" cy="548234"/>
              </a:xfrm>
              <a:custGeom>
                <a:avLst/>
                <a:gdLst/>
                <a:ahLst/>
                <a:cxnLst/>
                <a:rect l="0" t="0" r="0" b="0"/>
                <a:pathLst>
                  <a:path w="120000" h="120000" extrusionOk="0">
                    <a:moveTo>
                      <a:pt x="120000" y="0"/>
                    </a:moveTo>
                    <a:cubicBezTo>
                      <a:pt x="120000" y="35709"/>
                      <a:pt x="93029" y="64359"/>
                      <a:pt x="59934" y="64359"/>
                    </a:cubicBezTo>
                    <a:cubicBezTo>
                      <a:pt x="26840" y="64359"/>
                      <a:pt x="0" y="35709"/>
                      <a:pt x="0" y="0"/>
                    </a:cubicBezTo>
                    <a:cubicBezTo>
                      <a:pt x="0" y="56055"/>
                      <a:pt x="0" y="56055"/>
                      <a:pt x="0" y="56055"/>
                    </a:cubicBezTo>
                    <a:cubicBezTo>
                      <a:pt x="0" y="91349"/>
                      <a:pt x="26840" y="120000"/>
                      <a:pt x="59934" y="120000"/>
                    </a:cubicBezTo>
                    <a:cubicBezTo>
                      <a:pt x="93029" y="120000"/>
                      <a:pt x="120000" y="91349"/>
                      <a:pt x="120000" y="56055"/>
                    </a:cubicBezTo>
                    <a:lnTo>
                      <a:pt x="120000" y="0"/>
                    </a:lnTo>
                    <a:close/>
                  </a:path>
                </a:pathLst>
              </a:custGeom>
              <a:solidFill>
                <a:schemeClr val="accent2">
                  <a:lumMod val="60000"/>
                  <a:lumOff val="40000"/>
                </a:schemeClr>
              </a:solidFill>
              <a:ln>
                <a:noFill/>
              </a:ln>
              <a:effectLst>
                <a:outerShdw dist="38100" dir="5400000" algn="t" rotWithShape="0">
                  <a:srgbClr val="000000">
                    <a:alpha val="9411"/>
                  </a:srgbClr>
                </a:outerShdw>
              </a:effectLst>
            </p:spPr>
            <p:txBody>
              <a:bodyPr lIns="121899" tIns="60941" rIns="121899" bIns="60941" anchor="ctr" anchorCtr="0">
                <a:noAutofit/>
              </a:bodyPr>
              <a:lstStyle/>
              <a:p>
                <a:pPr algn="ctr">
                  <a:buClr>
                    <a:srgbClr val="000000"/>
                  </a:buClr>
                </a:pPr>
                <a:endParaRPr sz="1333" b="1">
                  <a:solidFill>
                    <a:srgbClr val="FFFFFF"/>
                  </a:solidFill>
                  <a:ea typeface="Calibri"/>
                  <a:cs typeface="Calibri"/>
                  <a:sym typeface="Calibri"/>
                </a:endParaRPr>
              </a:p>
            </p:txBody>
          </p:sp>
        </p:grpSp>
        <p:grpSp>
          <p:nvGrpSpPr>
            <p:cNvPr id="11" name="Group 25">
              <a:extLst>
                <a:ext uri="{FF2B5EF4-FFF2-40B4-BE49-F238E27FC236}">
                  <a16:creationId xmlns:a16="http://schemas.microsoft.com/office/drawing/2014/main" id="{F3B16ED1-E5BC-7A4F-91B6-6601AA241044}"/>
                </a:ext>
              </a:extLst>
            </p:cNvPr>
            <p:cNvGrpSpPr/>
            <p:nvPr/>
          </p:nvGrpSpPr>
          <p:grpSpPr>
            <a:xfrm>
              <a:off x="3767591" y="2859233"/>
              <a:ext cx="1919074" cy="840287"/>
              <a:chOff x="723149" y="3628659"/>
              <a:chExt cx="1744613" cy="840287"/>
            </a:xfrm>
          </p:grpSpPr>
          <p:sp>
            <p:nvSpPr>
              <p:cNvPr id="27" name="Shape 4542">
                <a:extLst>
                  <a:ext uri="{FF2B5EF4-FFF2-40B4-BE49-F238E27FC236}">
                    <a16:creationId xmlns:a16="http://schemas.microsoft.com/office/drawing/2014/main" id="{E8F05666-4D13-BB43-89A4-D41B5BD96205}"/>
                  </a:ext>
                </a:extLst>
              </p:cNvPr>
              <p:cNvSpPr/>
              <p:nvPr/>
            </p:nvSpPr>
            <p:spPr>
              <a:xfrm>
                <a:off x="723149" y="3628659"/>
                <a:ext cx="1744613" cy="585380"/>
              </a:xfrm>
              <a:prstGeom prst="ellipse">
                <a:avLst/>
              </a:prstGeom>
              <a:solidFill>
                <a:schemeClr val="accent2">
                  <a:lumMod val="40000"/>
                  <a:lumOff val="60000"/>
                </a:schemeClr>
              </a:solidFill>
              <a:ln>
                <a:noFill/>
              </a:ln>
            </p:spPr>
            <p:txBody>
              <a:bodyPr lIns="0" tIns="0" rIns="0" bIns="0" anchor="ctr" anchorCtr="0">
                <a:noAutofit/>
              </a:bodyPr>
              <a:lstStyle/>
              <a:p>
                <a:pPr algn="ctr">
                  <a:buClr>
                    <a:srgbClr val="000000"/>
                  </a:buClr>
                </a:pPr>
                <a:endParaRPr sz="1600" b="1">
                  <a:solidFill>
                    <a:srgbClr val="FFFFFF"/>
                  </a:solidFill>
                  <a:ea typeface="Arial"/>
                  <a:cs typeface="Calibri" panose="020F0502020204030204" pitchFamily="34" charset="0"/>
                  <a:sym typeface="Arial"/>
                </a:endParaRPr>
              </a:p>
            </p:txBody>
          </p:sp>
          <p:sp>
            <p:nvSpPr>
              <p:cNvPr id="28" name="Shape 4543">
                <a:extLst>
                  <a:ext uri="{FF2B5EF4-FFF2-40B4-BE49-F238E27FC236}">
                    <a16:creationId xmlns:a16="http://schemas.microsoft.com/office/drawing/2014/main" id="{0FDD9E76-1CED-FF46-AA60-6894E9134863}"/>
                  </a:ext>
                </a:extLst>
              </p:cNvPr>
              <p:cNvSpPr/>
              <p:nvPr/>
            </p:nvSpPr>
            <p:spPr>
              <a:xfrm>
                <a:off x="723149" y="3920712"/>
                <a:ext cx="1744613" cy="548234"/>
              </a:xfrm>
              <a:custGeom>
                <a:avLst/>
                <a:gdLst/>
                <a:ahLst/>
                <a:cxnLst/>
                <a:rect l="0" t="0" r="0" b="0"/>
                <a:pathLst>
                  <a:path w="120000" h="120000" extrusionOk="0">
                    <a:moveTo>
                      <a:pt x="120000" y="0"/>
                    </a:moveTo>
                    <a:cubicBezTo>
                      <a:pt x="120000" y="35709"/>
                      <a:pt x="93029" y="64359"/>
                      <a:pt x="59934" y="64359"/>
                    </a:cubicBezTo>
                    <a:cubicBezTo>
                      <a:pt x="26840" y="64359"/>
                      <a:pt x="0" y="35709"/>
                      <a:pt x="0" y="0"/>
                    </a:cubicBezTo>
                    <a:cubicBezTo>
                      <a:pt x="0" y="56055"/>
                      <a:pt x="0" y="56055"/>
                      <a:pt x="0" y="56055"/>
                    </a:cubicBezTo>
                    <a:cubicBezTo>
                      <a:pt x="0" y="91349"/>
                      <a:pt x="26840" y="120000"/>
                      <a:pt x="59934" y="120000"/>
                    </a:cubicBezTo>
                    <a:cubicBezTo>
                      <a:pt x="93029" y="120000"/>
                      <a:pt x="120000" y="91349"/>
                      <a:pt x="120000" y="56055"/>
                    </a:cubicBezTo>
                    <a:lnTo>
                      <a:pt x="120000" y="0"/>
                    </a:lnTo>
                    <a:close/>
                  </a:path>
                </a:pathLst>
              </a:custGeom>
              <a:solidFill>
                <a:schemeClr val="accent2">
                  <a:lumMod val="60000"/>
                  <a:lumOff val="40000"/>
                </a:schemeClr>
              </a:solidFill>
              <a:ln>
                <a:noFill/>
              </a:ln>
              <a:effectLst>
                <a:outerShdw dist="38100" dir="5400000" algn="t" rotWithShape="0">
                  <a:srgbClr val="000000">
                    <a:alpha val="9411"/>
                  </a:srgbClr>
                </a:outerShdw>
              </a:effectLst>
            </p:spPr>
            <p:txBody>
              <a:bodyPr lIns="121899" tIns="60941" rIns="121899" bIns="60941" anchor="ctr" anchorCtr="0">
                <a:noAutofit/>
              </a:bodyPr>
              <a:lstStyle/>
              <a:p>
                <a:pPr algn="ctr">
                  <a:buClr>
                    <a:srgbClr val="000000"/>
                  </a:buClr>
                </a:pPr>
                <a:endParaRPr sz="1333" b="1">
                  <a:solidFill>
                    <a:srgbClr val="FFFFFF"/>
                  </a:solidFill>
                  <a:ea typeface="Calibri"/>
                  <a:cs typeface="Calibri"/>
                  <a:sym typeface="Calibri"/>
                </a:endParaRPr>
              </a:p>
            </p:txBody>
          </p:sp>
        </p:grpSp>
        <p:grpSp>
          <p:nvGrpSpPr>
            <p:cNvPr id="23" name="Group 49">
              <a:extLst>
                <a:ext uri="{FF2B5EF4-FFF2-40B4-BE49-F238E27FC236}">
                  <a16:creationId xmlns:a16="http://schemas.microsoft.com/office/drawing/2014/main" id="{601480AC-D92F-714A-ACC8-BDAF66E31883}"/>
                </a:ext>
              </a:extLst>
            </p:cNvPr>
            <p:cNvGrpSpPr/>
            <p:nvPr/>
          </p:nvGrpSpPr>
          <p:grpSpPr>
            <a:xfrm>
              <a:off x="4082241" y="1333479"/>
              <a:ext cx="1288711" cy="1725412"/>
              <a:chOff x="1009146" y="2102905"/>
              <a:chExt cx="1171555" cy="1725412"/>
            </a:xfrm>
          </p:grpSpPr>
          <p:grpSp>
            <p:nvGrpSpPr>
              <p:cNvPr id="26" name="Shape 4544">
                <a:extLst>
                  <a:ext uri="{FF2B5EF4-FFF2-40B4-BE49-F238E27FC236}">
                    <a16:creationId xmlns:a16="http://schemas.microsoft.com/office/drawing/2014/main" id="{80DB0938-3FE3-2E42-82AC-E8FDA17E24EB}"/>
                  </a:ext>
                </a:extLst>
              </p:cNvPr>
              <p:cNvGrpSpPr/>
              <p:nvPr/>
            </p:nvGrpSpPr>
            <p:grpSpPr>
              <a:xfrm>
                <a:off x="1009146" y="2102905"/>
                <a:ext cx="1171555" cy="1320707"/>
                <a:chOff x="2865316" y="1820082"/>
                <a:chExt cx="773113" cy="871538"/>
              </a:xfrm>
            </p:grpSpPr>
            <p:sp>
              <p:nvSpPr>
                <p:cNvPr id="54" name="Shape 4545">
                  <a:extLst>
                    <a:ext uri="{FF2B5EF4-FFF2-40B4-BE49-F238E27FC236}">
                      <a16:creationId xmlns:a16="http://schemas.microsoft.com/office/drawing/2014/main" id="{7282A20C-8E52-A045-A366-3F6EAFF259E0}"/>
                    </a:ext>
                  </a:extLst>
                </p:cNvPr>
                <p:cNvSpPr/>
                <p:nvPr/>
              </p:nvSpPr>
              <p:spPr>
                <a:xfrm>
                  <a:off x="2865316" y="1820082"/>
                  <a:ext cx="773113" cy="871538"/>
                </a:xfrm>
                <a:custGeom>
                  <a:avLst/>
                  <a:gdLst/>
                  <a:ahLst/>
                  <a:cxnLst/>
                  <a:rect l="0" t="0" r="0" b="0"/>
                  <a:pathLst>
                    <a:path w="120000" h="120000" extrusionOk="0">
                      <a:moveTo>
                        <a:pt x="99512" y="85043"/>
                      </a:moveTo>
                      <a:cubicBezTo>
                        <a:pt x="115317" y="70434"/>
                        <a:pt x="120000" y="49043"/>
                        <a:pt x="111219" y="30782"/>
                      </a:cubicBezTo>
                      <a:cubicBezTo>
                        <a:pt x="102439" y="12000"/>
                        <a:pt x="82536" y="0"/>
                        <a:pt x="59707" y="0"/>
                      </a:cubicBezTo>
                      <a:cubicBezTo>
                        <a:pt x="59707" y="0"/>
                        <a:pt x="59707" y="0"/>
                        <a:pt x="59707" y="0"/>
                      </a:cubicBezTo>
                      <a:cubicBezTo>
                        <a:pt x="59707" y="0"/>
                        <a:pt x="59707" y="0"/>
                        <a:pt x="59707" y="0"/>
                      </a:cubicBezTo>
                      <a:cubicBezTo>
                        <a:pt x="37463" y="0"/>
                        <a:pt x="16975" y="12000"/>
                        <a:pt x="8195" y="30782"/>
                      </a:cubicBezTo>
                      <a:cubicBezTo>
                        <a:pt x="0" y="49043"/>
                        <a:pt x="4682" y="70434"/>
                        <a:pt x="20487" y="85043"/>
                      </a:cubicBezTo>
                      <a:cubicBezTo>
                        <a:pt x="59707" y="120000"/>
                        <a:pt x="59707" y="120000"/>
                        <a:pt x="59707" y="120000"/>
                      </a:cubicBezTo>
                      <a:lnTo>
                        <a:pt x="99512" y="85043"/>
                      </a:lnTo>
                      <a:close/>
                    </a:path>
                  </a:pathLst>
                </a:custGeom>
                <a:solidFill>
                  <a:schemeClr val="accent2">
                    <a:lumMod val="60000"/>
                    <a:lumOff val="40000"/>
                  </a:schemeClr>
                </a:solidFill>
                <a:ln>
                  <a:solidFill>
                    <a:schemeClr val="accent1"/>
                  </a:solidFill>
                </a:ln>
              </p:spPr>
              <p:txBody>
                <a:bodyPr lIns="121899" tIns="60941" rIns="121899" bIns="60941" anchor="t" anchorCtr="0">
                  <a:noAutofit/>
                </a:bodyPr>
                <a:lstStyle/>
                <a:p>
                  <a:pPr>
                    <a:buClr>
                      <a:srgbClr val="000000"/>
                    </a:buClr>
                  </a:pPr>
                  <a:endParaRPr sz="1200">
                    <a:solidFill>
                      <a:schemeClr val="dk1"/>
                    </a:solidFill>
                    <a:ea typeface="Calibri"/>
                    <a:cs typeface="Calibri"/>
                    <a:sym typeface="Calibri"/>
                  </a:endParaRPr>
                </a:p>
              </p:txBody>
            </p:sp>
            <p:sp>
              <p:nvSpPr>
                <p:cNvPr id="55" name="Shape 4546">
                  <a:extLst>
                    <a:ext uri="{FF2B5EF4-FFF2-40B4-BE49-F238E27FC236}">
                      <a16:creationId xmlns:a16="http://schemas.microsoft.com/office/drawing/2014/main" id="{227BD573-C765-3A45-AF0F-FFB2106D9E1F}"/>
                    </a:ext>
                  </a:extLst>
                </p:cNvPr>
                <p:cNvSpPr/>
                <p:nvPr/>
              </p:nvSpPr>
              <p:spPr>
                <a:xfrm>
                  <a:off x="2955148" y="1887674"/>
                  <a:ext cx="593452" cy="593452"/>
                </a:xfrm>
                <a:prstGeom prst="ellipse">
                  <a:avLst/>
                </a:prstGeom>
                <a:solidFill>
                  <a:schemeClr val="lt1"/>
                </a:solidFill>
                <a:ln>
                  <a:solidFill>
                    <a:schemeClr val="accent1"/>
                  </a:solidFill>
                </a:ln>
              </p:spPr>
              <p:txBody>
                <a:bodyPr lIns="60941" tIns="30463" rIns="60941" bIns="30463" anchor="ctr" anchorCtr="0">
                  <a:noAutofit/>
                </a:bodyPr>
                <a:lstStyle/>
                <a:p>
                  <a:pPr algn="ctr">
                    <a:buClr>
                      <a:srgbClr val="000000"/>
                    </a:buClr>
                  </a:pPr>
                  <a:endParaRPr sz="1200">
                    <a:solidFill>
                      <a:schemeClr val="lt1"/>
                    </a:solidFill>
                    <a:ea typeface="Calibri"/>
                    <a:cs typeface="Calibri"/>
                    <a:sym typeface="Calibri"/>
                  </a:endParaRPr>
                </a:p>
              </p:txBody>
            </p:sp>
          </p:grpSp>
          <p:cxnSp>
            <p:nvCxnSpPr>
              <p:cNvPr id="52" name="Shape 4547">
                <a:extLst>
                  <a:ext uri="{FF2B5EF4-FFF2-40B4-BE49-F238E27FC236}">
                    <a16:creationId xmlns:a16="http://schemas.microsoft.com/office/drawing/2014/main" id="{087136CF-3AB5-694D-B180-210DAC823F44}"/>
                  </a:ext>
                </a:extLst>
              </p:cNvPr>
              <p:cNvCxnSpPr/>
              <p:nvPr/>
            </p:nvCxnSpPr>
            <p:spPr>
              <a:xfrm>
                <a:off x="1594924" y="3414996"/>
                <a:ext cx="0" cy="413321"/>
              </a:xfrm>
              <a:prstGeom prst="straightConnector1">
                <a:avLst/>
              </a:prstGeom>
              <a:noFill/>
              <a:ln w="38100" cap="flat" cmpd="sng">
                <a:solidFill>
                  <a:schemeClr val="accent1">
                    <a:lumMod val="75000"/>
                  </a:schemeClr>
                </a:solidFill>
                <a:prstDash val="dash"/>
                <a:miter/>
                <a:headEnd type="none" w="med" len="med"/>
                <a:tailEnd type="oval" w="sm" len="sm"/>
              </a:ln>
            </p:spPr>
          </p:cxnSp>
        </p:grpSp>
        <p:sp>
          <p:nvSpPr>
            <p:cNvPr id="75" name="Text Placeholder 2">
              <a:extLst>
                <a:ext uri="{FF2B5EF4-FFF2-40B4-BE49-F238E27FC236}">
                  <a16:creationId xmlns:a16="http://schemas.microsoft.com/office/drawing/2014/main" id="{9DB23CA5-D00D-594A-8365-7CB9B0304237}"/>
                </a:ext>
              </a:extLst>
            </p:cNvPr>
            <p:cNvSpPr txBox="1">
              <a:spLocks/>
            </p:cNvSpPr>
            <p:nvPr/>
          </p:nvSpPr>
          <p:spPr>
            <a:xfrm>
              <a:off x="4096016" y="1629462"/>
              <a:ext cx="1246991" cy="477817"/>
            </a:xfrm>
            <a:prstGeom prst="rect">
              <a:avLst/>
            </a:prstGeom>
          </p:spPr>
          <p:txBody>
            <a:bodyPr vert="horz" lIns="91440" tIns="45720" rIns="91440" bIns="45720" rtlCol="0">
              <a:noAutofit/>
            </a:bodyPr>
            <a:lstStyle/>
            <a:p>
              <a:pPr algn="ctr" defTabSz="914377">
                <a:lnSpc>
                  <a:spcPct val="90000"/>
                </a:lnSpc>
                <a:defRPr/>
              </a:pPr>
              <a:r>
                <a:rPr lang="en-US" sz="1400" b="1">
                  <a:solidFill>
                    <a:schemeClr val="tx1">
                      <a:lumMod val="95000"/>
                      <a:lumOff val="5000"/>
                    </a:schemeClr>
                  </a:solidFill>
                  <a:ea typeface="Source Sans Pro Light" panose="020B0403030403020204" pitchFamily="34" charset="0"/>
                </a:rPr>
                <a:t>Junior</a:t>
              </a:r>
            </a:p>
            <a:p>
              <a:pPr algn="ctr" defTabSz="914377">
                <a:lnSpc>
                  <a:spcPct val="90000"/>
                </a:lnSpc>
                <a:defRPr/>
              </a:pPr>
              <a:r>
                <a:rPr lang="en-US" sz="1400" b="1">
                  <a:solidFill>
                    <a:schemeClr val="tx1">
                      <a:lumMod val="95000"/>
                      <a:lumOff val="5000"/>
                    </a:schemeClr>
                  </a:solidFill>
                  <a:ea typeface="Source Sans Pro Light" panose="020B0403030403020204" pitchFamily="34" charset="0"/>
                </a:rPr>
                <a:t>BA</a:t>
              </a:r>
            </a:p>
          </p:txBody>
        </p:sp>
      </p:grpSp>
      <p:grpSp>
        <p:nvGrpSpPr>
          <p:cNvPr id="44" name="Group 43">
            <a:extLst>
              <a:ext uri="{FF2B5EF4-FFF2-40B4-BE49-F238E27FC236}">
                <a16:creationId xmlns:a16="http://schemas.microsoft.com/office/drawing/2014/main" id="{B1F20A32-13EB-46E4-B59E-19DEE3230CBF}"/>
              </a:ext>
            </a:extLst>
          </p:cNvPr>
          <p:cNvGrpSpPr/>
          <p:nvPr/>
        </p:nvGrpSpPr>
        <p:grpSpPr>
          <a:xfrm>
            <a:off x="6632459" y="1141278"/>
            <a:ext cx="1744613" cy="3193643"/>
            <a:chOff x="6632459" y="951704"/>
            <a:chExt cx="1744613" cy="3193643"/>
          </a:xfrm>
        </p:grpSpPr>
        <p:grpSp>
          <p:nvGrpSpPr>
            <p:cNvPr id="6" name="Group 16">
              <a:extLst>
                <a:ext uri="{FF2B5EF4-FFF2-40B4-BE49-F238E27FC236}">
                  <a16:creationId xmlns:a16="http://schemas.microsoft.com/office/drawing/2014/main" id="{836FE16B-75B9-CD4C-A3A7-D27AAE7D8CD8}"/>
                </a:ext>
              </a:extLst>
            </p:cNvPr>
            <p:cNvGrpSpPr/>
            <p:nvPr/>
          </p:nvGrpSpPr>
          <p:grpSpPr>
            <a:xfrm>
              <a:off x="6632459" y="3305063"/>
              <a:ext cx="1744613" cy="840284"/>
              <a:chOff x="6632458" y="4074489"/>
              <a:chExt cx="1744613" cy="840284"/>
            </a:xfrm>
          </p:grpSpPr>
          <p:sp>
            <p:nvSpPr>
              <p:cNvPr id="18" name="Shape 4536">
                <a:extLst>
                  <a:ext uri="{FF2B5EF4-FFF2-40B4-BE49-F238E27FC236}">
                    <a16:creationId xmlns:a16="http://schemas.microsoft.com/office/drawing/2014/main" id="{23C9BCF5-36A4-EA4F-B182-47532F645CF1}"/>
                  </a:ext>
                </a:extLst>
              </p:cNvPr>
              <p:cNvSpPr/>
              <p:nvPr/>
            </p:nvSpPr>
            <p:spPr>
              <a:xfrm>
                <a:off x="6632458" y="4074489"/>
                <a:ext cx="1744613" cy="585380"/>
              </a:xfrm>
              <a:prstGeom prst="ellipse">
                <a:avLst/>
              </a:prstGeom>
              <a:solidFill>
                <a:schemeClr val="accent2">
                  <a:lumMod val="60000"/>
                  <a:lumOff val="40000"/>
                </a:schemeClr>
              </a:solidFill>
              <a:ln>
                <a:noFill/>
              </a:ln>
            </p:spPr>
            <p:txBody>
              <a:bodyPr lIns="0" tIns="0" rIns="0" bIns="0" anchor="ctr" anchorCtr="0">
                <a:noAutofit/>
              </a:bodyPr>
              <a:lstStyle/>
              <a:p>
                <a:pPr algn="ctr">
                  <a:buClr>
                    <a:srgbClr val="000000"/>
                  </a:buClr>
                </a:pPr>
                <a:endParaRPr sz="1600" b="1">
                  <a:solidFill>
                    <a:srgbClr val="FFFFFF"/>
                  </a:solidFill>
                  <a:ea typeface="Arial"/>
                  <a:cs typeface="Calibri" panose="020F0502020204030204" pitchFamily="34" charset="0"/>
                  <a:sym typeface="Arial"/>
                </a:endParaRPr>
              </a:p>
            </p:txBody>
          </p:sp>
          <p:sp>
            <p:nvSpPr>
              <p:cNvPr id="19" name="Shape 4537">
                <a:extLst>
                  <a:ext uri="{FF2B5EF4-FFF2-40B4-BE49-F238E27FC236}">
                    <a16:creationId xmlns:a16="http://schemas.microsoft.com/office/drawing/2014/main" id="{1BF5A907-BC81-FE48-A3D3-623125A54723}"/>
                  </a:ext>
                </a:extLst>
              </p:cNvPr>
              <p:cNvSpPr/>
              <p:nvPr/>
            </p:nvSpPr>
            <p:spPr>
              <a:xfrm>
                <a:off x="6632458" y="4366538"/>
                <a:ext cx="1744613" cy="548235"/>
              </a:xfrm>
              <a:custGeom>
                <a:avLst/>
                <a:gdLst/>
                <a:ahLst/>
                <a:cxnLst/>
                <a:rect l="0" t="0" r="0" b="0"/>
                <a:pathLst>
                  <a:path w="120000" h="120000" extrusionOk="0">
                    <a:moveTo>
                      <a:pt x="120000" y="0"/>
                    </a:moveTo>
                    <a:cubicBezTo>
                      <a:pt x="120000" y="35709"/>
                      <a:pt x="93029" y="64359"/>
                      <a:pt x="59934" y="64359"/>
                    </a:cubicBezTo>
                    <a:cubicBezTo>
                      <a:pt x="26840" y="64359"/>
                      <a:pt x="0" y="35709"/>
                      <a:pt x="0" y="0"/>
                    </a:cubicBezTo>
                    <a:cubicBezTo>
                      <a:pt x="0" y="56055"/>
                      <a:pt x="0" y="56055"/>
                      <a:pt x="0" y="56055"/>
                    </a:cubicBezTo>
                    <a:cubicBezTo>
                      <a:pt x="0" y="91349"/>
                      <a:pt x="26840" y="120000"/>
                      <a:pt x="59934" y="120000"/>
                    </a:cubicBezTo>
                    <a:cubicBezTo>
                      <a:pt x="93029" y="120000"/>
                      <a:pt x="120000" y="91349"/>
                      <a:pt x="120000" y="56055"/>
                    </a:cubicBezTo>
                    <a:lnTo>
                      <a:pt x="120000" y="0"/>
                    </a:lnTo>
                    <a:close/>
                  </a:path>
                </a:pathLst>
              </a:custGeom>
              <a:solidFill>
                <a:schemeClr val="accent2">
                  <a:lumMod val="75000"/>
                </a:schemeClr>
              </a:solidFill>
              <a:ln>
                <a:noFill/>
              </a:ln>
              <a:effectLst>
                <a:outerShdw dist="38100" dir="5400000" algn="t" rotWithShape="0">
                  <a:srgbClr val="000000">
                    <a:alpha val="9411"/>
                  </a:srgbClr>
                </a:outerShdw>
              </a:effectLst>
            </p:spPr>
            <p:txBody>
              <a:bodyPr lIns="121899" tIns="60941" rIns="121899" bIns="60941" anchor="ctr" anchorCtr="0">
                <a:noAutofit/>
              </a:bodyPr>
              <a:lstStyle/>
              <a:p>
                <a:pPr algn="ctr">
                  <a:buClr>
                    <a:srgbClr val="000000"/>
                  </a:buClr>
                </a:pPr>
                <a:endParaRPr sz="1333" b="1">
                  <a:solidFill>
                    <a:srgbClr val="FFFFFF"/>
                  </a:solidFill>
                  <a:ea typeface="Calibri"/>
                  <a:cs typeface="Calibri"/>
                  <a:sym typeface="Calibri"/>
                </a:endParaRPr>
              </a:p>
            </p:txBody>
          </p:sp>
        </p:grpSp>
        <p:grpSp>
          <p:nvGrpSpPr>
            <p:cNvPr id="7" name="Group 19">
              <a:extLst>
                <a:ext uri="{FF2B5EF4-FFF2-40B4-BE49-F238E27FC236}">
                  <a16:creationId xmlns:a16="http://schemas.microsoft.com/office/drawing/2014/main" id="{4081EFC8-DEDE-6642-94A5-DF1FF780B5EA}"/>
                </a:ext>
              </a:extLst>
            </p:cNvPr>
            <p:cNvGrpSpPr/>
            <p:nvPr/>
          </p:nvGrpSpPr>
          <p:grpSpPr>
            <a:xfrm>
              <a:off x="6632459" y="2884920"/>
              <a:ext cx="1744613" cy="840284"/>
              <a:chOff x="6632458" y="3654346"/>
              <a:chExt cx="1744613" cy="840284"/>
            </a:xfrm>
          </p:grpSpPr>
          <p:sp>
            <p:nvSpPr>
              <p:cNvPr id="21" name="Shape 4538">
                <a:extLst>
                  <a:ext uri="{FF2B5EF4-FFF2-40B4-BE49-F238E27FC236}">
                    <a16:creationId xmlns:a16="http://schemas.microsoft.com/office/drawing/2014/main" id="{ADECD6E5-8FC6-614A-AF5D-557FCE031013}"/>
                  </a:ext>
                </a:extLst>
              </p:cNvPr>
              <p:cNvSpPr/>
              <p:nvPr/>
            </p:nvSpPr>
            <p:spPr>
              <a:xfrm>
                <a:off x="6632458" y="3654346"/>
                <a:ext cx="1744613" cy="585380"/>
              </a:xfrm>
              <a:prstGeom prst="ellipse">
                <a:avLst/>
              </a:prstGeom>
              <a:solidFill>
                <a:schemeClr val="accent2">
                  <a:lumMod val="60000"/>
                  <a:lumOff val="40000"/>
                </a:schemeClr>
              </a:solidFill>
              <a:ln>
                <a:noFill/>
              </a:ln>
            </p:spPr>
            <p:txBody>
              <a:bodyPr lIns="0" tIns="0" rIns="0" bIns="0" anchor="ctr" anchorCtr="0">
                <a:noAutofit/>
              </a:bodyPr>
              <a:lstStyle/>
              <a:p>
                <a:pPr algn="ctr">
                  <a:buClr>
                    <a:srgbClr val="000000"/>
                  </a:buClr>
                </a:pPr>
                <a:endParaRPr sz="1600" b="1">
                  <a:solidFill>
                    <a:srgbClr val="FFFFFF"/>
                  </a:solidFill>
                  <a:ea typeface="Arial"/>
                  <a:cs typeface="Calibri" panose="020F0502020204030204" pitchFamily="34" charset="0"/>
                  <a:sym typeface="Arial"/>
                </a:endParaRPr>
              </a:p>
            </p:txBody>
          </p:sp>
          <p:sp>
            <p:nvSpPr>
              <p:cNvPr id="22" name="Shape 4539">
                <a:extLst>
                  <a:ext uri="{FF2B5EF4-FFF2-40B4-BE49-F238E27FC236}">
                    <a16:creationId xmlns:a16="http://schemas.microsoft.com/office/drawing/2014/main" id="{8D00D35C-8C0D-3D4C-811E-1CD439C5CF64}"/>
                  </a:ext>
                </a:extLst>
              </p:cNvPr>
              <p:cNvSpPr/>
              <p:nvPr/>
            </p:nvSpPr>
            <p:spPr>
              <a:xfrm>
                <a:off x="6632458" y="3946395"/>
                <a:ext cx="1744613" cy="548235"/>
              </a:xfrm>
              <a:custGeom>
                <a:avLst/>
                <a:gdLst/>
                <a:ahLst/>
                <a:cxnLst/>
                <a:rect l="0" t="0" r="0" b="0"/>
                <a:pathLst>
                  <a:path w="120000" h="120000" extrusionOk="0">
                    <a:moveTo>
                      <a:pt x="120000" y="0"/>
                    </a:moveTo>
                    <a:cubicBezTo>
                      <a:pt x="120000" y="35709"/>
                      <a:pt x="93029" y="64359"/>
                      <a:pt x="59934" y="64359"/>
                    </a:cubicBezTo>
                    <a:cubicBezTo>
                      <a:pt x="26840" y="64359"/>
                      <a:pt x="0" y="35709"/>
                      <a:pt x="0" y="0"/>
                    </a:cubicBezTo>
                    <a:cubicBezTo>
                      <a:pt x="0" y="56055"/>
                      <a:pt x="0" y="56055"/>
                      <a:pt x="0" y="56055"/>
                    </a:cubicBezTo>
                    <a:cubicBezTo>
                      <a:pt x="0" y="91349"/>
                      <a:pt x="26840" y="120000"/>
                      <a:pt x="59934" y="120000"/>
                    </a:cubicBezTo>
                    <a:cubicBezTo>
                      <a:pt x="93029" y="120000"/>
                      <a:pt x="120000" y="91349"/>
                      <a:pt x="120000" y="56055"/>
                    </a:cubicBezTo>
                    <a:lnTo>
                      <a:pt x="120000" y="0"/>
                    </a:lnTo>
                    <a:close/>
                  </a:path>
                </a:pathLst>
              </a:custGeom>
              <a:solidFill>
                <a:schemeClr val="accent2">
                  <a:lumMod val="75000"/>
                </a:schemeClr>
              </a:solidFill>
              <a:ln>
                <a:noFill/>
              </a:ln>
              <a:effectLst>
                <a:outerShdw dist="38100" dir="5400000" algn="t" rotWithShape="0">
                  <a:srgbClr val="000000">
                    <a:alpha val="9411"/>
                  </a:srgbClr>
                </a:outerShdw>
              </a:effectLst>
            </p:spPr>
            <p:txBody>
              <a:bodyPr lIns="121899" tIns="60941" rIns="121899" bIns="60941" anchor="ctr" anchorCtr="0">
                <a:noAutofit/>
              </a:bodyPr>
              <a:lstStyle/>
              <a:p>
                <a:pPr algn="ctr">
                  <a:buClr>
                    <a:srgbClr val="000000"/>
                  </a:buClr>
                </a:pPr>
                <a:endParaRPr sz="1333" b="1">
                  <a:solidFill>
                    <a:srgbClr val="FFFFFF"/>
                  </a:solidFill>
                  <a:ea typeface="Calibri"/>
                  <a:cs typeface="Calibri"/>
                  <a:sym typeface="Calibri"/>
                </a:endParaRPr>
              </a:p>
            </p:txBody>
          </p:sp>
        </p:grpSp>
        <p:grpSp>
          <p:nvGrpSpPr>
            <p:cNvPr id="17" name="Group 31">
              <a:extLst>
                <a:ext uri="{FF2B5EF4-FFF2-40B4-BE49-F238E27FC236}">
                  <a16:creationId xmlns:a16="http://schemas.microsoft.com/office/drawing/2014/main" id="{72D62941-9B74-AB45-B6BC-F97AFC4E0184}"/>
                </a:ext>
              </a:extLst>
            </p:cNvPr>
            <p:cNvGrpSpPr/>
            <p:nvPr/>
          </p:nvGrpSpPr>
          <p:grpSpPr>
            <a:xfrm>
              <a:off x="6632459" y="2477461"/>
              <a:ext cx="1744613" cy="840284"/>
              <a:chOff x="6632458" y="3246888"/>
              <a:chExt cx="1744613" cy="840284"/>
            </a:xfrm>
          </p:grpSpPr>
          <p:sp>
            <p:nvSpPr>
              <p:cNvPr id="33" name="Shape 4554">
                <a:extLst>
                  <a:ext uri="{FF2B5EF4-FFF2-40B4-BE49-F238E27FC236}">
                    <a16:creationId xmlns:a16="http://schemas.microsoft.com/office/drawing/2014/main" id="{4B0ED33C-7645-154E-BE8D-A1861DA3973D}"/>
                  </a:ext>
                </a:extLst>
              </p:cNvPr>
              <p:cNvSpPr/>
              <p:nvPr/>
            </p:nvSpPr>
            <p:spPr>
              <a:xfrm>
                <a:off x="6632458" y="3246888"/>
                <a:ext cx="1744613" cy="585380"/>
              </a:xfrm>
              <a:prstGeom prst="ellipse">
                <a:avLst/>
              </a:prstGeom>
              <a:solidFill>
                <a:schemeClr val="accent2">
                  <a:lumMod val="60000"/>
                  <a:lumOff val="40000"/>
                </a:schemeClr>
              </a:solidFill>
              <a:ln>
                <a:noFill/>
              </a:ln>
            </p:spPr>
            <p:txBody>
              <a:bodyPr lIns="0" tIns="0" rIns="0" bIns="0" anchor="ctr" anchorCtr="0">
                <a:noAutofit/>
              </a:bodyPr>
              <a:lstStyle/>
              <a:p>
                <a:pPr algn="ctr">
                  <a:buClr>
                    <a:srgbClr val="000000"/>
                  </a:buClr>
                </a:pPr>
                <a:endParaRPr sz="1600" b="1">
                  <a:solidFill>
                    <a:srgbClr val="FFFFFF"/>
                  </a:solidFill>
                  <a:ea typeface="Arial"/>
                  <a:cs typeface="Calibri" panose="020F0502020204030204" pitchFamily="34" charset="0"/>
                  <a:sym typeface="Arial"/>
                </a:endParaRPr>
              </a:p>
            </p:txBody>
          </p:sp>
          <p:sp>
            <p:nvSpPr>
              <p:cNvPr id="34" name="Shape 4555">
                <a:extLst>
                  <a:ext uri="{FF2B5EF4-FFF2-40B4-BE49-F238E27FC236}">
                    <a16:creationId xmlns:a16="http://schemas.microsoft.com/office/drawing/2014/main" id="{AC8E9D34-88A8-5B49-8985-C632587262EB}"/>
                  </a:ext>
                </a:extLst>
              </p:cNvPr>
              <p:cNvSpPr/>
              <p:nvPr/>
            </p:nvSpPr>
            <p:spPr>
              <a:xfrm>
                <a:off x="6632458" y="3538937"/>
                <a:ext cx="1744613" cy="548235"/>
              </a:xfrm>
              <a:custGeom>
                <a:avLst/>
                <a:gdLst/>
                <a:ahLst/>
                <a:cxnLst/>
                <a:rect l="0" t="0" r="0" b="0"/>
                <a:pathLst>
                  <a:path w="120000" h="120000" extrusionOk="0">
                    <a:moveTo>
                      <a:pt x="120000" y="0"/>
                    </a:moveTo>
                    <a:cubicBezTo>
                      <a:pt x="120000" y="35709"/>
                      <a:pt x="93029" y="64359"/>
                      <a:pt x="59934" y="64359"/>
                    </a:cubicBezTo>
                    <a:cubicBezTo>
                      <a:pt x="26840" y="64359"/>
                      <a:pt x="0" y="35709"/>
                      <a:pt x="0" y="0"/>
                    </a:cubicBezTo>
                    <a:cubicBezTo>
                      <a:pt x="0" y="56055"/>
                      <a:pt x="0" y="56055"/>
                      <a:pt x="0" y="56055"/>
                    </a:cubicBezTo>
                    <a:cubicBezTo>
                      <a:pt x="0" y="91349"/>
                      <a:pt x="26840" y="120000"/>
                      <a:pt x="59934" y="120000"/>
                    </a:cubicBezTo>
                    <a:cubicBezTo>
                      <a:pt x="93029" y="120000"/>
                      <a:pt x="120000" y="91349"/>
                      <a:pt x="120000" y="56055"/>
                    </a:cubicBezTo>
                    <a:lnTo>
                      <a:pt x="120000" y="0"/>
                    </a:lnTo>
                    <a:close/>
                  </a:path>
                </a:pathLst>
              </a:custGeom>
              <a:solidFill>
                <a:schemeClr val="accent2">
                  <a:lumMod val="75000"/>
                </a:schemeClr>
              </a:solidFill>
              <a:ln>
                <a:noFill/>
              </a:ln>
              <a:effectLst>
                <a:outerShdw dist="38100" dir="5400000" algn="t" rotWithShape="0">
                  <a:srgbClr val="000000">
                    <a:alpha val="9411"/>
                  </a:srgbClr>
                </a:outerShdw>
              </a:effectLst>
            </p:spPr>
            <p:txBody>
              <a:bodyPr lIns="121899" tIns="60941" rIns="121899" bIns="60941" anchor="ctr" anchorCtr="0">
                <a:noAutofit/>
              </a:bodyPr>
              <a:lstStyle/>
              <a:p>
                <a:pPr algn="ctr">
                  <a:buClr>
                    <a:srgbClr val="000000"/>
                  </a:buClr>
                </a:pPr>
                <a:endParaRPr sz="1333" b="1">
                  <a:solidFill>
                    <a:srgbClr val="FFFFFF"/>
                  </a:solidFill>
                  <a:ea typeface="Calibri"/>
                  <a:cs typeface="Calibri"/>
                  <a:sym typeface="Calibri"/>
                </a:endParaRPr>
              </a:p>
            </p:txBody>
          </p:sp>
        </p:grpSp>
        <p:grpSp>
          <p:nvGrpSpPr>
            <p:cNvPr id="35" name="Group 61">
              <a:extLst>
                <a:ext uri="{FF2B5EF4-FFF2-40B4-BE49-F238E27FC236}">
                  <a16:creationId xmlns:a16="http://schemas.microsoft.com/office/drawing/2014/main" id="{32D9CC2C-76F6-9C4C-80E3-737C518B231E}"/>
                </a:ext>
              </a:extLst>
            </p:cNvPr>
            <p:cNvGrpSpPr/>
            <p:nvPr/>
          </p:nvGrpSpPr>
          <p:grpSpPr>
            <a:xfrm>
              <a:off x="6918456" y="951704"/>
              <a:ext cx="1171555" cy="1725412"/>
              <a:chOff x="6918455" y="1721130"/>
              <a:chExt cx="1171555" cy="1725412"/>
            </a:xfrm>
          </p:grpSpPr>
          <p:grpSp>
            <p:nvGrpSpPr>
              <p:cNvPr id="38" name="Shape 4556">
                <a:extLst>
                  <a:ext uri="{FF2B5EF4-FFF2-40B4-BE49-F238E27FC236}">
                    <a16:creationId xmlns:a16="http://schemas.microsoft.com/office/drawing/2014/main" id="{D7D778C9-47FE-8144-B135-F7A134BCA0E2}"/>
                  </a:ext>
                </a:extLst>
              </p:cNvPr>
              <p:cNvGrpSpPr/>
              <p:nvPr/>
            </p:nvGrpSpPr>
            <p:grpSpPr>
              <a:xfrm>
                <a:off x="6918455" y="1721130"/>
                <a:ext cx="1171555" cy="1320707"/>
                <a:chOff x="2865316" y="1820082"/>
                <a:chExt cx="773113" cy="871538"/>
              </a:xfrm>
            </p:grpSpPr>
            <p:sp>
              <p:nvSpPr>
                <p:cNvPr id="66" name="Shape 4557">
                  <a:extLst>
                    <a:ext uri="{FF2B5EF4-FFF2-40B4-BE49-F238E27FC236}">
                      <a16:creationId xmlns:a16="http://schemas.microsoft.com/office/drawing/2014/main" id="{2A5681CC-F025-694A-824E-A3370D0494C9}"/>
                    </a:ext>
                  </a:extLst>
                </p:cNvPr>
                <p:cNvSpPr/>
                <p:nvPr/>
              </p:nvSpPr>
              <p:spPr>
                <a:xfrm>
                  <a:off x="2865316" y="1820082"/>
                  <a:ext cx="773113" cy="871538"/>
                </a:xfrm>
                <a:custGeom>
                  <a:avLst/>
                  <a:gdLst/>
                  <a:ahLst/>
                  <a:cxnLst/>
                  <a:rect l="0" t="0" r="0" b="0"/>
                  <a:pathLst>
                    <a:path w="120000" h="120000" extrusionOk="0">
                      <a:moveTo>
                        <a:pt x="99512" y="85043"/>
                      </a:moveTo>
                      <a:cubicBezTo>
                        <a:pt x="115317" y="70434"/>
                        <a:pt x="120000" y="49043"/>
                        <a:pt x="111219" y="30782"/>
                      </a:cubicBezTo>
                      <a:cubicBezTo>
                        <a:pt x="102439" y="12000"/>
                        <a:pt x="82536" y="0"/>
                        <a:pt x="59707" y="0"/>
                      </a:cubicBezTo>
                      <a:cubicBezTo>
                        <a:pt x="59707" y="0"/>
                        <a:pt x="59707" y="0"/>
                        <a:pt x="59707" y="0"/>
                      </a:cubicBezTo>
                      <a:cubicBezTo>
                        <a:pt x="59707" y="0"/>
                        <a:pt x="59707" y="0"/>
                        <a:pt x="59707" y="0"/>
                      </a:cubicBezTo>
                      <a:cubicBezTo>
                        <a:pt x="37463" y="0"/>
                        <a:pt x="16975" y="12000"/>
                        <a:pt x="8195" y="30782"/>
                      </a:cubicBezTo>
                      <a:cubicBezTo>
                        <a:pt x="0" y="49043"/>
                        <a:pt x="4682" y="70434"/>
                        <a:pt x="20487" y="85043"/>
                      </a:cubicBezTo>
                      <a:cubicBezTo>
                        <a:pt x="59707" y="120000"/>
                        <a:pt x="59707" y="120000"/>
                        <a:pt x="59707" y="120000"/>
                      </a:cubicBezTo>
                      <a:lnTo>
                        <a:pt x="99512" y="85043"/>
                      </a:lnTo>
                      <a:close/>
                    </a:path>
                  </a:pathLst>
                </a:custGeom>
                <a:solidFill>
                  <a:schemeClr val="accent2">
                    <a:lumMod val="75000"/>
                  </a:schemeClr>
                </a:solidFill>
                <a:ln>
                  <a:noFill/>
                </a:ln>
              </p:spPr>
              <p:txBody>
                <a:bodyPr lIns="121899" tIns="60941" rIns="121899" bIns="60941" anchor="t" anchorCtr="0">
                  <a:noAutofit/>
                </a:bodyPr>
                <a:lstStyle/>
                <a:p>
                  <a:pPr>
                    <a:buClr>
                      <a:srgbClr val="000000"/>
                    </a:buClr>
                  </a:pPr>
                  <a:endParaRPr sz="1200">
                    <a:solidFill>
                      <a:schemeClr val="dk1"/>
                    </a:solidFill>
                    <a:ea typeface="Calibri"/>
                    <a:cs typeface="Calibri"/>
                    <a:sym typeface="Calibri"/>
                  </a:endParaRPr>
                </a:p>
              </p:txBody>
            </p:sp>
            <p:sp>
              <p:nvSpPr>
                <p:cNvPr id="67" name="Shape 4558">
                  <a:extLst>
                    <a:ext uri="{FF2B5EF4-FFF2-40B4-BE49-F238E27FC236}">
                      <a16:creationId xmlns:a16="http://schemas.microsoft.com/office/drawing/2014/main" id="{6EB143B7-7A9F-BB4F-8BE4-93BBFA1E9F9D}"/>
                    </a:ext>
                  </a:extLst>
                </p:cNvPr>
                <p:cNvSpPr/>
                <p:nvPr/>
              </p:nvSpPr>
              <p:spPr>
                <a:xfrm>
                  <a:off x="2955148" y="1887674"/>
                  <a:ext cx="593452" cy="593452"/>
                </a:xfrm>
                <a:prstGeom prst="ellipse">
                  <a:avLst/>
                </a:prstGeom>
                <a:solidFill>
                  <a:schemeClr val="lt1"/>
                </a:solidFill>
                <a:ln>
                  <a:noFill/>
                </a:ln>
              </p:spPr>
              <p:txBody>
                <a:bodyPr lIns="60941" tIns="30463" rIns="60941" bIns="30463" anchor="ctr" anchorCtr="0">
                  <a:noAutofit/>
                </a:bodyPr>
                <a:lstStyle/>
                <a:p>
                  <a:pPr algn="ctr">
                    <a:buClr>
                      <a:srgbClr val="000000"/>
                    </a:buClr>
                  </a:pPr>
                  <a:endParaRPr sz="1200">
                    <a:solidFill>
                      <a:schemeClr val="lt1"/>
                    </a:solidFill>
                    <a:ea typeface="Calibri"/>
                    <a:cs typeface="Calibri"/>
                    <a:sym typeface="Calibri"/>
                  </a:endParaRPr>
                </a:p>
              </p:txBody>
            </p:sp>
          </p:grpSp>
          <p:cxnSp>
            <p:nvCxnSpPr>
              <p:cNvPr id="64" name="Shape 4559">
                <a:extLst>
                  <a:ext uri="{FF2B5EF4-FFF2-40B4-BE49-F238E27FC236}">
                    <a16:creationId xmlns:a16="http://schemas.microsoft.com/office/drawing/2014/main" id="{D2D200F1-37CB-4D43-BEEC-1DA013028200}"/>
                  </a:ext>
                </a:extLst>
              </p:cNvPr>
              <p:cNvCxnSpPr/>
              <p:nvPr/>
            </p:nvCxnSpPr>
            <p:spPr>
              <a:xfrm>
                <a:off x="7504233" y="3033221"/>
                <a:ext cx="0" cy="413321"/>
              </a:xfrm>
              <a:prstGeom prst="straightConnector1">
                <a:avLst/>
              </a:prstGeom>
              <a:noFill/>
              <a:ln w="38100" cap="flat" cmpd="sng">
                <a:solidFill>
                  <a:schemeClr val="accent5">
                    <a:lumMod val="75000"/>
                  </a:schemeClr>
                </a:solidFill>
                <a:prstDash val="dash"/>
                <a:miter/>
                <a:headEnd type="none" w="med" len="med"/>
                <a:tailEnd type="oval" w="sm" len="sm"/>
              </a:ln>
            </p:spPr>
          </p:cxnSp>
        </p:grpSp>
        <p:sp>
          <p:nvSpPr>
            <p:cNvPr id="76" name="Text Placeholder 2">
              <a:extLst>
                <a:ext uri="{FF2B5EF4-FFF2-40B4-BE49-F238E27FC236}">
                  <a16:creationId xmlns:a16="http://schemas.microsoft.com/office/drawing/2014/main" id="{9DB23CA5-D00D-594A-8365-7CB9B0304237}"/>
                </a:ext>
              </a:extLst>
            </p:cNvPr>
            <p:cNvSpPr txBox="1">
              <a:spLocks/>
            </p:cNvSpPr>
            <p:nvPr/>
          </p:nvSpPr>
          <p:spPr>
            <a:xfrm>
              <a:off x="6918456" y="1326438"/>
              <a:ext cx="1133011" cy="477817"/>
            </a:xfrm>
            <a:prstGeom prst="rect">
              <a:avLst/>
            </a:prstGeom>
          </p:spPr>
          <p:txBody>
            <a:bodyPr vert="horz" lIns="91440" tIns="45720" rIns="91440" bIns="45720" rtlCol="0">
              <a:noAutofit/>
            </a:bodyPr>
            <a:lstStyle/>
            <a:p>
              <a:pPr algn="ctr" defTabSz="914377">
                <a:lnSpc>
                  <a:spcPct val="90000"/>
                </a:lnSpc>
                <a:defRPr/>
              </a:pPr>
              <a:r>
                <a:rPr lang="en-US" sz="1400" b="1">
                  <a:solidFill>
                    <a:schemeClr val="tx1">
                      <a:lumMod val="95000"/>
                      <a:lumOff val="5000"/>
                    </a:schemeClr>
                  </a:solidFill>
                  <a:ea typeface="Source Sans Pro Light" panose="020B0403030403020204" pitchFamily="34" charset="0"/>
                </a:rPr>
                <a:t>Experienced BA</a:t>
              </a:r>
            </a:p>
          </p:txBody>
        </p:sp>
      </p:grpSp>
      <p:grpSp>
        <p:nvGrpSpPr>
          <p:cNvPr id="45" name="Group 44">
            <a:extLst>
              <a:ext uri="{FF2B5EF4-FFF2-40B4-BE49-F238E27FC236}">
                <a16:creationId xmlns:a16="http://schemas.microsoft.com/office/drawing/2014/main" id="{33EE8FDF-656A-47B6-9FF3-5BC598B09CB2}"/>
              </a:ext>
            </a:extLst>
          </p:cNvPr>
          <p:cNvGrpSpPr/>
          <p:nvPr/>
        </p:nvGrpSpPr>
        <p:grpSpPr>
          <a:xfrm>
            <a:off x="9550547" y="483191"/>
            <a:ext cx="1744613" cy="3806523"/>
            <a:chOff x="9550547" y="293617"/>
            <a:chExt cx="1744613" cy="3806523"/>
          </a:xfrm>
        </p:grpSpPr>
        <p:grpSp>
          <p:nvGrpSpPr>
            <p:cNvPr id="2" name="Group 7">
              <a:extLst>
                <a:ext uri="{FF2B5EF4-FFF2-40B4-BE49-F238E27FC236}">
                  <a16:creationId xmlns:a16="http://schemas.microsoft.com/office/drawing/2014/main" id="{6BFD5488-C52D-2F4F-BB23-FCE32E11F10F}"/>
                </a:ext>
              </a:extLst>
            </p:cNvPr>
            <p:cNvGrpSpPr/>
            <p:nvPr/>
          </p:nvGrpSpPr>
          <p:grpSpPr>
            <a:xfrm>
              <a:off x="9550547" y="3259856"/>
              <a:ext cx="1744613" cy="840284"/>
              <a:chOff x="9728963" y="4029282"/>
              <a:chExt cx="1744613" cy="840284"/>
            </a:xfrm>
          </p:grpSpPr>
          <p:sp>
            <p:nvSpPr>
              <p:cNvPr id="9" name="Shape 4530">
                <a:extLst>
                  <a:ext uri="{FF2B5EF4-FFF2-40B4-BE49-F238E27FC236}">
                    <a16:creationId xmlns:a16="http://schemas.microsoft.com/office/drawing/2014/main" id="{0464A831-0958-5842-8E90-3F36D31FE0AC}"/>
                  </a:ext>
                </a:extLst>
              </p:cNvPr>
              <p:cNvSpPr/>
              <p:nvPr/>
            </p:nvSpPr>
            <p:spPr>
              <a:xfrm>
                <a:off x="9728963" y="4029282"/>
                <a:ext cx="1744613" cy="585380"/>
              </a:xfrm>
              <a:prstGeom prst="ellipse">
                <a:avLst/>
              </a:prstGeom>
              <a:solidFill>
                <a:schemeClr val="accent2">
                  <a:lumMod val="75000"/>
                </a:schemeClr>
              </a:solidFill>
              <a:ln>
                <a:noFill/>
              </a:ln>
            </p:spPr>
            <p:txBody>
              <a:bodyPr lIns="0" tIns="0" rIns="0" bIns="0" anchor="ctr" anchorCtr="0">
                <a:noAutofit/>
              </a:bodyPr>
              <a:lstStyle/>
              <a:p>
                <a:pPr algn="ctr">
                  <a:buClr>
                    <a:srgbClr val="000000"/>
                  </a:buClr>
                </a:pPr>
                <a:endParaRPr sz="1600" b="1">
                  <a:solidFill>
                    <a:srgbClr val="FFFFFF"/>
                  </a:solidFill>
                  <a:ea typeface="Arial"/>
                  <a:cs typeface="Calibri" panose="020F0502020204030204" pitchFamily="34" charset="0"/>
                  <a:sym typeface="Arial"/>
                </a:endParaRPr>
              </a:p>
            </p:txBody>
          </p:sp>
          <p:sp>
            <p:nvSpPr>
              <p:cNvPr id="10" name="Shape 4531">
                <a:extLst>
                  <a:ext uri="{FF2B5EF4-FFF2-40B4-BE49-F238E27FC236}">
                    <a16:creationId xmlns:a16="http://schemas.microsoft.com/office/drawing/2014/main" id="{2920C6F3-DB5B-684A-A636-5AB45FC953A6}"/>
                  </a:ext>
                </a:extLst>
              </p:cNvPr>
              <p:cNvSpPr/>
              <p:nvPr/>
            </p:nvSpPr>
            <p:spPr>
              <a:xfrm>
                <a:off x="9728963" y="4321331"/>
                <a:ext cx="1744613" cy="548235"/>
              </a:xfrm>
              <a:custGeom>
                <a:avLst/>
                <a:gdLst/>
                <a:ahLst/>
                <a:cxnLst/>
                <a:rect l="0" t="0" r="0" b="0"/>
                <a:pathLst>
                  <a:path w="120000" h="120000" extrusionOk="0">
                    <a:moveTo>
                      <a:pt x="120000" y="0"/>
                    </a:moveTo>
                    <a:cubicBezTo>
                      <a:pt x="120000" y="35709"/>
                      <a:pt x="93029" y="64359"/>
                      <a:pt x="59934" y="64359"/>
                    </a:cubicBezTo>
                    <a:cubicBezTo>
                      <a:pt x="26840" y="64359"/>
                      <a:pt x="0" y="35709"/>
                      <a:pt x="0" y="0"/>
                    </a:cubicBezTo>
                    <a:cubicBezTo>
                      <a:pt x="0" y="56055"/>
                      <a:pt x="0" y="56055"/>
                      <a:pt x="0" y="56055"/>
                    </a:cubicBezTo>
                    <a:cubicBezTo>
                      <a:pt x="0" y="91349"/>
                      <a:pt x="26840" y="120000"/>
                      <a:pt x="59934" y="120000"/>
                    </a:cubicBezTo>
                    <a:cubicBezTo>
                      <a:pt x="93029" y="120000"/>
                      <a:pt x="120000" y="91349"/>
                      <a:pt x="120000" y="56055"/>
                    </a:cubicBezTo>
                    <a:lnTo>
                      <a:pt x="120000" y="0"/>
                    </a:lnTo>
                    <a:close/>
                  </a:path>
                </a:pathLst>
              </a:custGeom>
              <a:solidFill>
                <a:schemeClr val="accent2">
                  <a:lumMod val="50000"/>
                </a:schemeClr>
              </a:solidFill>
              <a:ln>
                <a:noFill/>
              </a:ln>
              <a:effectLst>
                <a:outerShdw dist="38100" dir="5400000" algn="t" rotWithShape="0">
                  <a:srgbClr val="000000">
                    <a:alpha val="9411"/>
                  </a:srgbClr>
                </a:outerShdw>
              </a:effectLst>
            </p:spPr>
            <p:txBody>
              <a:bodyPr lIns="121899" tIns="60941" rIns="121899" bIns="60941" anchor="ctr" anchorCtr="0">
                <a:noAutofit/>
              </a:bodyPr>
              <a:lstStyle/>
              <a:p>
                <a:pPr algn="ctr">
                  <a:buClr>
                    <a:srgbClr val="000000"/>
                  </a:buClr>
                </a:pPr>
                <a:endParaRPr sz="1333" b="1">
                  <a:solidFill>
                    <a:srgbClr val="FFFFFF"/>
                  </a:solidFill>
                  <a:ea typeface="Calibri"/>
                  <a:cs typeface="Calibri"/>
                  <a:sym typeface="Calibri"/>
                </a:endParaRPr>
              </a:p>
            </p:txBody>
          </p:sp>
        </p:grpSp>
        <p:grpSp>
          <p:nvGrpSpPr>
            <p:cNvPr id="4" name="Group 10">
              <a:extLst>
                <a:ext uri="{FF2B5EF4-FFF2-40B4-BE49-F238E27FC236}">
                  <a16:creationId xmlns:a16="http://schemas.microsoft.com/office/drawing/2014/main" id="{F31963E6-4B12-CD43-AC26-3B9C273792B8}"/>
                </a:ext>
              </a:extLst>
            </p:cNvPr>
            <p:cNvGrpSpPr/>
            <p:nvPr/>
          </p:nvGrpSpPr>
          <p:grpSpPr>
            <a:xfrm>
              <a:off x="9550547" y="2796441"/>
              <a:ext cx="1744613" cy="840284"/>
              <a:chOff x="9728963" y="3565868"/>
              <a:chExt cx="1744613" cy="840284"/>
            </a:xfrm>
          </p:grpSpPr>
          <p:sp>
            <p:nvSpPr>
              <p:cNvPr id="12" name="Shape 4532">
                <a:extLst>
                  <a:ext uri="{FF2B5EF4-FFF2-40B4-BE49-F238E27FC236}">
                    <a16:creationId xmlns:a16="http://schemas.microsoft.com/office/drawing/2014/main" id="{902E5936-AF36-8A4B-B903-FF02F9EA3C3A}"/>
                  </a:ext>
                </a:extLst>
              </p:cNvPr>
              <p:cNvSpPr/>
              <p:nvPr/>
            </p:nvSpPr>
            <p:spPr>
              <a:xfrm>
                <a:off x="9728963" y="3565868"/>
                <a:ext cx="1744613" cy="585380"/>
              </a:xfrm>
              <a:prstGeom prst="ellipse">
                <a:avLst/>
              </a:prstGeom>
              <a:solidFill>
                <a:schemeClr val="accent2">
                  <a:lumMod val="75000"/>
                </a:schemeClr>
              </a:solidFill>
              <a:ln>
                <a:noFill/>
              </a:ln>
            </p:spPr>
            <p:txBody>
              <a:bodyPr lIns="0" tIns="0" rIns="0" bIns="0" anchor="ctr" anchorCtr="0">
                <a:noAutofit/>
              </a:bodyPr>
              <a:lstStyle/>
              <a:p>
                <a:pPr algn="ctr">
                  <a:buClr>
                    <a:srgbClr val="000000"/>
                  </a:buClr>
                </a:pPr>
                <a:endParaRPr sz="1600" b="1">
                  <a:solidFill>
                    <a:srgbClr val="FFFFFF"/>
                  </a:solidFill>
                  <a:ea typeface="Arial"/>
                  <a:cs typeface="Calibri" panose="020F0502020204030204" pitchFamily="34" charset="0"/>
                  <a:sym typeface="Arial"/>
                </a:endParaRPr>
              </a:p>
            </p:txBody>
          </p:sp>
          <p:sp>
            <p:nvSpPr>
              <p:cNvPr id="13" name="Shape 4533">
                <a:extLst>
                  <a:ext uri="{FF2B5EF4-FFF2-40B4-BE49-F238E27FC236}">
                    <a16:creationId xmlns:a16="http://schemas.microsoft.com/office/drawing/2014/main" id="{A79B7C70-1CBD-D44D-9015-9E59FFFC1998}"/>
                  </a:ext>
                </a:extLst>
              </p:cNvPr>
              <p:cNvSpPr/>
              <p:nvPr/>
            </p:nvSpPr>
            <p:spPr>
              <a:xfrm>
                <a:off x="9728963" y="3857917"/>
                <a:ext cx="1744613" cy="548235"/>
              </a:xfrm>
              <a:custGeom>
                <a:avLst/>
                <a:gdLst/>
                <a:ahLst/>
                <a:cxnLst/>
                <a:rect l="0" t="0" r="0" b="0"/>
                <a:pathLst>
                  <a:path w="120000" h="120000" extrusionOk="0">
                    <a:moveTo>
                      <a:pt x="120000" y="0"/>
                    </a:moveTo>
                    <a:cubicBezTo>
                      <a:pt x="120000" y="35709"/>
                      <a:pt x="93029" y="64359"/>
                      <a:pt x="59934" y="64359"/>
                    </a:cubicBezTo>
                    <a:cubicBezTo>
                      <a:pt x="26840" y="64359"/>
                      <a:pt x="0" y="35709"/>
                      <a:pt x="0" y="0"/>
                    </a:cubicBezTo>
                    <a:cubicBezTo>
                      <a:pt x="0" y="56055"/>
                      <a:pt x="0" y="56055"/>
                      <a:pt x="0" y="56055"/>
                    </a:cubicBezTo>
                    <a:cubicBezTo>
                      <a:pt x="0" y="91349"/>
                      <a:pt x="26840" y="120000"/>
                      <a:pt x="59934" y="120000"/>
                    </a:cubicBezTo>
                    <a:cubicBezTo>
                      <a:pt x="93029" y="120000"/>
                      <a:pt x="120000" y="91349"/>
                      <a:pt x="120000" y="56055"/>
                    </a:cubicBezTo>
                    <a:lnTo>
                      <a:pt x="120000" y="0"/>
                    </a:lnTo>
                    <a:close/>
                  </a:path>
                </a:pathLst>
              </a:custGeom>
              <a:solidFill>
                <a:schemeClr val="accent2">
                  <a:lumMod val="50000"/>
                </a:schemeClr>
              </a:solidFill>
              <a:ln>
                <a:noFill/>
              </a:ln>
              <a:effectLst>
                <a:outerShdw dist="38100" dir="5400000" algn="t" rotWithShape="0">
                  <a:srgbClr val="000000">
                    <a:alpha val="9411"/>
                  </a:srgbClr>
                </a:outerShdw>
              </a:effectLst>
            </p:spPr>
            <p:txBody>
              <a:bodyPr lIns="121899" tIns="60941" rIns="121899" bIns="60941" anchor="ctr" anchorCtr="0">
                <a:noAutofit/>
              </a:bodyPr>
              <a:lstStyle/>
              <a:p>
                <a:pPr algn="ctr">
                  <a:buClr>
                    <a:srgbClr val="000000"/>
                  </a:buClr>
                </a:pPr>
                <a:endParaRPr sz="1333" b="1">
                  <a:solidFill>
                    <a:srgbClr val="FFFFFF"/>
                  </a:solidFill>
                  <a:ea typeface="Calibri"/>
                  <a:cs typeface="Calibri"/>
                  <a:sym typeface="Calibri"/>
                </a:endParaRPr>
              </a:p>
            </p:txBody>
          </p:sp>
        </p:grpSp>
        <p:grpSp>
          <p:nvGrpSpPr>
            <p:cNvPr id="5" name="Group 13">
              <a:extLst>
                <a:ext uri="{FF2B5EF4-FFF2-40B4-BE49-F238E27FC236}">
                  <a16:creationId xmlns:a16="http://schemas.microsoft.com/office/drawing/2014/main" id="{186FA328-461D-7240-BB9F-488A873284C6}"/>
                </a:ext>
              </a:extLst>
            </p:cNvPr>
            <p:cNvGrpSpPr/>
            <p:nvPr/>
          </p:nvGrpSpPr>
          <p:grpSpPr>
            <a:xfrm>
              <a:off x="9550547" y="2329391"/>
              <a:ext cx="1744613" cy="840283"/>
              <a:chOff x="9728963" y="3098820"/>
              <a:chExt cx="1744613" cy="840283"/>
            </a:xfrm>
          </p:grpSpPr>
          <p:sp>
            <p:nvSpPr>
              <p:cNvPr id="15" name="Shape 4534">
                <a:extLst>
                  <a:ext uri="{FF2B5EF4-FFF2-40B4-BE49-F238E27FC236}">
                    <a16:creationId xmlns:a16="http://schemas.microsoft.com/office/drawing/2014/main" id="{D89F04F8-A13F-5243-9B36-307D18C03B02}"/>
                  </a:ext>
                </a:extLst>
              </p:cNvPr>
              <p:cNvSpPr/>
              <p:nvPr/>
            </p:nvSpPr>
            <p:spPr>
              <a:xfrm>
                <a:off x="9728963" y="3098820"/>
                <a:ext cx="1744613" cy="585380"/>
              </a:xfrm>
              <a:prstGeom prst="ellipse">
                <a:avLst/>
              </a:prstGeom>
              <a:solidFill>
                <a:schemeClr val="accent2">
                  <a:lumMod val="75000"/>
                </a:schemeClr>
              </a:solidFill>
              <a:ln>
                <a:noFill/>
              </a:ln>
            </p:spPr>
            <p:txBody>
              <a:bodyPr lIns="0" tIns="0" rIns="0" bIns="0" anchor="ctr" anchorCtr="0">
                <a:noAutofit/>
              </a:bodyPr>
              <a:lstStyle/>
              <a:p>
                <a:pPr algn="ctr">
                  <a:buClr>
                    <a:srgbClr val="000000"/>
                  </a:buClr>
                </a:pPr>
                <a:endParaRPr sz="1600" b="1">
                  <a:solidFill>
                    <a:srgbClr val="FFFFFF"/>
                  </a:solidFill>
                  <a:ea typeface="Arial"/>
                  <a:cs typeface="Calibri" panose="020F0502020204030204" pitchFamily="34" charset="0"/>
                  <a:sym typeface="Arial"/>
                </a:endParaRPr>
              </a:p>
            </p:txBody>
          </p:sp>
          <p:sp>
            <p:nvSpPr>
              <p:cNvPr id="16" name="Shape 4535">
                <a:extLst>
                  <a:ext uri="{FF2B5EF4-FFF2-40B4-BE49-F238E27FC236}">
                    <a16:creationId xmlns:a16="http://schemas.microsoft.com/office/drawing/2014/main" id="{A6AC723C-A02A-3847-9CDD-92C4B963384B}"/>
                  </a:ext>
                </a:extLst>
              </p:cNvPr>
              <p:cNvSpPr/>
              <p:nvPr/>
            </p:nvSpPr>
            <p:spPr>
              <a:xfrm>
                <a:off x="9728963" y="3390868"/>
                <a:ext cx="1744613" cy="548235"/>
              </a:xfrm>
              <a:custGeom>
                <a:avLst/>
                <a:gdLst/>
                <a:ahLst/>
                <a:cxnLst/>
                <a:rect l="0" t="0" r="0" b="0"/>
                <a:pathLst>
                  <a:path w="120000" h="120000" extrusionOk="0">
                    <a:moveTo>
                      <a:pt x="120000" y="0"/>
                    </a:moveTo>
                    <a:cubicBezTo>
                      <a:pt x="120000" y="35709"/>
                      <a:pt x="93029" y="64359"/>
                      <a:pt x="59934" y="64359"/>
                    </a:cubicBezTo>
                    <a:cubicBezTo>
                      <a:pt x="26840" y="64359"/>
                      <a:pt x="0" y="35709"/>
                      <a:pt x="0" y="0"/>
                    </a:cubicBezTo>
                    <a:cubicBezTo>
                      <a:pt x="0" y="56055"/>
                      <a:pt x="0" y="56055"/>
                      <a:pt x="0" y="56055"/>
                    </a:cubicBezTo>
                    <a:cubicBezTo>
                      <a:pt x="0" y="91349"/>
                      <a:pt x="26840" y="120000"/>
                      <a:pt x="59934" y="120000"/>
                    </a:cubicBezTo>
                    <a:cubicBezTo>
                      <a:pt x="93029" y="120000"/>
                      <a:pt x="120000" y="91349"/>
                      <a:pt x="120000" y="56055"/>
                    </a:cubicBezTo>
                    <a:lnTo>
                      <a:pt x="120000" y="0"/>
                    </a:lnTo>
                    <a:close/>
                  </a:path>
                </a:pathLst>
              </a:custGeom>
              <a:solidFill>
                <a:schemeClr val="accent2">
                  <a:lumMod val="50000"/>
                </a:schemeClr>
              </a:solidFill>
              <a:ln>
                <a:noFill/>
              </a:ln>
              <a:effectLst>
                <a:outerShdw dist="38100" dir="5400000" algn="t" rotWithShape="0">
                  <a:srgbClr val="000000">
                    <a:alpha val="9411"/>
                  </a:srgbClr>
                </a:outerShdw>
              </a:effectLst>
            </p:spPr>
            <p:txBody>
              <a:bodyPr lIns="121899" tIns="60941" rIns="121899" bIns="60941" anchor="ctr" anchorCtr="0">
                <a:noAutofit/>
              </a:bodyPr>
              <a:lstStyle/>
              <a:p>
                <a:pPr algn="ctr">
                  <a:buClr>
                    <a:srgbClr val="000000"/>
                  </a:buClr>
                </a:pPr>
                <a:endParaRPr sz="1333" b="1">
                  <a:solidFill>
                    <a:srgbClr val="FFFFFF"/>
                  </a:solidFill>
                  <a:ea typeface="Calibri"/>
                  <a:cs typeface="Calibri"/>
                  <a:sym typeface="Calibri"/>
                </a:endParaRPr>
              </a:p>
            </p:txBody>
          </p:sp>
        </p:grpSp>
        <p:grpSp>
          <p:nvGrpSpPr>
            <p:cNvPr id="20" name="Group 34">
              <a:extLst>
                <a:ext uri="{FF2B5EF4-FFF2-40B4-BE49-F238E27FC236}">
                  <a16:creationId xmlns:a16="http://schemas.microsoft.com/office/drawing/2014/main" id="{2D03CD29-480B-524E-B43E-3C32557116F7}"/>
                </a:ext>
              </a:extLst>
            </p:cNvPr>
            <p:cNvGrpSpPr/>
            <p:nvPr/>
          </p:nvGrpSpPr>
          <p:grpSpPr>
            <a:xfrm>
              <a:off x="9550547" y="1819379"/>
              <a:ext cx="1744613" cy="840284"/>
              <a:chOff x="9728963" y="2588805"/>
              <a:chExt cx="1744613" cy="840284"/>
            </a:xfrm>
          </p:grpSpPr>
          <p:sp>
            <p:nvSpPr>
              <p:cNvPr id="36" name="Shape 4560">
                <a:extLst>
                  <a:ext uri="{FF2B5EF4-FFF2-40B4-BE49-F238E27FC236}">
                    <a16:creationId xmlns:a16="http://schemas.microsoft.com/office/drawing/2014/main" id="{0F9C760A-E785-3C40-9528-576F986EFDCB}"/>
                  </a:ext>
                </a:extLst>
              </p:cNvPr>
              <p:cNvSpPr/>
              <p:nvPr/>
            </p:nvSpPr>
            <p:spPr>
              <a:xfrm>
                <a:off x="9728963" y="2588805"/>
                <a:ext cx="1744613" cy="585380"/>
              </a:xfrm>
              <a:prstGeom prst="ellipse">
                <a:avLst/>
              </a:prstGeom>
              <a:solidFill>
                <a:schemeClr val="accent2">
                  <a:lumMod val="75000"/>
                </a:schemeClr>
              </a:solidFill>
              <a:ln>
                <a:noFill/>
              </a:ln>
            </p:spPr>
            <p:txBody>
              <a:bodyPr lIns="0" tIns="0" rIns="0" bIns="0" anchor="ctr" anchorCtr="0">
                <a:noAutofit/>
              </a:bodyPr>
              <a:lstStyle/>
              <a:p>
                <a:pPr algn="ctr">
                  <a:buClr>
                    <a:srgbClr val="000000"/>
                  </a:buClr>
                </a:pPr>
                <a:endParaRPr sz="1600" b="1">
                  <a:solidFill>
                    <a:srgbClr val="FFFFFF"/>
                  </a:solidFill>
                  <a:ea typeface="Arial"/>
                  <a:cs typeface="Calibri" panose="020F0502020204030204" pitchFamily="34" charset="0"/>
                  <a:sym typeface="Arial"/>
                </a:endParaRPr>
              </a:p>
            </p:txBody>
          </p:sp>
          <p:sp>
            <p:nvSpPr>
              <p:cNvPr id="37" name="Shape 4561">
                <a:extLst>
                  <a:ext uri="{FF2B5EF4-FFF2-40B4-BE49-F238E27FC236}">
                    <a16:creationId xmlns:a16="http://schemas.microsoft.com/office/drawing/2014/main" id="{AA5C3480-3BFD-6A4A-BAA1-540F04FDB038}"/>
                  </a:ext>
                </a:extLst>
              </p:cNvPr>
              <p:cNvSpPr/>
              <p:nvPr/>
            </p:nvSpPr>
            <p:spPr>
              <a:xfrm>
                <a:off x="9728963" y="2880854"/>
                <a:ext cx="1744613" cy="548235"/>
              </a:xfrm>
              <a:custGeom>
                <a:avLst/>
                <a:gdLst/>
                <a:ahLst/>
                <a:cxnLst/>
                <a:rect l="0" t="0" r="0" b="0"/>
                <a:pathLst>
                  <a:path w="120000" h="120000" extrusionOk="0">
                    <a:moveTo>
                      <a:pt x="120000" y="0"/>
                    </a:moveTo>
                    <a:cubicBezTo>
                      <a:pt x="120000" y="35709"/>
                      <a:pt x="93029" y="64359"/>
                      <a:pt x="59934" y="64359"/>
                    </a:cubicBezTo>
                    <a:cubicBezTo>
                      <a:pt x="26840" y="64359"/>
                      <a:pt x="0" y="35709"/>
                      <a:pt x="0" y="0"/>
                    </a:cubicBezTo>
                    <a:cubicBezTo>
                      <a:pt x="0" y="56055"/>
                      <a:pt x="0" y="56055"/>
                      <a:pt x="0" y="56055"/>
                    </a:cubicBezTo>
                    <a:cubicBezTo>
                      <a:pt x="0" y="91349"/>
                      <a:pt x="26840" y="120000"/>
                      <a:pt x="59934" y="120000"/>
                    </a:cubicBezTo>
                    <a:cubicBezTo>
                      <a:pt x="93029" y="120000"/>
                      <a:pt x="120000" y="91349"/>
                      <a:pt x="120000" y="56055"/>
                    </a:cubicBezTo>
                    <a:lnTo>
                      <a:pt x="120000" y="0"/>
                    </a:lnTo>
                    <a:close/>
                  </a:path>
                </a:pathLst>
              </a:custGeom>
              <a:solidFill>
                <a:schemeClr val="accent2">
                  <a:lumMod val="50000"/>
                </a:schemeClr>
              </a:solidFill>
              <a:ln>
                <a:noFill/>
              </a:ln>
              <a:effectLst>
                <a:outerShdw dist="38100" dir="5400000" algn="t" rotWithShape="0">
                  <a:srgbClr val="000000">
                    <a:alpha val="9411"/>
                  </a:srgbClr>
                </a:outerShdw>
              </a:effectLst>
            </p:spPr>
            <p:txBody>
              <a:bodyPr lIns="121899" tIns="60941" rIns="121899" bIns="60941" anchor="ctr" anchorCtr="0">
                <a:noAutofit/>
              </a:bodyPr>
              <a:lstStyle/>
              <a:p>
                <a:pPr algn="ctr">
                  <a:buClr>
                    <a:srgbClr val="000000"/>
                  </a:buClr>
                </a:pPr>
                <a:endParaRPr sz="1333" b="1">
                  <a:solidFill>
                    <a:srgbClr val="FFFFFF"/>
                  </a:solidFill>
                  <a:ea typeface="Calibri"/>
                  <a:cs typeface="Calibri"/>
                  <a:sym typeface="Calibri"/>
                </a:endParaRPr>
              </a:p>
            </p:txBody>
          </p:sp>
        </p:grpSp>
        <p:grpSp>
          <p:nvGrpSpPr>
            <p:cNvPr id="39" name="Group 67">
              <a:extLst>
                <a:ext uri="{FF2B5EF4-FFF2-40B4-BE49-F238E27FC236}">
                  <a16:creationId xmlns:a16="http://schemas.microsoft.com/office/drawing/2014/main" id="{83550B3D-4437-E440-A015-71FE0023C468}"/>
                </a:ext>
              </a:extLst>
            </p:cNvPr>
            <p:cNvGrpSpPr/>
            <p:nvPr/>
          </p:nvGrpSpPr>
          <p:grpSpPr>
            <a:xfrm>
              <a:off x="9836544" y="293617"/>
              <a:ext cx="1171555" cy="1725413"/>
              <a:chOff x="10014961" y="1063046"/>
              <a:chExt cx="1171555" cy="1725413"/>
            </a:xfrm>
          </p:grpSpPr>
          <p:grpSp>
            <p:nvGrpSpPr>
              <p:cNvPr id="40" name="Shape 4562">
                <a:extLst>
                  <a:ext uri="{FF2B5EF4-FFF2-40B4-BE49-F238E27FC236}">
                    <a16:creationId xmlns:a16="http://schemas.microsoft.com/office/drawing/2014/main" id="{431213B2-9F74-2B43-8C04-33C7419D7CC7}"/>
                  </a:ext>
                </a:extLst>
              </p:cNvPr>
              <p:cNvGrpSpPr/>
              <p:nvPr/>
            </p:nvGrpSpPr>
            <p:grpSpPr>
              <a:xfrm>
                <a:off x="10014961" y="1063046"/>
                <a:ext cx="1171555" cy="1320707"/>
                <a:chOff x="2865316" y="1820082"/>
                <a:chExt cx="773113" cy="871538"/>
              </a:xfrm>
            </p:grpSpPr>
            <p:sp>
              <p:nvSpPr>
                <p:cNvPr id="72" name="Shape 4563">
                  <a:extLst>
                    <a:ext uri="{FF2B5EF4-FFF2-40B4-BE49-F238E27FC236}">
                      <a16:creationId xmlns:a16="http://schemas.microsoft.com/office/drawing/2014/main" id="{64292F91-7114-F044-80D1-B315A4BFE140}"/>
                    </a:ext>
                  </a:extLst>
                </p:cNvPr>
                <p:cNvSpPr/>
                <p:nvPr/>
              </p:nvSpPr>
              <p:spPr>
                <a:xfrm>
                  <a:off x="2865316" y="1820082"/>
                  <a:ext cx="773113" cy="871538"/>
                </a:xfrm>
                <a:custGeom>
                  <a:avLst/>
                  <a:gdLst/>
                  <a:ahLst/>
                  <a:cxnLst/>
                  <a:rect l="0" t="0" r="0" b="0"/>
                  <a:pathLst>
                    <a:path w="120000" h="120000" extrusionOk="0">
                      <a:moveTo>
                        <a:pt x="99512" y="85043"/>
                      </a:moveTo>
                      <a:cubicBezTo>
                        <a:pt x="115317" y="70434"/>
                        <a:pt x="120000" y="49043"/>
                        <a:pt x="111219" y="30782"/>
                      </a:cubicBezTo>
                      <a:cubicBezTo>
                        <a:pt x="102439" y="12000"/>
                        <a:pt x="82536" y="0"/>
                        <a:pt x="59707" y="0"/>
                      </a:cubicBezTo>
                      <a:cubicBezTo>
                        <a:pt x="59707" y="0"/>
                        <a:pt x="59707" y="0"/>
                        <a:pt x="59707" y="0"/>
                      </a:cubicBezTo>
                      <a:cubicBezTo>
                        <a:pt x="59707" y="0"/>
                        <a:pt x="59707" y="0"/>
                        <a:pt x="59707" y="0"/>
                      </a:cubicBezTo>
                      <a:cubicBezTo>
                        <a:pt x="37463" y="0"/>
                        <a:pt x="16975" y="12000"/>
                        <a:pt x="8195" y="30782"/>
                      </a:cubicBezTo>
                      <a:cubicBezTo>
                        <a:pt x="0" y="49043"/>
                        <a:pt x="4682" y="70434"/>
                        <a:pt x="20487" y="85043"/>
                      </a:cubicBezTo>
                      <a:cubicBezTo>
                        <a:pt x="59707" y="120000"/>
                        <a:pt x="59707" y="120000"/>
                        <a:pt x="59707" y="120000"/>
                      </a:cubicBezTo>
                      <a:lnTo>
                        <a:pt x="99512" y="85043"/>
                      </a:lnTo>
                      <a:close/>
                    </a:path>
                  </a:pathLst>
                </a:custGeom>
                <a:solidFill>
                  <a:schemeClr val="accent2">
                    <a:lumMod val="50000"/>
                  </a:schemeClr>
                </a:solidFill>
                <a:ln>
                  <a:noFill/>
                </a:ln>
              </p:spPr>
              <p:txBody>
                <a:bodyPr lIns="121899" tIns="60941" rIns="121899" bIns="60941" anchor="t" anchorCtr="0">
                  <a:noAutofit/>
                </a:bodyPr>
                <a:lstStyle/>
                <a:p>
                  <a:pPr>
                    <a:buClr>
                      <a:srgbClr val="000000"/>
                    </a:buClr>
                  </a:pPr>
                  <a:endParaRPr sz="1200">
                    <a:solidFill>
                      <a:schemeClr val="dk1"/>
                    </a:solidFill>
                    <a:ea typeface="Calibri"/>
                    <a:cs typeface="Calibri"/>
                    <a:sym typeface="Calibri"/>
                  </a:endParaRPr>
                </a:p>
              </p:txBody>
            </p:sp>
            <p:sp>
              <p:nvSpPr>
                <p:cNvPr id="73" name="Shape 4564">
                  <a:extLst>
                    <a:ext uri="{FF2B5EF4-FFF2-40B4-BE49-F238E27FC236}">
                      <a16:creationId xmlns:a16="http://schemas.microsoft.com/office/drawing/2014/main" id="{E740FCB0-74B3-9F49-A4C1-4A1727AD1C79}"/>
                    </a:ext>
                  </a:extLst>
                </p:cNvPr>
                <p:cNvSpPr/>
                <p:nvPr/>
              </p:nvSpPr>
              <p:spPr>
                <a:xfrm>
                  <a:off x="2955148" y="1887674"/>
                  <a:ext cx="593452" cy="593452"/>
                </a:xfrm>
                <a:prstGeom prst="ellipse">
                  <a:avLst/>
                </a:prstGeom>
                <a:solidFill>
                  <a:schemeClr val="lt1"/>
                </a:solidFill>
                <a:ln>
                  <a:noFill/>
                </a:ln>
              </p:spPr>
              <p:txBody>
                <a:bodyPr lIns="60941" tIns="30463" rIns="60941" bIns="30463" anchor="ctr" anchorCtr="0">
                  <a:noAutofit/>
                </a:bodyPr>
                <a:lstStyle/>
                <a:p>
                  <a:pPr algn="ctr">
                    <a:buClr>
                      <a:srgbClr val="000000"/>
                    </a:buClr>
                  </a:pPr>
                  <a:endParaRPr sz="1200">
                    <a:solidFill>
                      <a:schemeClr val="lt1"/>
                    </a:solidFill>
                    <a:ea typeface="Calibri"/>
                    <a:cs typeface="Calibri"/>
                    <a:sym typeface="Calibri"/>
                  </a:endParaRPr>
                </a:p>
              </p:txBody>
            </p:sp>
          </p:grpSp>
          <p:cxnSp>
            <p:nvCxnSpPr>
              <p:cNvPr id="70" name="Shape 4565">
                <a:extLst>
                  <a:ext uri="{FF2B5EF4-FFF2-40B4-BE49-F238E27FC236}">
                    <a16:creationId xmlns:a16="http://schemas.microsoft.com/office/drawing/2014/main" id="{4837BF35-C72F-2848-959D-B291EA7EC553}"/>
                  </a:ext>
                </a:extLst>
              </p:cNvPr>
              <p:cNvCxnSpPr/>
              <p:nvPr/>
            </p:nvCxnSpPr>
            <p:spPr>
              <a:xfrm>
                <a:off x="10600739" y="2375138"/>
                <a:ext cx="0" cy="413321"/>
              </a:xfrm>
              <a:prstGeom prst="straightConnector1">
                <a:avLst/>
              </a:prstGeom>
              <a:noFill/>
              <a:ln w="38100" cap="flat" cmpd="sng">
                <a:solidFill>
                  <a:schemeClr val="accent6">
                    <a:lumMod val="75000"/>
                  </a:schemeClr>
                </a:solidFill>
                <a:prstDash val="dash"/>
                <a:miter/>
                <a:headEnd type="none" w="med" len="med"/>
                <a:tailEnd type="oval" w="sm" len="sm"/>
              </a:ln>
            </p:spPr>
          </p:cxnSp>
        </p:grpSp>
        <p:sp>
          <p:nvSpPr>
            <p:cNvPr id="77" name="Text Placeholder 2">
              <a:extLst>
                <a:ext uri="{FF2B5EF4-FFF2-40B4-BE49-F238E27FC236}">
                  <a16:creationId xmlns:a16="http://schemas.microsoft.com/office/drawing/2014/main" id="{9DB23CA5-D00D-594A-8365-7CB9B0304237}"/>
                </a:ext>
              </a:extLst>
            </p:cNvPr>
            <p:cNvSpPr txBox="1">
              <a:spLocks/>
            </p:cNvSpPr>
            <p:nvPr/>
          </p:nvSpPr>
          <p:spPr>
            <a:xfrm>
              <a:off x="9915592" y="414394"/>
              <a:ext cx="1092511" cy="477817"/>
            </a:xfrm>
            <a:prstGeom prst="rect">
              <a:avLst/>
            </a:prstGeom>
          </p:spPr>
          <p:txBody>
            <a:bodyPr vert="horz" lIns="91440" tIns="45720" rIns="91440" bIns="45720" rtlCol="0">
              <a:noAutofit/>
            </a:bodyPr>
            <a:lstStyle/>
            <a:p>
              <a:pPr algn="ctr" defTabSz="914377">
                <a:lnSpc>
                  <a:spcPct val="90000"/>
                </a:lnSpc>
                <a:defRPr/>
              </a:pPr>
              <a:r>
                <a:rPr lang="en-US" sz="1400" b="1">
                  <a:solidFill>
                    <a:schemeClr val="tx1">
                      <a:lumMod val="95000"/>
                      <a:lumOff val="5000"/>
                    </a:schemeClr>
                  </a:solidFill>
                  <a:ea typeface="Source Sans Pro Light" panose="020B0403030403020204" pitchFamily="34" charset="0"/>
                </a:rPr>
                <a:t>Senior</a:t>
              </a:r>
            </a:p>
            <a:p>
              <a:pPr algn="ctr" defTabSz="914377">
                <a:lnSpc>
                  <a:spcPct val="90000"/>
                </a:lnSpc>
                <a:defRPr/>
              </a:pPr>
              <a:r>
                <a:rPr lang="en-US" sz="1400" b="1">
                  <a:solidFill>
                    <a:schemeClr val="tx1">
                      <a:lumMod val="95000"/>
                      <a:lumOff val="5000"/>
                    </a:schemeClr>
                  </a:solidFill>
                  <a:ea typeface="Source Sans Pro Light" panose="020B0403030403020204" pitchFamily="34" charset="0"/>
                </a:rPr>
                <a:t>BA/ Lead/ GĐ sản phẩm</a:t>
              </a:r>
            </a:p>
          </p:txBody>
        </p:sp>
      </p:grpSp>
      <p:graphicFrame>
        <p:nvGraphicFramePr>
          <p:cNvPr id="3" name="Diagram 2">
            <a:extLst>
              <a:ext uri="{FF2B5EF4-FFF2-40B4-BE49-F238E27FC236}">
                <a16:creationId xmlns:a16="http://schemas.microsoft.com/office/drawing/2014/main" id="{043CD901-D6AF-4623-80EC-1835E4F54517}"/>
              </a:ext>
            </a:extLst>
          </p:cNvPr>
          <p:cNvGraphicFramePr/>
          <p:nvPr>
            <p:extLst>
              <p:ext uri="{D42A27DB-BD31-4B8C-83A1-F6EECF244321}">
                <p14:modId xmlns:p14="http://schemas.microsoft.com/office/powerpoint/2010/main" val="4002002898"/>
              </p:ext>
            </p:extLst>
          </p:nvPr>
        </p:nvGraphicFramePr>
        <p:xfrm>
          <a:off x="659780" y="4453242"/>
          <a:ext cx="10872439" cy="16132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1" name="Title 40">
            <a:extLst>
              <a:ext uri="{FF2B5EF4-FFF2-40B4-BE49-F238E27FC236}">
                <a16:creationId xmlns:a16="http://schemas.microsoft.com/office/drawing/2014/main" id="{A3F3FB7A-5411-429B-BC32-14BC1418872F}"/>
              </a:ext>
            </a:extLst>
          </p:cNvPr>
          <p:cNvSpPr>
            <a:spLocks noGrp="1"/>
          </p:cNvSpPr>
          <p:nvPr>
            <p:ph type="title"/>
          </p:nvPr>
        </p:nvSpPr>
        <p:spPr>
          <a:xfrm>
            <a:off x="1137669" y="320407"/>
            <a:ext cx="10058400" cy="1040424"/>
          </a:xfrm>
        </p:spPr>
        <p:txBody>
          <a:bodyPr/>
          <a:lstStyle/>
          <a:p>
            <a:r>
              <a:rPr lang="en-US"/>
              <a:t>1.5 Lộ trình công danh</a:t>
            </a:r>
            <a:endParaRPr lang="vi-VN"/>
          </a:p>
        </p:txBody>
      </p:sp>
      <p:sp>
        <p:nvSpPr>
          <p:cNvPr id="47" name="Footer Placeholder 46">
            <a:extLst>
              <a:ext uri="{FF2B5EF4-FFF2-40B4-BE49-F238E27FC236}">
                <a16:creationId xmlns:a16="http://schemas.microsoft.com/office/drawing/2014/main" id="{3C304FFC-0BEE-4931-BE53-A49E67850D10}"/>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5598286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DAACF-51B3-4358-8040-ECB736FE6E39}"/>
              </a:ext>
            </a:extLst>
          </p:cNvPr>
          <p:cNvSpPr>
            <a:spLocks noGrp="1"/>
          </p:cNvSpPr>
          <p:nvPr>
            <p:ph type="title"/>
          </p:nvPr>
        </p:nvSpPr>
        <p:spPr/>
        <p:txBody>
          <a:bodyPr vert="horz" lIns="91440" tIns="45720" rIns="91440" bIns="45720" rtlCol="0" anchor="b">
            <a:normAutofit/>
          </a:bodyPr>
          <a:lstStyle/>
          <a:p>
            <a:r>
              <a:rPr lang="en-US">
                <a:latin typeface="+mj-lt"/>
              </a:rPr>
              <a:t>4.7.1 </a:t>
            </a:r>
            <a:r>
              <a:rPr lang="en-US" err="1">
                <a:latin typeface="+mj-lt"/>
              </a:rPr>
              <a:t>Tài</a:t>
            </a:r>
            <a:r>
              <a:rPr lang="en-US">
                <a:latin typeface="+mj-lt"/>
              </a:rPr>
              <a:t> </a:t>
            </a:r>
            <a:r>
              <a:rPr lang="en-US" err="1">
                <a:latin typeface="+mj-lt"/>
              </a:rPr>
              <a:t>liệu</a:t>
            </a:r>
            <a:r>
              <a:rPr lang="en-US">
                <a:latin typeface="+mj-lt"/>
              </a:rPr>
              <a:t> </a:t>
            </a:r>
            <a:r>
              <a:rPr lang="en-US" err="1">
                <a:latin typeface="+mj-lt"/>
              </a:rPr>
              <a:t>đặc</a:t>
            </a:r>
            <a:r>
              <a:rPr lang="en-US">
                <a:latin typeface="+mj-lt"/>
              </a:rPr>
              <a:t> </a:t>
            </a:r>
            <a:r>
              <a:rPr lang="en-US" err="1">
                <a:latin typeface="+mj-lt"/>
              </a:rPr>
              <a:t>tả</a:t>
            </a:r>
            <a:r>
              <a:rPr lang="en-US">
                <a:latin typeface="+mj-lt"/>
              </a:rPr>
              <a:t> YC </a:t>
            </a:r>
            <a:r>
              <a:rPr lang="en-US" err="1">
                <a:latin typeface="+mj-lt"/>
              </a:rPr>
              <a:t>phần</a:t>
            </a:r>
            <a:r>
              <a:rPr lang="en-US">
                <a:latin typeface="+mj-lt"/>
              </a:rPr>
              <a:t> </a:t>
            </a:r>
            <a:r>
              <a:rPr lang="en-US" err="1">
                <a:latin typeface="+mj-lt"/>
              </a:rPr>
              <a:t>mềm</a:t>
            </a:r>
            <a:r>
              <a:rPr lang="en-US">
                <a:latin typeface="+mj-lt"/>
              </a:rPr>
              <a:t> (SRS)</a:t>
            </a:r>
          </a:p>
        </p:txBody>
      </p:sp>
      <p:sp>
        <p:nvSpPr>
          <p:cNvPr id="3" name="Content Placeholder 2">
            <a:extLst>
              <a:ext uri="{FF2B5EF4-FFF2-40B4-BE49-F238E27FC236}">
                <a16:creationId xmlns:a16="http://schemas.microsoft.com/office/drawing/2014/main" id="{7352E169-F6B1-487F-B363-29F8B10B7CB7}"/>
              </a:ext>
            </a:extLst>
          </p:cNvPr>
          <p:cNvSpPr>
            <a:spLocks noGrp="1"/>
          </p:cNvSpPr>
          <p:nvPr>
            <p:ph idx="1"/>
          </p:nvPr>
        </p:nvSpPr>
        <p:spPr>
          <a:xfrm>
            <a:off x="3225115" y="1429123"/>
            <a:ext cx="8377880" cy="4824248"/>
          </a:xfrm>
        </p:spPr>
        <p:txBody>
          <a:bodyPr vert="horz" lIns="0" tIns="45720" rIns="0" bIns="45720" rtlCol="0">
            <a:noAutofit/>
          </a:bodyPr>
          <a:lstStyle/>
          <a:p>
            <a:pPr>
              <a:lnSpc>
                <a:spcPct val="150000"/>
              </a:lnSpc>
            </a:pPr>
            <a:r>
              <a:rPr lang="en-US" sz="2200" err="1"/>
              <a:t>Yêu</a:t>
            </a:r>
            <a:r>
              <a:rPr lang="en-US" sz="2200"/>
              <a:t> </a:t>
            </a:r>
            <a:r>
              <a:rPr lang="en-US" sz="2200" err="1"/>
              <a:t>cầu</a:t>
            </a:r>
            <a:r>
              <a:rPr lang="en-US" sz="2200"/>
              <a:t> </a:t>
            </a:r>
            <a:r>
              <a:rPr lang="en-US" sz="2200" err="1"/>
              <a:t>phần</a:t>
            </a:r>
            <a:r>
              <a:rPr lang="en-US" sz="2200"/>
              <a:t> </a:t>
            </a:r>
            <a:r>
              <a:rPr lang="en-US" sz="2200" err="1"/>
              <a:t>mềm</a:t>
            </a:r>
            <a:r>
              <a:rPr lang="en-US" sz="2200"/>
              <a:t> (</a:t>
            </a:r>
            <a:r>
              <a:rPr lang="en-US" sz="2200" err="1"/>
              <a:t>yêu</a:t>
            </a:r>
            <a:r>
              <a:rPr lang="en-US" sz="2200"/>
              <a:t> </a:t>
            </a:r>
            <a:r>
              <a:rPr lang="en-US" sz="2200" err="1"/>
              <a:t>cầu</a:t>
            </a:r>
            <a:r>
              <a:rPr lang="en-US" sz="2200"/>
              <a:t> </a:t>
            </a:r>
            <a:r>
              <a:rPr lang="en-US" sz="2200" err="1"/>
              <a:t>hệ</a:t>
            </a:r>
            <a:r>
              <a:rPr lang="en-US" sz="2200"/>
              <a:t> </a:t>
            </a:r>
            <a:r>
              <a:rPr lang="en-US" sz="2200" err="1"/>
              <a:t>thống</a:t>
            </a:r>
            <a:r>
              <a:rPr lang="en-US" sz="2200"/>
              <a:t>) </a:t>
            </a:r>
            <a:r>
              <a:rPr lang="en-US" sz="2200" err="1"/>
              <a:t>là</a:t>
            </a:r>
            <a:r>
              <a:rPr lang="en-US" sz="2200"/>
              <a:t> </a:t>
            </a:r>
            <a:r>
              <a:rPr lang="en-US" sz="2200" err="1"/>
              <a:t>tài</a:t>
            </a:r>
            <a:r>
              <a:rPr lang="en-US" sz="2200"/>
              <a:t> </a:t>
            </a:r>
            <a:r>
              <a:rPr lang="en-US" sz="2200" err="1"/>
              <a:t>liệu</a:t>
            </a:r>
            <a:r>
              <a:rPr lang="en-US" sz="2200"/>
              <a:t> </a:t>
            </a:r>
            <a:r>
              <a:rPr lang="en-US" sz="2200" err="1"/>
              <a:t>có</a:t>
            </a:r>
            <a:r>
              <a:rPr lang="en-US" sz="2200"/>
              <a:t> </a:t>
            </a:r>
            <a:r>
              <a:rPr lang="en-US" sz="2200" err="1"/>
              <a:t>cấu</a:t>
            </a:r>
            <a:r>
              <a:rPr lang="en-US" sz="2200"/>
              <a:t> </a:t>
            </a:r>
            <a:r>
              <a:rPr lang="en-US" sz="2200" err="1"/>
              <a:t>trúc</a:t>
            </a:r>
            <a:r>
              <a:rPr lang="en-US" sz="2200"/>
              <a:t> bao </a:t>
            </a:r>
            <a:r>
              <a:rPr lang="en-US" sz="2200" err="1"/>
              <a:t>gồm</a:t>
            </a:r>
            <a:r>
              <a:rPr lang="en-US" sz="2200"/>
              <a:t> </a:t>
            </a:r>
            <a:r>
              <a:rPr lang="en-US" sz="2200" err="1"/>
              <a:t>các</a:t>
            </a:r>
            <a:r>
              <a:rPr lang="en-US" sz="2200"/>
              <a:t> </a:t>
            </a:r>
            <a:r>
              <a:rPr lang="en-US" sz="2200" err="1"/>
              <a:t>mô</a:t>
            </a:r>
            <a:r>
              <a:rPr lang="en-US" sz="2200"/>
              <a:t> </a:t>
            </a:r>
            <a:r>
              <a:rPr lang="en-US" sz="2200" err="1"/>
              <a:t>tả</a:t>
            </a:r>
            <a:r>
              <a:rPr lang="en-US" sz="2200"/>
              <a:t> chi </a:t>
            </a:r>
            <a:r>
              <a:rPr lang="en-US" sz="2200" err="1"/>
              <a:t>tiết</a:t>
            </a:r>
            <a:r>
              <a:rPr lang="en-US" sz="2200"/>
              <a:t> </a:t>
            </a:r>
            <a:r>
              <a:rPr lang="en-US" sz="2200" err="1"/>
              <a:t>về</a:t>
            </a:r>
            <a:r>
              <a:rPr lang="en-US" sz="2200"/>
              <a:t> </a:t>
            </a:r>
            <a:r>
              <a:rPr lang="en-US" sz="2200" err="1"/>
              <a:t>các</a:t>
            </a:r>
            <a:r>
              <a:rPr lang="en-US" sz="2200"/>
              <a:t> </a:t>
            </a:r>
            <a:r>
              <a:rPr lang="en-US" sz="2200" err="1"/>
              <a:t>chức</a:t>
            </a:r>
            <a:r>
              <a:rPr lang="en-US" sz="2200"/>
              <a:t> </a:t>
            </a:r>
            <a:r>
              <a:rPr lang="en-US" sz="2200" err="1"/>
              <a:t>năng</a:t>
            </a:r>
            <a:r>
              <a:rPr lang="en-US" sz="2200"/>
              <a:t> </a:t>
            </a:r>
            <a:r>
              <a:rPr lang="en-US" sz="2200" err="1"/>
              <a:t>của</a:t>
            </a:r>
            <a:r>
              <a:rPr lang="en-US" sz="2200"/>
              <a:t> </a:t>
            </a:r>
            <a:r>
              <a:rPr lang="en-US" sz="2200" err="1"/>
              <a:t>hệ</a:t>
            </a:r>
            <a:r>
              <a:rPr lang="en-US" sz="2200"/>
              <a:t> </a:t>
            </a:r>
            <a:r>
              <a:rPr lang="en-US" sz="2200" err="1"/>
              <a:t>thống</a:t>
            </a:r>
            <a:endParaRPr lang="en-US" sz="2200"/>
          </a:p>
          <a:p>
            <a:pPr>
              <a:lnSpc>
                <a:spcPct val="150000"/>
              </a:lnSpc>
            </a:pPr>
            <a:r>
              <a:rPr lang="en-US" sz="2200" b="1"/>
              <a:t>VD: </a:t>
            </a:r>
          </a:p>
          <a:p>
            <a:pPr lvl="1">
              <a:lnSpc>
                <a:spcPct val="150000"/>
              </a:lnSpc>
              <a:buFont typeface="Arial" panose="020B0604020202020204" pitchFamily="34" charset="0"/>
              <a:buChar char="•"/>
            </a:pPr>
            <a:r>
              <a:rPr lang="en-US" sz="2200" err="1"/>
              <a:t>Người</a:t>
            </a:r>
            <a:r>
              <a:rPr lang="en-US" sz="2200"/>
              <a:t> </a:t>
            </a:r>
            <a:r>
              <a:rPr lang="en-US" sz="2200" err="1"/>
              <a:t>dùng</a:t>
            </a:r>
            <a:r>
              <a:rPr lang="en-US" sz="2200"/>
              <a:t> </a:t>
            </a:r>
            <a:r>
              <a:rPr lang="en-US" sz="2200" err="1"/>
              <a:t>có</a:t>
            </a:r>
            <a:r>
              <a:rPr lang="en-US" sz="2200"/>
              <a:t> </a:t>
            </a:r>
            <a:r>
              <a:rPr lang="en-US" sz="2200" err="1"/>
              <a:t>thể</a:t>
            </a:r>
            <a:r>
              <a:rPr lang="en-US" sz="2200"/>
              <a:t> chat, </a:t>
            </a:r>
            <a:r>
              <a:rPr lang="en-US" sz="2200" err="1"/>
              <a:t>thêm</a:t>
            </a:r>
            <a:r>
              <a:rPr lang="en-US" sz="2200"/>
              <a:t> </a:t>
            </a:r>
            <a:r>
              <a:rPr lang="en-US" sz="2200" err="1"/>
              <a:t>mới</a:t>
            </a:r>
            <a:r>
              <a:rPr lang="en-US" sz="2200"/>
              <a:t> </a:t>
            </a:r>
            <a:r>
              <a:rPr lang="en-US" sz="2200" err="1"/>
              <a:t>bạn</a:t>
            </a:r>
            <a:r>
              <a:rPr lang="en-US" sz="2200"/>
              <a:t>, </a:t>
            </a:r>
            <a:r>
              <a:rPr lang="en-US" sz="2200" err="1"/>
              <a:t>tạo</a:t>
            </a:r>
            <a:r>
              <a:rPr lang="en-US" sz="2200"/>
              <a:t> </a:t>
            </a:r>
            <a:r>
              <a:rPr lang="en-US" sz="2200" err="1"/>
              <a:t>va</a:t>
            </a:r>
            <a:r>
              <a:rPr lang="en-US" sz="2200"/>
              <a:t>̀ </a:t>
            </a:r>
            <a:r>
              <a:rPr lang="en-US" sz="2200" err="1"/>
              <a:t>quản</a:t>
            </a:r>
            <a:r>
              <a:rPr lang="en-US" sz="2200"/>
              <a:t> </a:t>
            </a:r>
            <a:r>
              <a:rPr lang="en-US" sz="2200" err="1"/>
              <a:t>ly</a:t>
            </a:r>
            <a:r>
              <a:rPr lang="en-US" sz="2200"/>
              <a:t>́ </a:t>
            </a:r>
            <a:r>
              <a:rPr lang="en-US" sz="2200" err="1"/>
              <a:t>nhóm</a:t>
            </a:r>
            <a:endParaRPr lang="en-US" sz="2200"/>
          </a:p>
          <a:p>
            <a:pPr lvl="1">
              <a:lnSpc>
                <a:spcPct val="150000"/>
              </a:lnSpc>
              <a:buFont typeface="Arial" panose="020B0604020202020204" pitchFamily="34" charset="0"/>
              <a:buChar char="•"/>
            </a:pPr>
            <a:r>
              <a:rPr lang="en-US" sz="2200" err="1"/>
              <a:t>Hệ</a:t>
            </a:r>
            <a:r>
              <a:rPr lang="en-US" sz="2200"/>
              <a:t> </a:t>
            </a:r>
            <a:r>
              <a:rPr lang="en-US" sz="2200" err="1"/>
              <a:t>thống</a:t>
            </a:r>
            <a:r>
              <a:rPr lang="en-US" sz="2200"/>
              <a:t> </a:t>
            </a:r>
            <a:r>
              <a:rPr lang="en-US" sz="2200" err="1"/>
              <a:t>cần</a:t>
            </a:r>
            <a:r>
              <a:rPr lang="en-US" sz="2200"/>
              <a:t> </a:t>
            </a:r>
            <a:r>
              <a:rPr lang="en-US" sz="2200" err="1"/>
              <a:t>là</a:t>
            </a:r>
            <a:r>
              <a:rPr lang="en-US" sz="2200"/>
              <a:t> </a:t>
            </a:r>
            <a:r>
              <a:rPr lang="en-US" sz="2200" err="1"/>
              <a:t>ứng</a:t>
            </a:r>
            <a:r>
              <a:rPr lang="en-US" sz="2200"/>
              <a:t> </a:t>
            </a:r>
            <a:r>
              <a:rPr lang="en-US" sz="2200" err="1"/>
              <a:t>dụng</a:t>
            </a:r>
            <a:r>
              <a:rPr lang="en-US" sz="2200"/>
              <a:t> Web, </a:t>
            </a:r>
            <a:r>
              <a:rPr lang="en-US" sz="2200" err="1"/>
              <a:t>chạy</a:t>
            </a:r>
            <a:r>
              <a:rPr lang="en-US" sz="2200"/>
              <a:t> </a:t>
            </a:r>
            <a:r>
              <a:rPr lang="en-US" sz="2200" err="1"/>
              <a:t>được</a:t>
            </a:r>
            <a:r>
              <a:rPr lang="en-US" sz="2200"/>
              <a:t> </a:t>
            </a:r>
            <a:r>
              <a:rPr lang="en-US" sz="2200" err="1"/>
              <a:t>trên</a:t>
            </a:r>
            <a:r>
              <a:rPr lang="en-US" sz="2200"/>
              <a:t> </a:t>
            </a:r>
            <a:r>
              <a:rPr lang="en-US" sz="2200" err="1"/>
              <a:t>tất</a:t>
            </a:r>
            <a:r>
              <a:rPr lang="en-US" sz="2200"/>
              <a:t> </a:t>
            </a:r>
            <a:r>
              <a:rPr lang="en-US" sz="2200" err="1"/>
              <a:t>cả</a:t>
            </a:r>
            <a:r>
              <a:rPr lang="en-US" sz="2200"/>
              <a:t> </a:t>
            </a:r>
            <a:r>
              <a:rPr lang="en-US" sz="2200" err="1"/>
              <a:t>các</a:t>
            </a:r>
            <a:r>
              <a:rPr lang="en-US" sz="2200"/>
              <a:t> </a:t>
            </a:r>
            <a:r>
              <a:rPr lang="en-US" sz="2200" err="1"/>
              <a:t>hệ</a:t>
            </a:r>
            <a:r>
              <a:rPr lang="en-US" sz="2200"/>
              <a:t> </a:t>
            </a:r>
            <a:r>
              <a:rPr lang="en-US" sz="2200" err="1"/>
              <a:t>điều</a:t>
            </a:r>
            <a:r>
              <a:rPr lang="en-US" sz="2200"/>
              <a:t> </a:t>
            </a:r>
            <a:r>
              <a:rPr lang="en-US" sz="2200" err="1"/>
              <a:t>hành</a:t>
            </a:r>
            <a:r>
              <a:rPr lang="en-US" sz="2200"/>
              <a:t> </a:t>
            </a:r>
            <a:r>
              <a:rPr lang="en-US" sz="2200" err="1"/>
              <a:t>và</a:t>
            </a:r>
            <a:r>
              <a:rPr lang="en-US" sz="2200"/>
              <a:t> </a:t>
            </a:r>
            <a:r>
              <a:rPr lang="en-US" sz="2200" err="1"/>
              <a:t>hầu</a:t>
            </a:r>
            <a:r>
              <a:rPr lang="en-US" sz="2200"/>
              <a:t> </a:t>
            </a:r>
            <a:r>
              <a:rPr lang="en-US" sz="2200" err="1"/>
              <a:t>hết</a:t>
            </a:r>
            <a:r>
              <a:rPr lang="en-US" sz="2200"/>
              <a:t> </a:t>
            </a:r>
            <a:r>
              <a:rPr lang="en-US" sz="2200" err="1"/>
              <a:t>các</a:t>
            </a:r>
            <a:r>
              <a:rPr lang="en-US" sz="2200"/>
              <a:t> </a:t>
            </a:r>
            <a:r>
              <a:rPr lang="en-US" sz="2200" err="1"/>
              <a:t>trình</a:t>
            </a:r>
            <a:r>
              <a:rPr lang="en-US" sz="2200"/>
              <a:t> </a:t>
            </a:r>
            <a:r>
              <a:rPr lang="en-US" sz="2200" err="1"/>
              <a:t>duyệt</a:t>
            </a:r>
            <a:r>
              <a:rPr lang="en-US" sz="2200"/>
              <a:t> </a:t>
            </a:r>
            <a:r>
              <a:rPr lang="en-US" sz="2200" err="1"/>
              <a:t>phổ</a:t>
            </a:r>
            <a:r>
              <a:rPr lang="en-US" sz="2200"/>
              <a:t> </a:t>
            </a:r>
            <a:r>
              <a:rPr lang="en-US" sz="2200" err="1"/>
              <a:t>biến</a:t>
            </a:r>
            <a:r>
              <a:rPr lang="en-US" sz="2200"/>
              <a:t> </a:t>
            </a:r>
            <a:r>
              <a:rPr lang="en-US" sz="2200" err="1"/>
              <a:t>như</a:t>
            </a:r>
            <a:r>
              <a:rPr lang="en-US" sz="2200"/>
              <a:t> </a:t>
            </a:r>
            <a:r>
              <a:rPr lang="en-US" sz="2200" err="1"/>
              <a:t>firefox</a:t>
            </a:r>
            <a:r>
              <a:rPr lang="en-US" sz="2200"/>
              <a:t>, </a:t>
            </a:r>
            <a:r>
              <a:rPr lang="en-US" sz="2200" err="1"/>
              <a:t>cốc</a:t>
            </a:r>
            <a:r>
              <a:rPr lang="en-US" sz="2200"/>
              <a:t> </a:t>
            </a:r>
            <a:r>
              <a:rPr lang="en-US" sz="2200" err="1"/>
              <a:t>cốc</a:t>
            </a:r>
            <a:r>
              <a:rPr lang="en-US" sz="2200"/>
              <a:t>, ….</a:t>
            </a:r>
          </a:p>
          <a:p>
            <a:pPr lvl="1">
              <a:lnSpc>
                <a:spcPct val="150000"/>
              </a:lnSpc>
              <a:buFont typeface="Arial" panose="020B0604020202020204" pitchFamily="34" charset="0"/>
              <a:buChar char="•"/>
            </a:pPr>
            <a:r>
              <a:rPr lang="en-US" sz="2200" err="1"/>
              <a:t>Ứng</a:t>
            </a:r>
            <a:r>
              <a:rPr lang="en-US" sz="2200"/>
              <a:t> </a:t>
            </a:r>
            <a:r>
              <a:rPr lang="en-US" sz="2200" err="1"/>
              <a:t>dụng</a:t>
            </a:r>
            <a:r>
              <a:rPr lang="en-US" sz="2200"/>
              <a:t> web </a:t>
            </a:r>
            <a:r>
              <a:rPr lang="en-US" sz="2200" err="1"/>
              <a:t>phải</a:t>
            </a:r>
            <a:r>
              <a:rPr lang="en-US" sz="2200"/>
              <a:t> </a:t>
            </a:r>
            <a:r>
              <a:rPr lang="en-US" sz="2200" err="1"/>
              <a:t>triển</a:t>
            </a:r>
            <a:r>
              <a:rPr lang="en-US" sz="2200"/>
              <a:t> </a:t>
            </a:r>
            <a:r>
              <a:rPr lang="en-US" sz="2200" err="1"/>
              <a:t>khai</a:t>
            </a:r>
            <a:r>
              <a:rPr lang="en-US" sz="2200"/>
              <a:t> </a:t>
            </a:r>
            <a:r>
              <a:rPr lang="en-US" sz="2200" err="1"/>
              <a:t>được</a:t>
            </a:r>
            <a:r>
              <a:rPr lang="en-US" sz="2200"/>
              <a:t> </a:t>
            </a:r>
            <a:r>
              <a:rPr lang="en-US" sz="2200" err="1"/>
              <a:t>tại</a:t>
            </a:r>
            <a:r>
              <a:rPr lang="en-US" sz="2200"/>
              <a:t> </a:t>
            </a:r>
            <a:r>
              <a:rPr lang="en-US" sz="2200" err="1"/>
              <a:t>các</a:t>
            </a:r>
            <a:r>
              <a:rPr lang="en-US" sz="2200"/>
              <a:t> server </a:t>
            </a:r>
            <a:r>
              <a:rPr lang="en-US" sz="2200" err="1"/>
              <a:t>tiêu</a:t>
            </a:r>
            <a:r>
              <a:rPr lang="en-US" sz="2200"/>
              <a:t> </a:t>
            </a:r>
            <a:r>
              <a:rPr lang="en-US" sz="2200" err="1"/>
              <a:t>chuẩn</a:t>
            </a:r>
            <a:r>
              <a:rPr lang="en-US" sz="2200"/>
              <a:t> </a:t>
            </a:r>
            <a:r>
              <a:rPr lang="en-US" sz="2200" err="1"/>
              <a:t>như</a:t>
            </a:r>
            <a:r>
              <a:rPr lang="en-US" sz="2200"/>
              <a:t> </a:t>
            </a:r>
            <a:r>
              <a:rPr lang="en-US" sz="2200" err="1"/>
              <a:t>GlassFish</a:t>
            </a:r>
            <a:r>
              <a:rPr lang="en-US" sz="2200"/>
              <a:t> </a:t>
            </a:r>
            <a:r>
              <a:rPr lang="en-US" sz="2200" err="1"/>
              <a:t>hoặc</a:t>
            </a:r>
            <a:r>
              <a:rPr lang="en-US" sz="2200"/>
              <a:t> Tomcat</a:t>
            </a:r>
          </a:p>
        </p:txBody>
      </p:sp>
      <p:pic>
        <p:nvPicPr>
          <p:cNvPr id="5" name="Picture 4" descr="A close up of a logo&#10;&#10;Description automatically generated">
            <a:extLst>
              <a:ext uri="{FF2B5EF4-FFF2-40B4-BE49-F238E27FC236}">
                <a16:creationId xmlns:a16="http://schemas.microsoft.com/office/drawing/2014/main" id="{A8E5F446-AB1F-44C4-821D-DCAE28B3014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209302" y="1656512"/>
            <a:ext cx="2015813" cy="2184735"/>
          </a:xfrm>
          <a:prstGeom prst="rect">
            <a:avLst/>
          </a:prstGeom>
        </p:spPr>
      </p:pic>
      <p:sp>
        <p:nvSpPr>
          <p:cNvPr id="6" name="Footer Placeholder 5">
            <a:extLst>
              <a:ext uri="{FF2B5EF4-FFF2-40B4-BE49-F238E27FC236}">
                <a16:creationId xmlns:a16="http://schemas.microsoft.com/office/drawing/2014/main" id="{58462535-E480-4EF4-A7C2-61DEC352A26C}"/>
              </a:ext>
            </a:extLst>
          </p:cNvPr>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vi-VN" sz="900" b="0" i="0" u="none" strike="noStrike" kern="1200" cap="all" spc="0" normalizeH="0" baseline="0" noProof="0">
                <a:ln>
                  <a:noFill/>
                </a:ln>
                <a:solidFill>
                  <a:srgbClr val="FFFFFF"/>
                </a:solidFill>
                <a:effectLst/>
                <a:uLnTx/>
                <a:uFillTx/>
                <a:latin typeface="Calibri"/>
                <a:ea typeface="+mn-ea"/>
                <a:cs typeface="+mn-cs"/>
              </a:rPr>
              <a:t>Bản quyền thuộc Học viện iBPO. Cấm sao chép dưới mọi hình thức</a:t>
            </a:r>
            <a:endParaRPr kumimoji="0" lang="en-US" sz="900" b="0" i="0" u="none" strike="noStrike" kern="1200" cap="all" spc="0" normalizeH="0" baseline="0" noProof="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128054409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A18CF-BD74-40EC-8ADB-DFB63226D6BA}"/>
              </a:ext>
            </a:extLst>
          </p:cNvPr>
          <p:cNvSpPr>
            <a:spLocks noGrp="1"/>
          </p:cNvSpPr>
          <p:nvPr>
            <p:ph type="title"/>
          </p:nvPr>
        </p:nvSpPr>
        <p:spPr/>
        <p:txBody>
          <a:bodyPr>
            <a:normAutofit/>
          </a:bodyPr>
          <a:lstStyle/>
          <a:p>
            <a:r>
              <a:rPr lang="en-US"/>
              <a:t>4.7.2 Yêu cầu chức năng</a:t>
            </a:r>
          </a:p>
        </p:txBody>
      </p:sp>
      <p:sp>
        <p:nvSpPr>
          <p:cNvPr id="3" name="Content Placeholder 2">
            <a:extLst>
              <a:ext uri="{FF2B5EF4-FFF2-40B4-BE49-F238E27FC236}">
                <a16:creationId xmlns:a16="http://schemas.microsoft.com/office/drawing/2014/main" id="{C735392E-6708-4B1E-A07D-525C4933DF0D}"/>
              </a:ext>
            </a:extLst>
          </p:cNvPr>
          <p:cNvSpPr>
            <a:spLocks noGrp="1"/>
          </p:cNvSpPr>
          <p:nvPr>
            <p:ph idx="1"/>
          </p:nvPr>
        </p:nvSpPr>
        <p:spPr>
          <a:xfrm>
            <a:off x="3972910" y="1683026"/>
            <a:ext cx="7182770" cy="4186068"/>
          </a:xfrm>
        </p:spPr>
        <p:txBody>
          <a:bodyPr>
            <a:normAutofit fontScale="92500" lnSpcReduction="10000"/>
          </a:bodyPr>
          <a:lstStyle/>
          <a:p>
            <a:pPr>
              <a:lnSpc>
                <a:spcPct val="150000"/>
              </a:lnSpc>
            </a:pPr>
            <a:r>
              <a:rPr lang="en-US" err="1"/>
              <a:t>Yêu</a:t>
            </a:r>
            <a:r>
              <a:rPr lang="en-US"/>
              <a:t> </a:t>
            </a:r>
            <a:r>
              <a:rPr lang="en-US" err="1"/>
              <a:t>cầu</a:t>
            </a:r>
            <a:r>
              <a:rPr lang="en-US"/>
              <a:t> </a:t>
            </a:r>
            <a:r>
              <a:rPr lang="en-US" err="1"/>
              <a:t>chức</a:t>
            </a:r>
            <a:r>
              <a:rPr lang="en-US"/>
              <a:t> </a:t>
            </a:r>
            <a:r>
              <a:rPr lang="en-US" err="1"/>
              <a:t>năng</a:t>
            </a:r>
            <a:r>
              <a:rPr lang="en-US"/>
              <a:t> </a:t>
            </a:r>
            <a:r>
              <a:rPr lang="en-US" err="1"/>
              <a:t>là</a:t>
            </a:r>
            <a:r>
              <a:rPr lang="en-US"/>
              <a:t> </a:t>
            </a:r>
            <a:r>
              <a:rPr lang="en-US" err="1"/>
              <a:t>sự</a:t>
            </a:r>
            <a:r>
              <a:rPr lang="en-US"/>
              <a:t> </a:t>
            </a:r>
            <a:r>
              <a:rPr lang="en-US" err="1"/>
              <a:t>mô</a:t>
            </a:r>
            <a:r>
              <a:rPr lang="en-US"/>
              <a:t> </a:t>
            </a:r>
            <a:r>
              <a:rPr lang="en-US" err="1"/>
              <a:t>tả</a:t>
            </a:r>
            <a:r>
              <a:rPr lang="en-US"/>
              <a:t> </a:t>
            </a:r>
            <a:r>
              <a:rPr lang="en-US" err="1"/>
              <a:t>của</a:t>
            </a:r>
            <a:r>
              <a:rPr lang="en-US"/>
              <a:t> </a:t>
            </a:r>
            <a:r>
              <a:rPr lang="en-US" err="1"/>
              <a:t>chức</a:t>
            </a:r>
            <a:r>
              <a:rPr lang="en-US"/>
              <a:t> </a:t>
            </a:r>
            <a:r>
              <a:rPr lang="en-US" err="1"/>
              <a:t>năng</a:t>
            </a:r>
            <a:r>
              <a:rPr lang="en-US"/>
              <a:t> </a:t>
            </a:r>
            <a:r>
              <a:rPr lang="en-US" err="1"/>
              <a:t>hoặc</a:t>
            </a:r>
            <a:r>
              <a:rPr lang="en-US"/>
              <a:t> </a:t>
            </a:r>
            <a:r>
              <a:rPr lang="en-US" err="1"/>
              <a:t>dịch</a:t>
            </a:r>
            <a:r>
              <a:rPr lang="en-US"/>
              <a:t> </a:t>
            </a:r>
            <a:r>
              <a:rPr lang="en-US" err="1"/>
              <a:t>vụ</a:t>
            </a:r>
            <a:r>
              <a:rPr lang="en-US"/>
              <a:t> </a:t>
            </a:r>
            <a:r>
              <a:rPr lang="en-US" err="1"/>
              <a:t>của</a:t>
            </a:r>
            <a:r>
              <a:rPr lang="en-US"/>
              <a:t> </a:t>
            </a:r>
            <a:r>
              <a:rPr lang="en-US" err="1"/>
              <a:t>phần</a:t>
            </a:r>
            <a:r>
              <a:rPr lang="en-US"/>
              <a:t> </a:t>
            </a:r>
            <a:r>
              <a:rPr lang="en-US" err="1"/>
              <a:t>mềm</a:t>
            </a:r>
            <a:r>
              <a:rPr lang="en-US"/>
              <a:t> hay </a:t>
            </a:r>
            <a:r>
              <a:rPr lang="en-US" err="1"/>
              <a:t>hệ</a:t>
            </a:r>
            <a:r>
              <a:rPr lang="en-US"/>
              <a:t> </a:t>
            </a:r>
            <a:r>
              <a:rPr lang="en-US" err="1"/>
              <a:t>thống</a:t>
            </a:r>
            <a:r>
              <a:rPr lang="en-US"/>
              <a:t>; </a:t>
            </a:r>
            <a:r>
              <a:rPr lang="en-US" err="1"/>
              <a:t>có</a:t>
            </a:r>
            <a:r>
              <a:rPr lang="en-US"/>
              <a:t> </a:t>
            </a:r>
            <a:r>
              <a:rPr lang="en-US" err="1"/>
              <a:t>thể</a:t>
            </a:r>
            <a:r>
              <a:rPr lang="en-US"/>
              <a:t> </a:t>
            </a:r>
            <a:r>
              <a:rPr lang="en-US" err="1"/>
              <a:t>nhìn</a:t>
            </a:r>
            <a:r>
              <a:rPr lang="en-US"/>
              <a:t> </a:t>
            </a:r>
            <a:r>
              <a:rPr lang="en-US" err="1"/>
              <a:t>thấy</a:t>
            </a:r>
            <a:r>
              <a:rPr lang="en-US"/>
              <a:t> </a:t>
            </a:r>
            <a:r>
              <a:rPr lang="en-US" err="1"/>
              <a:t>và</a:t>
            </a:r>
            <a:r>
              <a:rPr lang="en-US"/>
              <a:t> </a:t>
            </a:r>
            <a:r>
              <a:rPr lang="en-US" err="1"/>
              <a:t>trực</a:t>
            </a:r>
            <a:r>
              <a:rPr lang="en-US"/>
              <a:t> </a:t>
            </a:r>
            <a:r>
              <a:rPr lang="en-US" err="1"/>
              <a:t>tiếp</a:t>
            </a:r>
            <a:r>
              <a:rPr lang="en-US"/>
              <a:t> </a:t>
            </a:r>
            <a:r>
              <a:rPr lang="en-US" err="1"/>
              <a:t>sử</a:t>
            </a:r>
            <a:r>
              <a:rPr lang="en-US"/>
              <a:t> </a:t>
            </a:r>
            <a:r>
              <a:rPr lang="en-US" err="1"/>
              <a:t>dụng</a:t>
            </a:r>
            <a:r>
              <a:rPr lang="en-US"/>
              <a:t> </a:t>
            </a:r>
            <a:r>
              <a:rPr lang="en-US" err="1"/>
              <a:t>trên</a:t>
            </a:r>
            <a:r>
              <a:rPr lang="en-US"/>
              <a:t> </a:t>
            </a:r>
            <a:r>
              <a:rPr lang="en-US" err="1"/>
              <a:t>sản</a:t>
            </a:r>
            <a:r>
              <a:rPr lang="en-US"/>
              <a:t> </a:t>
            </a:r>
            <a:r>
              <a:rPr lang="en-US" err="1"/>
              <a:t>phẩm</a:t>
            </a:r>
            <a:r>
              <a:rPr lang="en-US"/>
              <a:t> </a:t>
            </a:r>
            <a:r>
              <a:rPr lang="en-US" err="1"/>
              <a:t>cuối</a:t>
            </a:r>
            <a:endParaRPr lang="en-US"/>
          </a:p>
          <a:p>
            <a:pPr>
              <a:lnSpc>
                <a:spcPct val="150000"/>
              </a:lnSpc>
            </a:pPr>
            <a:r>
              <a:rPr lang="en-US"/>
              <a:t>VD: </a:t>
            </a:r>
          </a:p>
          <a:p>
            <a:pPr lvl="1">
              <a:lnSpc>
                <a:spcPct val="150000"/>
              </a:lnSpc>
            </a:pPr>
            <a:r>
              <a:rPr lang="en-US" err="1"/>
              <a:t>Chức</a:t>
            </a:r>
            <a:r>
              <a:rPr lang="en-US"/>
              <a:t> </a:t>
            </a:r>
            <a:r>
              <a:rPr lang="en-US" err="1"/>
              <a:t>năng</a:t>
            </a:r>
            <a:r>
              <a:rPr lang="en-US"/>
              <a:t> </a:t>
            </a:r>
            <a:r>
              <a:rPr lang="en-US" err="1"/>
              <a:t>thêm</a:t>
            </a:r>
            <a:r>
              <a:rPr lang="en-US"/>
              <a:t>/</a:t>
            </a:r>
            <a:r>
              <a:rPr lang="en-US" err="1"/>
              <a:t>sửa</a:t>
            </a:r>
            <a:r>
              <a:rPr lang="en-US"/>
              <a:t>/</a:t>
            </a:r>
            <a:r>
              <a:rPr lang="en-US" err="1"/>
              <a:t>xóa</a:t>
            </a:r>
            <a:r>
              <a:rPr lang="en-US"/>
              <a:t> </a:t>
            </a:r>
            <a:r>
              <a:rPr lang="en-US" err="1"/>
              <a:t>thông</a:t>
            </a:r>
            <a:r>
              <a:rPr lang="en-US"/>
              <a:t> tin </a:t>
            </a:r>
            <a:r>
              <a:rPr lang="en-US" err="1"/>
              <a:t>khách</a:t>
            </a:r>
            <a:r>
              <a:rPr lang="en-US"/>
              <a:t> </a:t>
            </a:r>
            <a:r>
              <a:rPr lang="en-US" err="1"/>
              <a:t>hàng</a:t>
            </a:r>
            <a:r>
              <a:rPr lang="en-US"/>
              <a:t>, hay in </a:t>
            </a:r>
            <a:r>
              <a:rPr lang="en-US" err="1"/>
              <a:t>hóa</a:t>
            </a:r>
            <a:r>
              <a:rPr lang="en-US"/>
              <a:t> </a:t>
            </a:r>
            <a:r>
              <a:rPr lang="en-US" err="1"/>
              <a:t>đơn</a:t>
            </a:r>
            <a:endParaRPr lang="en-US"/>
          </a:p>
          <a:p>
            <a:endParaRPr lang="en-US"/>
          </a:p>
        </p:txBody>
      </p:sp>
      <p:pic>
        <p:nvPicPr>
          <p:cNvPr id="5" name="Picture 2" descr="Kết quả hình ảnh cho Chức năng">
            <a:extLst>
              <a:ext uri="{FF2B5EF4-FFF2-40B4-BE49-F238E27FC236}">
                <a16:creationId xmlns:a16="http://schemas.microsoft.com/office/drawing/2014/main" id="{5E5530E8-517D-4615-9D28-EAC8C707A5AF}"/>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779119" y="1683027"/>
            <a:ext cx="2487956" cy="22161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4F0D68F-368D-44A9-91EE-EA8EF9ACE1A8}"/>
              </a:ext>
            </a:extLst>
          </p:cNvPr>
          <p:cNvPicPr>
            <a:picLocks noChangeAspect="1"/>
          </p:cNvPicPr>
          <p:nvPr/>
        </p:nvPicPr>
        <p:blipFill>
          <a:blip r:embed="rId4"/>
          <a:stretch>
            <a:fillRect/>
          </a:stretch>
        </p:blipFill>
        <p:spPr>
          <a:xfrm>
            <a:off x="2719287" y="4880227"/>
            <a:ext cx="1374186" cy="1181318"/>
          </a:xfrm>
          <a:prstGeom prst="rect">
            <a:avLst/>
          </a:prstGeom>
        </p:spPr>
      </p:pic>
      <p:pic>
        <p:nvPicPr>
          <p:cNvPr id="7" name="Picture 6">
            <a:extLst>
              <a:ext uri="{FF2B5EF4-FFF2-40B4-BE49-F238E27FC236}">
                <a16:creationId xmlns:a16="http://schemas.microsoft.com/office/drawing/2014/main" id="{CE955CE9-F6DD-4F2C-BAC9-7D6D93A90DB9}"/>
              </a:ext>
            </a:extLst>
          </p:cNvPr>
          <p:cNvPicPr>
            <a:picLocks noChangeAspect="1"/>
          </p:cNvPicPr>
          <p:nvPr/>
        </p:nvPicPr>
        <p:blipFill>
          <a:blip r:embed="rId5"/>
          <a:stretch>
            <a:fillRect/>
          </a:stretch>
        </p:blipFill>
        <p:spPr>
          <a:xfrm>
            <a:off x="313497" y="3778512"/>
            <a:ext cx="2305878" cy="1743731"/>
          </a:xfrm>
          <a:prstGeom prst="rect">
            <a:avLst/>
          </a:prstGeom>
        </p:spPr>
      </p:pic>
      <p:sp>
        <p:nvSpPr>
          <p:cNvPr id="8" name="Footer Placeholder 7">
            <a:extLst>
              <a:ext uri="{FF2B5EF4-FFF2-40B4-BE49-F238E27FC236}">
                <a16:creationId xmlns:a16="http://schemas.microsoft.com/office/drawing/2014/main" id="{70937073-5A79-4925-8960-0C6F32899BAF}"/>
              </a:ext>
            </a:extLst>
          </p:cNvPr>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vi-VN" sz="900" b="0" i="0" u="none" strike="noStrike" kern="1200" cap="all" spc="0" normalizeH="0" baseline="0" noProof="0">
                <a:ln>
                  <a:noFill/>
                </a:ln>
                <a:solidFill>
                  <a:srgbClr val="FFFFFF"/>
                </a:solidFill>
                <a:effectLst/>
                <a:uLnTx/>
                <a:uFillTx/>
                <a:latin typeface="Calibri"/>
                <a:ea typeface="+mn-ea"/>
                <a:cs typeface="+mn-cs"/>
              </a:rPr>
              <a:t>Bản quyền thuộc Học viện iBPO. Cấm sao chép dưới mọi hình thức</a:t>
            </a:r>
            <a:endParaRPr kumimoji="0" lang="en-US" sz="900" b="0" i="0" u="none" strike="noStrike" kern="1200" cap="all" spc="0" normalizeH="0" baseline="0" noProof="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59610396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picture containing clock&#10;&#10;Description automatically generated">
            <a:extLst>
              <a:ext uri="{FF2B5EF4-FFF2-40B4-BE49-F238E27FC236}">
                <a16:creationId xmlns:a16="http://schemas.microsoft.com/office/drawing/2014/main" id="{6338ECC8-3A97-448D-9A49-6DA617F660D0}"/>
              </a:ext>
            </a:extLst>
          </p:cNvPr>
          <p:cNvPicPr>
            <a:picLocks/>
          </p:cNvPicPr>
          <p:nvPr/>
        </p:nvPicPr>
        <p:blipFill>
          <a:blip r:embed="rId2" cstate="email">
            <a:extLst>
              <a:ext uri="{28A0092B-C50C-407E-A947-70E740481C1C}">
                <a14:useLocalDpi xmlns:a14="http://schemas.microsoft.com/office/drawing/2010/main"/>
              </a:ext>
            </a:extLst>
          </a:blip>
          <a:stretch>
            <a:fillRect/>
          </a:stretch>
        </p:blipFill>
        <p:spPr bwMode="auto">
          <a:xfrm>
            <a:off x="1183777" y="1717589"/>
            <a:ext cx="3614081" cy="3117124"/>
          </a:xfrm>
          <a:prstGeom prst="rect">
            <a:avLst/>
          </a:prstGeom>
          <a:noFill/>
        </p:spPr>
      </p:pic>
      <p:sp>
        <p:nvSpPr>
          <p:cNvPr id="2" name="Title 1">
            <a:extLst>
              <a:ext uri="{FF2B5EF4-FFF2-40B4-BE49-F238E27FC236}">
                <a16:creationId xmlns:a16="http://schemas.microsoft.com/office/drawing/2014/main" id="{85CAAA22-7AB4-4DFE-B9F0-006A1A684A5A}"/>
              </a:ext>
            </a:extLst>
          </p:cNvPr>
          <p:cNvSpPr>
            <a:spLocks noGrp="1"/>
          </p:cNvSpPr>
          <p:nvPr>
            <p:ph type="title"/>
          </p:nvPr>
        </p:nvSpPr>
        <p:spPr/>
        <p:txBody>
          <a:bodyPr vert="horz" lIns="91440" tIns="45720" rIns="91440" bIns="45720" rtlCol="0" anchor="b">
            <a:normAutofit/>
          </a:bodyPr>
          <a:lstStyle/>
          <a:p>
            <a:r>
              <a:rPr lang="en-US">
                <a:latin typeface="+mj-lt"/>
              </a:rPr>
              <a:t>4.7.3 Yêu cầu phi chức năng</a:t>
            </a:r>
          </a:p>
        </p:txBody>
      </p:sp>
      <p:sp>
        <p:nvSpPr>
          <p:cNvPr id="3" name="Content Placeholder 2">
            <a:extLst>
              <a:ext uri="{FF2B5EF4-FFF2-40B4-BE49-F238E27FC236}">
                <a16:creationId xmlns:a16="http://schemas.microsoft.com/office/drawing/2014/main" id="{5D78D633-B43A-4EA8-84B7-D86CA968855D}"/>
              </a:ext>
            </a:extLst>
          </p:cNvPr>
          <p:cNvSpPr>
            <a:spLocks noGrp="1"/>
          </p:cNvSpPr>
          <p:nvPr>
            <p:ph idx="1"/>
          </p:nvPr>
        </p:nvSpPr>
        <p:spPr>
          <a:xfrm>
            <a:off x="4485503" y="1556951"/>
            <a:ext cx="6670176" cy="4765021"/>
          </a:xfrm>
        </p:spPr>
        <p:txBody>
          <a:bodyPr vert="horz" lIns="0" tIns="45720" rIns="0" bIns="45720" rtlCol="0">
            <a:normAutofit/>
          </a:bodyPr>
          <a:lstStyle/>
          <a:p>
            <a:pPr>
              <a:lnSpc>
                <a:spcPct val="150000"/>
              </a:lnSpc>
            </a:pPr>
            <a:r>
              <a:rPr lang="en-US" sz="2000" err="1"/>
              <a:t>Là</a:t>
            </a:r>
            <a:r>
              <a:rPr lang="en-US" sz="2000"/>
              <a:t> </a:t>
            </a:r>
            <a:r>
              <a:rPr lang="en-US" sz="2000" err="1"/>
              <a:t>tập</a:t>
            </a:r>
            <a:r>
              <a:rPr lang="en-US" sz="2000"/>
              <a:t> </a:t>
            </a:r>
            <a:r>
              <a:rPr lang="en-US" sz="2000" err="1"/>
              <a:t>hợp</a:t>
            </a:r>
            <a:r>
              <a:rPr lang="en-US" sz="2000"/>
              <a:t> </a:t>
            </a:r>
            <a:r>
              <a:rPr lang="en-US" sz="2000" err="1"/>
              <a:t>các</a:t>
            </a:r>
            <a:r>
              <a:rPr lang="en-US" sz="2000"/>
              <a:t> </a:t>
            </a:r>
            <a:r>
              <a:rPr lang="en-US" sz="2000" err="1"/>
              <a:t>ràng</a:t>
            </a:r>
            <a:r>
              <a:rPr lang="en-US" sz="2000"/>
              <a:t> </a:t>
            </a:r>
            <a:r>
              <a:rPr lang="en-US" sz="2000" err="1"/>
              <a:t>buộc</a:t>
            </a:r>
            <a:r>
              <a:rPr lang="en-US" sz="2000"/>
              <a:t> </a:t>
            </a:r>
            <a:r>
              <a:rPr lang="en-US" sz="2000" err="1"/>
              <a:t>giúp</a:t>
            </a:r>
            <a:r>
              <a:rPr lang="en-US" sz="2000"/>
              <a:t> </a:t>
            </a:r>
            <a:r>
              <a:rPr lang="en-US" sz="2000" err="1"/>
              <a:t>nâng</a:t>
            </a:r>
            <a:r>
              <a:rPr lang="en-US" sz="2000"/>
              <a:t> </a:t>
            </a:r>
            <a:r>
              <a:rPr lang="en-US" sz="2000" err="1"/>
              <a:t>cao</a:t>
            </a:r>
            <a:r>
              <a:rPr lang="en-US" sz="2000"/>
              <a:t> </a:t>
            </a:r>
            <a:r>
              <a:rPr lang="en-US" sz="2000" err="1"/>
              <a:t>chất</a:t>
            </a:r>
            <a:r>
              <a:rPr lang="en-US" sz="2000"/>
              <a:t> </a:t>
            </a:r>
            <a:r>
              <a:rPr lang="en-US" sz="2000" err="1"/>
              <a:t>lượng</a:t>
            </a:r>
            <a:r>
              <a:rPr lang="en-US" sz="2000"/>
              <a:t> </a:t>
            </a:r>
            <a:r>
              <a:rPr lang="en-US" sz="2000" err="1"/>
              <a:t>hệ</a:t>
            </a:r>
            <a:r>
              <a:rPr lang="en-US" sz="2000"/>
              <a:t> </a:t>
            </a:r>
            <a:r>
              <a:rPr lang="en-US" sz="2000" err="1"/>
              <a:t>thống</a:t>
            </a:r>
            <a:r>
              <a:rPr lang="en-US" sz="2000"/>
              <a:t> </a:t>
            </a:r>
            <a:r>
              <a:rPr lang="en-US" sz="2000" err="1"/>
              <a:t>phần</a:t>
            </a:r>
            <a:r>
              <a:rPr lang="en-US" sz="2000"/>
              <a:t> </a:t>
            </a:r>
            <a:r>
              <a:rPr lang="en-US" sz="2000" err="1"/>
              <a:t>mềm</a:t>
            </a:r>
            <a:endParaRPr lang="en-US" sz="2000"/>
          </a:p>
          <a:p>
            <a:pPr>
              <a:lnSpc>
                <a:spcPct val="150000"/>
              </a:lnSpc>
            </a:pPr>
            <a:r>
              <a:rPr lang="en-US" sz="2000" err="1"/>
              <a:t>Gồm</a:t>
            </a:r>
            <a:r>
              <a:rPr lang="en-US" sz="2000"/>
              <a:t> </a:t>
            </a:r>
            <a:r>
              <a:rPr lang="en-US" sz="2000" err="1"/>
              <a:t>các</a:t>
            </a:r>
            <a:r>
              <a:rPr lang="en-US" sz="2000"/>
              <a:t> </a:t>
            </a:r>
            <a:r>
              <a:rPr lang="en-US" sz="2000" err="1"/>
              <a:t>yêu</a:t>
            </a:r>
            <a:r>
              <a:rPr lang="en-US" sz="2000"/>
              <a:t> </a:t>
            </a:r>
            <a:r>
              <a:rPr lang="en-US" sz="2000" err="1"/>
              <a:t>cầu</a:t>
            </a:r>
            <a:r>
              <a:rPr lang="en-US" sz="2000"/>
              <a:t> </a:t>
            </a:r>
            <a:r>
              <a:rPr lang="en-US" sz="2000" err="1"/>
              <a:t>mà</a:t>
            </a:r>
            <a:r>
              <a:rPr lang="en-US" sz="2000"/>
              <a:t> </a:t>
            </a:r>
            <a:r>
              <a:rPr lang="en-US" sz="2000" err="1"/>
              <a:t>yêu</a:t>
            </a:r>
            <a:r>
              <a:rPr lang="en-US" sz="2000"/>
              <a:t> </a:t>
            </a:r>
            <a:r>
              <a:rPr lang="en-US" sz="2000" err="1"/>
              <a:t>cầu</a:t>
            </a:r>
            <a:r>
              <a:rPr lang="en-US" sz="2000"/>
              <a:t> </a:t>
            </a:r>
            <a:r>
              <a:rPr lang="en-US" sz="2000" err="1"/>
              <a:t>chức</a:t>
            </a:r>
            <a:r>
              <a:rPr lang="en-US" sz="2000"/>
              <a:t> </a:t>
            </a:r>
            <a:r>
              <a:rPr lang="en-US" sz="2000" err="1"/>
              <a:t>năng</a:t>
            </a:r>
            <a:r>
              <a:rPr lang="en-US" sz="2000"/>
              <a:t> </a:t>
            </a:r>
            <a:r>
              <a:rPr lang="en-US" sz="2000" err="1"/>
              <a:t>không</a:t>
            </a:r>
            <a:r>
              <a:rPr lang="en-US" sz="2000"/>
              <a:t> </a:t>
            </a:r>
            <a:r>
              <a:rPr lang="en-US" sz="2000" err="1"/>
              <a:t>có</a:t>
            </a:r>
            <a:endParaRPr lang="en-US" sz="2000"/>
          </a:p>
          <a:p>
            <a:pPr>
              <a:lnSpc>
                <a:spcPct val="150000"/>
              </a:lnSpc>
            </a:pPr>
            <a:r>
              <a:rPr lang="en-US" sz="2000" err="1"/>
              <a:t>Chỉ</a:t>
            </a:r>
            <a:r>
              <a:rPr lang="en-US" sz="2000"/>
              <a:t> ra </a:t>
            </a:r>
            <a:r>
              <a:rPr lang="en-US" sz="2000" err="1"/>
              <a:t>những</a:t>
            </a:r>
            <a:r>
              <a:rPr lang="en-US" sz="2000"/>
              <a:t> </a:t>
            </a:r>
            <a:r>
              <a:rPr lang="en-US" sz="2000" err="1"/>
              <a:t>tiêu</a:t>
            </a:r>
            <a:r>
              <a:rPr lang="en-US" sz="2000"/>
              <a:t> </a:t>
            </a:r>
            <a:r>
              <a:rPr lang="en-US" sz="2000" err="1"/>
              <a:t>chí</a:t>
            </a:r>
            <a:r>
              <a:rPr lang="en-US" sz="2000"/>
              <a:t> </a:t>
            </a:r>
            <a:r>
              <a:rPr lang="en-US" sz="2000" err="1"/>
              <a:t>để</a:t>
            </a:r>
            <a:r>
              <a:rPr lang="en-US" sz="2000"/>
              <a:t> </a:t>
            </a:r>
            <a:r>
              <a:rPr lang="en-US" sz="2000" err="1"/>
              <a:t>đánh</a:t>
            </a:r>
            <a:r>
              <a:rPr lang="en-US" sz="2000"/>
              <a:t> </a:t>
            </a:r>
            <a:r>
              <a:rPr lang="en-US" sz="2000" err="1"/>
              <a:t>giá</a:t>
            </a:r>
            <a:r>
              <a:rPr lang="en-US" sz="2000"/>
              <a:t> </a:t>
            </a:r>
            <a:r>
              <a:rPr lang="en-US" sz="2000" err="1"/>
              <a:t>hoạt</a:t>
            </a:r>
            <a:r>
              <a:rPr lang="en-US" sz="2000"/>
              <a:t> </a:t>
            </a:r>
            <a:r>
              <a:rPr lang="en-US" sz="2000" err="1"/>
              <a:t>động</a:t>
            </a:r>
            <a:r>
              <a:rPr lang="en-US" sz="2000"/>
              <a:t> </a:t>
            </a:r>
            <a:r>
              <a:rPr lang="en-US" sz="2000" err="1"/>
              <a:t>của</a:t>
            </a:r>
            <a:r>
              <a:rPr lang="en-US" sz="2000"/>
              <a:t> </a:t>
            </a:r>
            <a:r>
              <a:rPr lang="en-US" sz="2000" err="1"/>
              <a:t>hệ</a:t>
            </a:r>
            <a:r>
              <a:rPr lang="en-US" sz="2000"/>
              <a:t> </a:t>
            </a:r>
            <a:r>
              <a:rPr lang="en-US" sz="2000" err="1"/>
              <a:t>thống</a:t>
            </a:r>
            <a:r>
              <a:rPr lang="en-US" sz="2000"/>
              <a:t> VD: </a:t>
            </a:r>
          </a:p>
          <a:p>
            <a:pPr lvl="1">
              <a:lnSpc>
                <a:spcPct val="150000"/>
              </a:lnSpc>
              <a:buFont typeface="Wingdings" panose="05000000000000000000" pitchFamily="2" charset="2"/>
              <a:buChar char="q"/>
            </a:pPr>
            <a:r>
              <a:rPr lang="en-US" sz="2000" err="1"/>
              <a:t>Hệ</a:t>
            </a:r>
            <a:r>
              <a:rPr lang="en-US" sz="2000"/>
              <a:t> </a:t>
            </a:r>
            <a:r>
              <a:rPr lang="en-US" sz="2000" err="1"/>
              <a:t>thống</a:t>
            </a:r>
            <a:r>
              <a:rPr lang="en-US" sz="2000"/>
              <a:t> </a:t>
            </a:r>
            <a:r>
              <a:rPr lang="en-US" sz="2000" err="1"/>
              <a:t>phải</a:t>
            </a:r>
            <a:r>
              <a:rPr lang="en-US" sz="2000"/>
              <a:t> </a:t>
            </a:r>
            <a:r>
              <a:rPr lang="en-US" sz="2000" err="1"/>
              <a:t>hiển</a:t>
            </a:r>
            <a:r>
              <a:rPr lang="en-US" sz="2000"/>
              <a:t> </a:t>
            </a:r>
            <a:r>
              <a:rPr lang="en-US" sz="2000" err="1"/>
              <a:t>thị</a:t>
            </a:r>
            <a:r>
              <a:rPr lang="en-US" sz="2000"/>
              <a:t> </a:t>
            </a:r>
            <a:r>
              <a:rPr lang="en-US" sz="2000" err="1"/>
              <a:t>toàn</a:t>
            </a:r>
            <a:r>
              <a:rPr lang="en-US" sz="2000"/>
              <a:t> </a:t>
            </a:r>
            <a:r>
              <a:rPr lang="en-US" sz="2000" err="1"/>
              <a:t>bộ</a:t>
            </a:r>
            <a:r>
              <a:rPr lang="en-US" sz="2000"/>
              <a:t> </a:t>
            </a:r>
            <a:r>
              <a:rPr lang="en-US" sz="2000" err="1"/>
              <a:t>danh</a:t>
            </a:r>
            <a:r>
              <a:rPr lang="en-US" sz="2000"/>
              <a:t> </a:t>
            </a:r>
            <a:r>
              <a:rPr lang="en-US" sz="2000" err="1"/>
              <a:t>sách</a:t>
            </a:r>
            <a:r>
              <a:rPr lang="en-US" sz="2000"/>
              <a:t> </a:t>
            </a:r>
            <a:r>
              <a:rPr lang="en-US" sz="2000" err="1"/>
              <a:t>bạn</a:t>
            </a:r>
            <a:r>
              <a:rPr lang="en-US" sz="2000"/>
              <a:t> chat </a:t>
            </a:r>
            <a:r>
              <a:rPr lang="en-US" sz="2000" err="1"/>
              <a:t>sau</a:t>
            </a:r>
            <a:r>
              <a:rPr lang="en-US" sz="2000"/>
              <a:t> 1s </a:t>
            </a:r>
            <a:r>
              <a:rPr lang="en-US" sz="2000" err="1"/>
              <a:t>mở</a:t>
            </a:r>
            <a:r>
              <a:rPr lang="en-US" sz="2000"/>
              <a:t> </a:t>
            </a:r>
            <a:r>
              <a:rPr lang="en-US" sz="2000" err="1"/>
              <a:t>màn</a:t>
            </a:r>
            <a:r>
              <a:rPr lang="en-US" sz="2000"/>
              <a:t> </a:t>
            </a:r>
            <a:r>
              <a:rPr lang="en-US" sz="2000" err="1"/>
              <a:t>hình</a:t>
            </a:r>
            <a:endParaRPr lang="en-US" sz="2000"/>
          </a:p>
        </p:txBody>
      </p:sp>
      <p:sp>
        <p:nvSpPr>
          <p:cNvPr id="6" name="Footer Placeholder 5">
            <a:extLst>
              <a:ext uri="{FF2B5EF4-FFF2-40B4-BE49-F238E27FC236}">
                <a16:creationId xmlns:a16="http://schemas.microsoft.com/office/drawing/2014/main" id="{DF415C3B-D5F7-4011-BB77-313EFADF7FD7}"/>
              </a:ext>
            </a:extLst>
          </p:cNvPr>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vi-VN" sz="900" b="0" i="0" u="none" strike="noStrike" kern="1200" cap="all" spc="0" normalizeH="0" baseline="0" noProof="0">
                <a:ln>
                  <a:noFill/>
                </a:ln>
                <a:solidFill>
                  <a:srgbClr val="FFFFFF"/>
                </a:solidFill>
                <a:effectLst/>
                <a:uLnTx/>
                <a:uFillTx/>
                <a:latin typeface="Calibri"/>
                <a:ea typeface="+mn-ea"/>
                <a:cs typeface="+mn-cs"/>
              </a:rPr>
              <a:t>Bản quyền thuộc Học viện iBPO. Cấm sao chép dưới mọi hình thức</a:t>
            </a:r>
            <a:endParaRPr kumimoji="0" lang="en-US" sz="900" b="0" i="0" u="none" strike="noStrike" kern="1200" cap="all" spc="0" normalizeH="0" baseline="0" noProof="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20191519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1DFE635C-C432-47DA-AEAB-A593345CBA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38">
            <a:extLst>
              <a:ext uri="{FF2B5EF4-FFF2-40B4-BE49-F238E27FC236}">
                <a16:creationId xmlns:a16="http://schemas.microsoft.com/office/drawing/2014/main" id="{79FBF3D3-2448-4FF3-B57B-852CB3B8517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1" name="Straight Connector 40">
            <a:extLst>
              <a:ext uri="{FF2B5EF4-FFF2-40B4-BE49-F238E27FC236}">
                <a16:creationId xmlns:a16="http://schemas.microsoft.com/office/drawing/2014/main" id="{E040C66D-4F1C-4AC9-9214-C9E6DA54AAA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3" name="Rectangle 42">
            <a:extLst>
              <a:ext uri="{FF2B5EF4-FFF2-40B4-BE49-F238E27FC236}">
                <a16:creationId xmlns:a16="http://schemas.microsoft.com/office/drawing/2014/main" id="{8C6E698C-8155-4B8B-BDC9-B7299772B50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1295DE-C276-4769-8866-6F348BF8AC68}"/>
              </a:ext>
            </a:extLst>
          </p:cNvPr>
          <p:cNvSpPr>
            <a:spLocks noGrp="1"/>
          </p:cNvSpPr>
          <p:nvPr>
            <p:ph type="title"/>
          </p:nvPr>
        </p:nvSpPr>
        <p:spPr>
          <a:xfrm>
            <a:off x="965201" y="643467"/>
            <a:ext cx="6255026" cy="5054008"/>
          </a:xfrm>
        </p:spPr>
        <p:txBody>
          <a:bodyPr vert="horz" lIns="91440" tIns="45720" rIns="91440" bIns="45720" rtlCol="0" anchor="ctr" anchorCtr="0">
            <a:normAutofit/>
          </a:bodyPr>
          <a:lstStyle/>
          <a:p>
            <a:pPr algn="r" defTabSz="914400"/>
            <a:r>
              <a:rPr lang="en-US" spc="-50">
                <a:latin typeface="+mj-lt"/>
              </a:rPr>
              <a:t>10. KỸ NĂNG QUẢN LÝ YÊU CẦU</a:t>
            </a:r>
          </a:p>
        </p:txBody>
      </p:sp>
      <p:sp>
        <p:nvSpPr>
          <p:cNvPr id="4" name="Text Placeholder 3">
            <a:extLst>
              <a:ext uri="{FF2B5EF4-FFF2-40B4-BE49-F238E27FC236}">
                <a16:creationId xmlns:a16="http://schemas.microsoft.com/office/drawing/2014/main" id="{BD16A998-1FE0-46D8-8FF6-15224581B063}"/>
              </a:ext>
            </a:extLst>
          </p:cNvPr>
          <p:cNvSpPr>
            <a:spLocks noGrp="1"/>
          </p:cNvSpPr>
          <p:nvPr>
            <p:ph type="body" idx="1"/>
          </p:nvPr>
        </p:nvSpPr>
        <p:spPr>
          <a:xfrm>
            <a:off x="7870995" y="643467"/>
            <a:ext cx="3341488" cy="5054008"/>
          </a:xfrm>
        </p:spPr>
        <p:txBody>
          <a:bodyPr vert="horz" lIns="91440" tIns="45720" rIns="91440" bIns="45720" rtlCol="0" anchor="ctr">
            <a:normAutofit/>
          </a:bodyPr>
          <a:lstStyle/>
          <a:p>
            <a:pPr defTabSz="914400"/>
            <a:r>
              <a:rPr lang="en-US">
                <a:latin typeface="+mj-lt"/>
              </a:rPr>
              <a:t>Quy trình quản lý yêu cầu</a:t>
            </a:r>
          </a:p>
          <a:p>
            <a:pPr defTabSz="914400"/>
            <a:r>
              <a:rPr lang="en-US">
                <a:latin typeface="+mj-lt"/>
              </a:rPr>
              <a:t>Công cụ quản lý yêu cầu</a:t>
            </a:r>
          </a:p>
        </p:txBody>
      </p:sp>
      <p:cxnSp>
        <p:nvCxnSpPr>
          <p:cNvPr id="45" name="Straight Connector 44">
            <a:extLst>
              <a:ext uri="{FF2B5EF4-FFF2-40B4-BE49-F238E27FC236}">
                <a16:creationId xmlns:a16="http://schemas.microsoft.com/office/drawing/2014/main" id="{09525C9A-1972-4836-BA7A-706C946EF4D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391367"/>
            <a:ext cx="0" cy="355820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C22D9B36-9BE7-472B-8808-7E0D6810738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40942"/>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9" name="Rectangle 48">
            <a:extLst>
              <a:ext uri="{FF2B5EF4-FFF2-40B4-BE49-F238E27FC236}">
                <a16:creationId xmlns:a16="http://schemas.microsoft.com/office/drawing/2014/main" id="{8A549DE7-671D-4575-AF43-858FD99981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Content Placeholder 2">
            <a:extLst>
              <a:ext uri="{FF2B5EF4-FFF2-40B4-BE49-F238E27FC236}">
                <a16:creationId xmlns:a16="http://schemas.microsoft.com/office/drawing/2014/main" id="{0DACE12F-519A-40B9-94B8-7ED009000C87}"/>
              </a:ext>
            </a:extLst>
          </p:cNvPr>
          <p:cNvSpPr txBox="1">
            <a:spLocks/>
          </p:cNvSpPr>
          <p:nvPr/>
        </p:nvSpPr>
        <p:spPr>
          <a:xfrm>
            <a:off x="1065227" y="5296940"/>
            <a:ext cx="10058400" cy="821187"/>
          </a:xfrm>
          <a:prstGeom prst="rect">
            <a:avLst/>
          </a:prstGeom>
        </p:spPr>
        <p:txBody>
          <a:bodyPr vert="horz" lIns="91440" tIns="45720" rIns="91440" bIns="45720" rtlCol="0" anchor="t" anchorCtr="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Wingdings" panose="05000000000000000000" pitchFamily="2" charset="2"/>
              <a:buNone/>
              <a:defRPr sz="2400" kern="1200" cap="all" spc="200" baseline="0">
                <a:solidFill>
                  <a:schemeClr val="tx2"/>
                </a:solidFill>
                <a:latin typeface="Calibri Light" panose="020F0302020204030204" pitchFamily="34" charset="0"/>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panose="05000000000000000000" pitchFamily="2" charset="2"/>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Calibri"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Calibri"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Calibri"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400" kern="1200">
                <a:solidFill>
                  <a:schemeClr val="tx1">
                    <a:tint val="75000"/>
                  </a:schemeClr>
                </a:solidFill>
                <a:latin typeface="+mn-lt"/>
                <a:ea typeface="+mn-ea"/>
                <a:cs typeface="+mn-cs"/>
              </a:defRPr>
            </a:lvl9pPr>
          </a:lstStyle>
          <a:p>
            <a:endParaRPr lang="en-US" sz="2600" cap="none"/>
          </a:p>
        </p:txBody>
      </p:sp>
      <p:sp>
        <p:nvSpPr>
          <p:cNvPr id="5" name="Footer Placeholder 4">
            <a:extLst>
              <a:ext uri="{FF2B5EF4-FFF2-40B4-BE49-F238E27FC236}">
                <a16:creationId xmlns:a16="http://schemas.microsoft.com/office/drawing/2014/main" id="{2A0178ED-1AB3-471E-99B2-414BEEB4A62E}"/>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399267829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06CF3F0-F0E7-4BF8-A028-9EA7153E764B}"/>
              </a:ext>
            </a:extLst>
          </p:cNvPr>
          <p:cNvSpPr>
            <a:spLocks noGrp="1"/>
          </p:cNvSpPr>
          <p:nvPr>
            <p:ph type="title"/>
          </p:nvPr>
        </p:nvSpPr>
        <p:spPr/>
        <p:txBody>
          <a:bodyPr/>
          <a:lstStyle/>
          <a:p>
            <a:r>
              <a:rPr lang="en-US"/>
              <a:t>10.1 Quy trình quản lý yêu cầu</a:t>
            </a:r>
            <a:endParaRPr lang="vi-VN"/>
          </a:p>
        </p:txBody>
      </p:sp>
      <p:graphicFrame>
        <p:nvGraphicFramePr>
          <p:cNvPr id="11" name="Content Placeholder 10">
            <a:extLst>
              <a:ext uri="{FF2B5EF4-FFF2-40B4-BE49-F238E27FC236}">
                <a16:creationId xmlns:a16="http://schemas.microsoft.com/office/drawing/2014/main" id="{936388C0-91F7-4188-9728-C52F83DCCACD}"/>
              </a:ext>
            </a:extLst>
          </p:cNvPr>
          <p:cNvGraphicFramePr>
            <a:graphicFrameLocks noGrp="1"/>
          </p:cNvGraphicFramePr>
          <p:nvPr>
            <p:ph idx="1"/>
          </p:nvPr>
        </p:nvGraphicFramePr>
        <p:xfrm>
          <a:off x="1096963" y="1682750"/>
          <a:ext cx="10058400" cy="4186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extBox 11">
            <a:extLst>
              <a:ext uri="{FF2B5EF4-FFF2-40B4-BE49-F238E27FC236}">
                <a16:creationId xmlns:a16="http://schemas.microsoft.com/office/drawing/2014/main" id="{3027E3CE-EBEC-419C-9052-EFB78082B3E9}"/>
              </a:ext>
            </a:extLst>
          </p:cNvPr>
          <p:cNvSpPr txBox="1"/>
          <p:nvPr/>
        </p:nvSpPr>
        <p:spPr>
          <a:xfrm>
            <a:off x="10161848" y="3314204"/>
            <a:ext cx="1866378" cy="923330"/>
          </a:xfrm>
          <a:prstGeom prst="rect">
            <a:avLst/>
          </a:prstGeom>
          <a:noFill/>
        </p:spPr>
        <p:txBody>
          <a:bodyPr wrap="square" rtlCol="0">
            <a:spAutoFit/>
          </a:bodyPr>
          <a:lstStyle/>
          <a:p>
            <a:r>
              <a:rPr lang="en-US"/>
              <a:t>Nếu có thay đổi yêu cầu, thời gian, phạm vi</a:t>
            </a:r>
            <a:endParaRPr lang="vi-VN"/>
          </a:p>
        </p:txBody>
      </p:sp>
      <p:grpSp>
        <p:nvGrpSpPr>
          <p:cNvPr id="13" name="Group 12">
            <a:extLst>
              <a:ext uri="{FF2B5EF4-FFF2-40B4-BE49-F238E27FC236}">
                <a16:creationId xmlns:a16="http://schemas.microsoft.com/office/drawing/2014/main" id="{7458688C-7A12-4A6B-A080-998539DC4666}"/>
              </a:ext>
            </a:extLst>
          </p:cNvPr>
          <p:cNvGrpSpPr/>
          <p:nvPr/>
        </p:nvGrpSpPr>
        <p:grpSpPr>
          <a:xfrm rot="5400000">
            <a:off x="2199018" y="3451879"/>
            <a:ext cx="553919" cy="647980"/>
            <a:chOff x="2938938" y="3075541"/>
            <a:chExt cx="553919" cy="647980"/>
          </a:xfrm>
        </p:grpSpPr>
        <p:sp>
          <p:nvSpPr>
            <p:cNvPr id="14" name="Arrow: Right 13">
              <a:extLst>
                <a:ext uri="{FF2B5EF4-FFF2-40B4-BE49-F238E27FC236}">
                  <a16:creationId xmlns:a16="http://schemas.microsoft.com/office/drawing/2014/main" id="{8592F06A-D4CF-42DF-B5D7-BDA2B15CE0C7}"/>
                </a:ext>
              </a:extLst>
            </p:cNvPr>
            <p:cNvSpPr/>
            <p:nvPr/>
          </p:nvSpPr>
          <p:spPr>
            <a:xfrm rot="10800000">
              <a:off x="2938938" y="3075541"/>
              <a:ext cx="553919" cy="647980"/>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5" name="Arrow: Right 4">
              <a:extLst>
                <a:ext uri="{FF2B5EF4-FFF2-40B4-BE49-F238E27FC236}">
                  <a16:creationId xmlns:a16="http://schemas.microsoft.com/office/drawing/2014/main" id="{4B2D31D8-E436-4C25-823C-F26DB2F2FA80}"/>
                </a:ext>
              </a:extLst>
            </p:cNvPr>
            <p:cNvSpPr txBox="1"/>
            <p:nvPr/>
          </p:nvSpPr>
          <p:spPr>
            <a:xfrm rot="21600000">
              <a:off x="3105114" y="3205137"/>
              <a:ext cx="387743" cy="3887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vi-VN" sz="1500" kern="1200"/>
            </a:p>
          </p:txBody>
        </p:sp>
      </p:grpSp>
      <p:sp>
        <p:nvSpPr>
          <p:cNvPr id="3" name="Footer Placeholder 2">
            <a:extLst>
              <a:ext uri="{FF2B5EF4-FFF2-40B4-BE49-F238E27FC236}">
                <a16:creationId xmlns:a16="http://schemas.microsoft.com/office/drawing/2014/main" id="{46E2EA98-6021-4505-B7B8-7D0C45D06209}"/>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692948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graphicEl>
                                              <a:dgm id="{FD3E437D-E7CF-4D61-9CF8-BD961572E1EE}"/>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graphicEl>
                                              <a:dgm id="{F1A42E5A-4F7E-4F35-9F0A-A2DDF498EAA3}"/>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graphicEl>
                                              <a:dgm id="{0B66B2EF-04F0-4472-8FFD-4DB12ECCC93C}"/>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graphicEl>
                                              <a:dgm id="{F05B253A-14D5-44CA-8B51-256528B76C2D}"/>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graphicEl>
                                              <a:dgm id="{9B20EB32-3E20-408C-8E34-94C0C6E3A5B1}"/>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graphicEl>
                                              <a:dgm id="{34558C9D-A34B-41ED-A2D5-A4C20C182449}"/>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graphicEl>
                                              <a:dgm id="{25BFCAFA-1F7F-409F-8ECC-1B47B6824DB3}"/>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graphicEl>
                                              <a:dgm id="{F4AB5047-5646-4C44-AB5E-1BF2B9703036}"/>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graphicEl>
                                              <a:dgm id="{A02373CB-08FE-4431-9172-FBAAF115BFAA}"/>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graphicEl>
                                              <a:dgm id="{C6283857-4C5C-45A0-AB56-6D2F6B0A1B52}"/>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graphicEl>
                                              <a:dgm id="{49A46D85-81AB-4F22-BD1C-D9CF389E123C}"/>
                                            </p:graphic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uiExpand="1">
        <p:bldSub>
          <a:bldDgm bld="one"/>
        </p:bldSub>
      </p:bldGraphic>
      <p:bldP spid="12" grpId="0"/>
    </p:bld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0D86E8C-90E6-49C8-8E47-7BE7AA99CD21}"/>
              </a:ext>
            </a:extLst>
          </p:cNvPr>
          <p:cNvSpPr>
            <a:spLocks noGrp="1"/>
          </p:cNvSpPr>
          <p:nvPr>
            <p:ph type="title"/>
          </p:nvPr>
        </p:nvSpPr>
        <p:spPr>
          <a:xfrm>
            <a:off x="492374" y="605896"/>
            <a:ext cx="3084844" cy="5646208"/>
          </a:xfrm>
        </p:spPr>
        <p:txBody>
          <a:bodyPr anchor="ctr">
            <a:normAutofit/>
          </a:bodyPr>
          <a:lstStyle/>
          <a:p>
            <a:r>
              <a:rPr lang="en-US" sz="3600">
                <a:solidFill>
                  <a:srgbClr val="FFFFFF"/>
                </a:solidFill>
              </a:rPr>
              <a:t>10.2 Mục tiêu</a:t>
            </a: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B9BFD4ED-1C02-439B-8AC3-0BD4D020DC90}"/>
              </a:ext>
            </a:extLst>
          </p:cNvPr>
          <p:cNvSpPr>
            <a:spLocks noGrp="1"/>
          </p:cNvSpPr>
          <p:nvPr>
            <p:ph idx="1"/>
          </p:nvPr>
        </p:nvSpPr>
        <p:spPr>
          <a:xfrm>
            <a:off x="4742021" y="605896"/>
            <a:ext cx="6413663" cy="5646208"/>
          </a:xfrm>
        </p:spPr>
        <p:txBody>
          <a:bodyPr anchor="ctr">
            <a:normAutofit fontScale="92500" lnSpcReduction="20000"/>
          </a:bodyPr>
          <a:lstStyle/>
          <a:p>
            <a:pPr marL="465127" indent="-406390">
              <a:lnSpc>
                <a:spcPct val="150000"/>
              </a:lnSpc>
            </a:pPr>
            <a:r>
              <a:rPr lang="en-US" err="1">
                <a:cs typeface="Calibri Light" panose="020F0302020204030204" pitchFamily="34" charset="0"/>
              </a:rPr>
              <a:t>Tránh</a:t>
            </a:r>
            <a:r>
              <a:rPr lang="en-US">
                <a:cs typeface="Calibri Light" panose="020F0302020204030204" pitchFamily="34" charset="0"/>
              </a:rPr>
              <a:t> </a:t>
            </a:r>
            <a:r>
              <a:rPr lang="en-US" err="1">
                <a:cs typeface="Calibri Light" panose="020F0302020204030204" pitchFamily="34" charset="0"/>
              </a:rPr>
              <a:t>sai</a:t>
            </a:r>
            <a:r>
              <a:rPr lang="en-US">
                <a:cs typeface="Calibri Light" panose="020F0302020204030204" pitchFamily="34" charset="0"/>
              </a:rPr>
              <a:t> </a:t>
            </a:r>
            <a:r>
              <a:rPr lang="en-US" err="1">
                <a:cs typeface="Calibri Light" panose="020F0302020204030204" pitchFamily="34" charset="0"/>
              </a:rPr>
              <a:t>sót</a:t>
            </a:r>
            <a:r>
              <a:rPr lang="en-US">
                <a:cs typeface="Calibri Light" panose="020F0302020204030204" pitchFamily="34" charset="0"/>
              </a:rPr>
              <a:t>, </a:t>
            </a:r>
            <a:r>
              <a:rPr lang="en-US" err="1">
                <a:cs typeface="Calibri Light" panose="020F0302020204030204" pitchFamily="34" charset="0"/>
              </a:rPr>
              <a:t>thiếu</a:t>
            </a:r>
            <a:r>
              <a:rPr lang="en-US">
                <a:cs typeface="Calibri Light" panose="020F0302020204030204" pitchFamily="34" charset="0"/>
              </a:rPr>
              <a:t> </a:t>
            </a:r>
            <a:r>
              <a:rPr lang="en-US" err="1">
                <a:cs typeface="Calibri Light" panose="020F0302020204030204" pitchFamily="34" charset="0"/>
              </a:rPr>
              <a:t>yêu</a:t>
            </a:r>
            <a:r>
              <a:rPr lang="en-US">
                <a:cs typeface="Calibri Light" panose="020F0302020204030204" pitchFamily="34" charset="0"/>
              </a:rPr>
              <a:t> </a:t>
            </a:r>
            <a:r>
              <a:rPr lang="en-US" err="1">
                <a:cs typeface="Calibri Light" panose="020F0302020204030204" pitchFamily="34" charset="0"/>
              </a:rPr>
              <a:t>cầu</a:t>
            </a:r>
            <a:endParaRPr lang="en-US">
              <a:cs typeface="Calibri Light" panose="020F0302020204030204" pitchFamily="34" charset="0"/>
            </a:endParaRPr>
          </a:p>
          <a:p>
            <a:pPr marL="465127" indent="-406390">
              <a:lnSpc>
                <a:spcPct val="150000"/>
              </a:lnSpc>
            </a:pPr>
            <a:r>
              <a:rPr lang="en-US" err="1">
                <a:cs typeface="Calibri Light" panose="020F0302020204030204" pitchFamily="34" charset="0"/>
              </a:rPr>
              <a:t>Tránh</a:t>
            </a:r>
            <a:r>
              <a:rPr lang="en-US">
                <a:cs typeface="Calibri Light" panose="020F0302020204030204" pitchFamily="34" charset="0"/>
              </a:rPr>
              <a:t> </a:t>
            </a:r>
            <a:r>
              <a:rPr lang="en-US" err="1">
                <a:cs typeface="Calibri Light" panose="020F0302020204030204" pitchFamily="34" charset="0"/>
              </a:rPr>
              <a:t>các</a:t>
            </a:r>
            <a:r>
              <a:rPr lang="en-US">
                <a:cs typeface="Calibri Light" panose="020F0302020204030204" pitchFamily="34" charset="0"/>
              </a:rPr>
              <a:t> </a:t>
            </a:r>
            <a:r>
              <a:rPr lang="en-US" err="1">
                <a:cs typeface="Calibri Light" panose="020F0302020204030204" pitchFamily="34" charset="0"/>
              </a:rPr>
              <a:t>yêu</a:t>
            </a:r>
            <a:r>
              <a:rPr lang="en-US">
                <a:cs typeface="Calibri Light" panose="020F0302020204030204" pitchFamily="34" charset="0"/>
              </a:rPr>
              <a:t> </a:t>
            </a:r>
            <a:r>
              <a:rPr lang="en-US" err="1">
                <a:cs typeface="Calibri Light" panose="020F0302020204030204" pitchFamily="34" charset="0"/>
              </a:rPr>
              <a:t>cầu</a:t>
            </a:r>
            <a:r>
              <a:rPr lang="en-US">
                <a:cs typeface="Calibri Light" panose="020F0302020204030204" pitchFamily="34" charset="0"/>
              </a:rPr>
              <a:t> </a:t>
            </a:r>
            <a:r>
              <a:rPr lang="en-US" err="1">
                <a:cs typeface="Calibri Light" panose="020F0302020204030204" pitchFamily="34" charset="0"/>
              </a:rPr>
              <a:t>không</a:t>
            </a:r>
            <a:r>
              <a:rPr lang="en-US">
                <a:cs typeface="Calibri Light" panose="020F0302020204030204" pitchFamily="34" charset="0"/>
              </a:rPr>
              <a:t> </a:t>
            </a:r>
            <a:r>
              <a:rPr lang="en-US" err="1">
                <a:cs typeface="Calibri Light" panose="020F0302020204030204" pitchFamily="34" charset="0"/>
              </a:rPr>
              <a:t>đầy</a:t>
            </a:r>
            <a:r>
              <a:rPr lang="en-US">
                <a:cs typeface="Calibri Light" panose="020F0302020204030204" pitchFamily="34" charset="0"/>
              </a:rPr>
              <a:t> </a:t>
            </a:r>
            <a:r>
              <a:rPr lang="en-US" err="1">
                <a:cs typeface="Calibri Light" panose="020F0302020204030204" pitchFamily="34" charset="0"/>
              </a:rPr>
              <a:t>đủ</a:t>
            </a:r>
            <a:r>
              <a:rPr lang="en-US">
                <a:cs typeface="Calibri Light" panose="020F0302020204030204" pitchFamily="34" charset="0"/>
              </a:rPr>
              <a:t> </a:t>
            </a:r>
            <a:r>
              <a:rPr lang="en-US" err="1">
                <a:cs typeface="Calibri Light" panose="020F0302020204030204" pitchFamily="34" charset="0"/>
              </a:rPr>
              <a:t>thông</a:t>
            </a:r>
            <a:r>
              <a:rPr lang="en-US">
                <a:cs typeface="Calibri Light" panose="020F0302020204030204" pitchFamily="34" charset="0"/>
              </a:rPr>
              <a:t> tin</a:t>
            </a:r>
          </a:p>
          <a:p>
            <a:pPr marL="465127" indent="-406390">
              <a:lnSpc>
                <a:spcPct val="150000"/>
              </a:lnSpc>
            </a:pPr>
            <a:r>
              <a:rPr lang="en-US" err="1">
                <a:cs typeface="Calibri Light" panose="020F0302020204030204" pitchFamily="34" charset="0"/>
              </a:rPr>
              <a:t>Tránh</a:t>
            </a:r>
            <a:r>
              <a:rPr lang="en-US">
                <a:cs typeface="Calibri Light" panose="020F0302020204030204" pitchFamily="34" charset="0"/>
              </a:rPr>
              <a:t> </a:t>
            </a:r>
            <a:r>
              <a:rPr lang="en-US" err="1">
                <a:cs typeface="Calibri Light" panose="020F0302020204030204" pitchFamily="34" charset="0"/>
              </a:rPr>
              <a:t>các</a:t>
            </a:r>
            <a:r>
              <a:rPr lang="en-US">
                <a:cs typeface="Calibri Light" panose="020F0302020204030204" pitchFamily="34" charset="0"/>
              </a:rPr>
              <a:t> </a:t>
            </a:r>
            <a:r>
              <a:rPr lang="en-US" err="1">
                <a:cs typeface="Calibri Light" panose="020F0302020204030204" pitchFamily="34" charset="0"/>
              </a:rPr>
              <a:t>rủi</a:t>
            </a:r>
            <a:r>
              <a:rPr lang="en-US">
                <a:cs typeface="Calibri Light" panose="020F0302020204030204" pitchFamily="34" charset="0"/>
              </a:rPr>
              <a:t> </a:t>
            </a:r>
            <a:r>
              <a:rPr lang="en-US" err="1">
                <a:cs typeface="Calibri Light" panose="020F0302020204030204" pitchFamily="34" charset="0"/>
              </a:rPr>
              <a:t>ro</a:t>
            </a:r>
            <a:r>
              <a:rPr lang="en-US">
                <a:cs typeface="Calibri Light" panose="020F0302020204030204" pitchFamily="34" charset="0"/>
              </a:rPr>
              <a:t> </a:t>
            </a:r>
            <a:r>
              <a:rPr lang="en-US" err="1">
                <a:cs typeface="Calibri Light" panose="020F0302020204030204" pitchFamily="34" charset="0"/>
              </a:rPr>
              <a:t>truyền</a:t>
            </a:r>
            <a:r>
              <a:rPr lang="en-US">
                <a:cs typeface="Calibri Light" panose="020F0302020204030204" pitchFamily="34" charset="0"/>
              </a:rPr>
              <a:t> </a:t>
            </a:r>
            <a:r>
              <a:rPr lang="en-US" err="1">
                <a:cs typeface="Calibri Light" panose="020F0302020204030204" pitchFamily="34" charset="0"/>
              </a:rPr>
              <a:t>thông</a:t>
            </a:r>
            <a:r>
              <a:rPr lang="en-US">
                <a:cs typeface="Calibri Light" panose="020F0302020204030204" pitchFamily="34" charset="0"/>
              </a:rPr>
              <a:t> </a:t>
            </a:r>
            <a:r>
              <a:rPr lang="en-US" err="1">
                <a:cs typeface="Calibri Light" panose="020F0302020204030204" pitchFamily="34" charset="0"/>
              </a:rPr>
              <a:t>ch</a:t>
            </a:r>
            <a:r>
              <a:rPr lang="vi-VN">
                <a:cs typeface="Calibri Light" panose="020F0302020204030204" pitchFamily="34" charset="0"/>
              </a:rPr>
              <a:t>ư</a:t>
            </a:r>
            <a:r>
              <a:rPr lang="en-US">
                <a:cs typeface="Calibri Light" panose="020F0302020204030204" pitchFamily="34" charset="0"/>
              </a:rPr>
              <a:t>a </a:t>
            </a:r>
            <a:r>
              <a:rPr lang="en-US" err="1">
                <a:cs typeface="Calibri Light" panose="020F0302020204030204" pitchFamily="34" charset="0"/>
              </a:rPr>
              <a:t>đến</a:t>
            </a:r>
            <a:r>
              <a:rPr lang="en-US">
                <a:cs typeface="Calibri Light" panose="020F0302020204030204" pitchFamily="34" charset="0"/>
              </a:rPr>
              <a:t> </a:t>
            </a:r>
            <a:r>
              <a:rPr lang="en-US" err="1">
                <a:cs typeface="Calibri Light" panose="020F0302020204030204" pitchFamily="34" charset="0"/>
              </a:rPr>
              <a:t>đủ</a:t>
            </a:r>
            <a:r>
              <a:rPr lang="en-US">
                <a:cs typeface="Calibri Light" panose="020F0302020204030204" pitchFamily="34" charset="0"/>
              </a:rPr>
              <a:t>/</a:t>
            </a:r>
            <a:r>
              <a:rPr lang="en-US" err="1">
                <a:cs typeface="Calibri Light" panose="020F0302020204030204" pitchFamily="34" charset="0"/>
              </a:rPr>
              <a:t>đúng</a:t>
            </a:r>
            <a:r>
              <a:rPr lang="en-US">
                <a:cs typeface="Calibri Light" panose="020F0302020204030204" pitchFamily="34" charset="0"/>
              </a:rPr>
              <a:t> ng</a:t>
            </a:r>
            <a:r>
              <a:rPr lang="vi-VN">
                <a:cs typeface="Calibri Light" panose="020F0302020204030204" pitchFamily="34" charset="0"/>
              </a:rPr>
              <a:t>ư</a:t>
            </a:r>
            <a:r>
              <a:rPr lang="en-US" err="1">
                <a:cs typeface="Calibri Light" panose="020F0302020204030204" pitchFamily="34" charset="0"/>
              </a:rPr>
              <a:t>ời</a:t>
            </a:r>
            <a:r>
              <a:rPr lang="en-US">
                <a:cs typeface="Calibri Light" panose="020F0302020204030204" pitchFamily="34" charset="0"/>
              </a:rPr>
              <a:t> </a:t>
            </a:r>
            <a:r>
              <a:rPr lang="en-US" err="1">
                <a:cs typeface="Calibri Light" panose="020F0302020204030204" pitchFamily="34" charset="0"/>
              </a:rPr>
              <a:t>cần</a:t>
            </a:r>
            <a:r>
              <a:rPr lang="en-US">
                <a:cs typeface="Calibri Light" panose="020F0302020204030204" pitchFamily="34" charset="0"/>
              </a:rPr>
              <a:t> </a:t>
            </a:r>
            <a:r>
              <a:rPr lang="en-US" err="1">
                <a:cs typeface="Calibri Light" panose="020F0302020204030204" pitchFamily="34" charset="0"/>
              </a:rPr>
              <a:t>biết</a:t>
            </a:r>
            <a:r>
              <a:rPr lang="en-US">
                <a:cs typeface="Calibri Light" panose="020F0302020204030204" pitchFamily="34" charset="0"/>
              </a:rPr>
              <a:t> </a:t>
            </a:r>
            <a:r>
              <a:rPr lang="en-US" err="1">
                <a:cs typeface="Calibri Light" panose="020F0302020204030204" pitchFamily="34" charset="0"/>
              </a:rPr>
              <a:t>kịp</a:t>
            </a:r>
            <a:r>
              <a:rPr lang="en-US">
                <a:cs typeface="Calibri Light" panose="020F0302020204030204" pitchFamily="34" charset="0"/>
              </a:rPr>
              <a:t> </a:t>
            </a:r>
            <a:r>
              <a:rPr lang="en-US" err="1">
                <a:cs typeface="Calibri Light" panose="020F0302020204030204" pitchFamily="34" charset="0"/>
              </a:rPr>
              <a:t>thời</a:t>
            </a:r>
            <a:endParaRPr lang="en-US">
              <a:cs typeface="Calibri Light" panose="020F0302020204030204" pitchFamily="34" charset="0"/>
            </a:endParaRPr>
          </a:p>
          <a:p>
            <a:pPr marL="465127" indent="-406390">
              <a:lnSpc>
                <a:spcPct val="150000"/>
              </a:lnSpc>
            </a:pPr>
            <a:r>
              <a:rPr lang="en-US" err="1">
                <a:cs typeface="Calibri Light" panose="020F0302020204030204" pitchFamily="34" charset="0"/>
              </a:rPr>
              <a:t>Tránh</a:t>
            </a:r>
            <a:r>
              <a:rPr lang="en-US">
                <a:cs typeface="Calibri Light" panose="020F0302020204030204" pitchFamily="34" charset="0"/>
              </a:rPr>
              <a:t> </a:t>
            </a:r>
            <a:r>
              <a:rPr lang="en-US" err="1">
                <a:cs typeface="Calibri Light" panose="020F0302020204030204" pitchFamily="34" charset="0"/>
              </a:rPr>
              <a:t>trùng</a:t>
            </a:r>
            <a:r>
              <a:rPr lang="en-US">
                <a:cs typeface="Calibri Light" panose="020F0302020204030204" pitchFamily="34" charset="0"/>
              </a:rPr>
              <a:t> </a:t>
            </a:r>
            <a:r>
              <a:rPr lang="en-US" err="1">
                <a:cs typeface="Calibri Light" panose="020F0302020204030204" pitchFamily="34" charset="0"/>
              </a:rPr>
              <a:t>lặp</a:t>
            </a:r>
            <a:r>
              <a:rPr lang="en-US">
                <a:cs typeface="Calibri Light" panose="020F0302020204030204" pitchFamily="34" charset="0"/>
              </a:rPr>
              <a:t> </a:t>
            </a:r>
            <a:r>
              <a:rPr lang="en-US" err="1">
                <a:cs typeface="Calibri Light" panose="020F0302020204030204" pitchFamily="34" charset="0"/>
              </a:rPr>
              <a:t>các</a:t>
            </a:r>
            <a:r>
              <a:rPr lang="en-US">
                <a:cs typeface="Calibri Light" panose="020F0302020204030204" pitchFamily="34" charset="0"/>
              </a:rPr>
              <a:t> </a:t>
            </a:r>
            <a:r>
              <a:rPr lang="en-US" err="1">
                <a:cs typeface="Calibri Light" panose="020F0302020204030204" pitchFamily="34" charset="0"/>
              </a:rPr>
              <a:t>yêu</a:t>
            </a:r>
            <a:r>
              <a:rPr lang="en-US">
                <a:cs typeface="Calibri Light" panose="020F0302020204030204" pitchFamily="34" charset="0"/>
              </a:rPr>
              <a:t> </a:t>
            </a:r>
            <a:r>
              <a:rPr lang="en-US" err="1">
                <a:cs typeface="Calibri Light" panose="020F0302020204030204" pitchFamily="34" charset="0"/>
              </a:rPr>
              <a:t>cầu</a:t>
            </a:r>
            <a:endParaRPr lang="en-US">
              <a:cs typeface="Calibri Light" panose="020F0302020204030204" pitchFamily="34" charset="0"/>
            </a:endParaRPr>
          </a:p>
          <a:p>
            <a:pPr marL="465127" indent="-406390">
              <a:lnSpc>
                <a:spcPct val="150000"/>
              </a:lnSpc>
            </a:pPr>
            <a:r>
              <a:rPr lang="en-US" err="1">
                <a:cs typeface="Calibri Light" panose="020F0302020204030204" pitchFamily="34" charset="0"/>
              </a:rPr>
              <a:t>Tránh</a:t>
            </a:r>
            <a:r>
              <a:rPr lang="en-US">
                <a:cs typeface="Calibri Light" panose="020F0302020204030204" pitchFamily="34" charset="0"/>
              </a:rPr>
              <a:t> </a:t>
            </a:r>
            <a:r>
              <a:rPr lang="en-US" err="1">
                <a:cs typeface="Calibri Light" panose="020F0302020204030204" pitchFamily="34" charset="0"/>
              </a:rPr>
              <a:t>việc</a:t>
            </a:r>
            <a:r>
              <a:rPr lang="en-US">
                <a:cs typeface="Calibri Light" panose="020F0302020204030204" pitchFamily="34" charset="0"/>
              </a:rPr>
              <a:t> </a:t>
            </a:r>
            <a:r>
              <a:rPr lang="en-US" err="1">
                <a:cs typeface="Calibri Light" panose="020F0302020204030204" pitchFamily="34" charset="0"/>
              </a:rPr>
              <a:t>không</a:t>
            </a:r>
            <a:r>
              <a:rPr lang="en-US">
                <a:cs typeface="Calibri Light" panose="020F0302020204030204" pitchFamily="34" charset="0"/>
              </a:rPr>
              <a:t> </a:t>
            </a:r>
            <a:r>
              <a:rPr lang="en-US" err="1">
                <a:cs typeface="Calibri Light" panose="020F0302020204030204" pitchFamily="34" charset="0"/>
              </a:rPr>
              <a:t>kiểm</a:t>
            </a:r>
            <a:r>
              <a:rPr lang="en-US">
                <a:cs typeface="Calibri Light" panose="020F0302020204030204" pitchFamily="34" charset="0"/>
              </a:rPr>
              <a:t> </a:t>
            </a:r>
            <a:r>
              <a:rPr lang="en-US" err="1">
                <a:cs typeface="Calibri Light" panose="020F0302020204030204" pitchFamily="34" charset="0"/>
              </a:rPr>
              <a:t>soát</a:t>
            </a:r>
            <a:r>
              <a:rPr lang="en-US">
                <a:cs typeface="Calibri Light" panose="020F0302020204030204" pitchFamily="34" charset="0"/>
              </a:rPr>
              <a:t> đ</a:t>
            </a:r>
            <a:r>
              <a:rPr lang="vi-VN">
                <a:cs typeface="Calibri Light" panose="020F0302020204030204" pitchFamily="34" charset="0"/>
              </a:rPr>
              <a:t>ư</a:t>
            </a:r>
            <a:r>
              <a:rPr lang="en-US" err="1">
                <a:cs typeface="Calibri Light" panose="020F0302020204030204" pitchFamily="34" charset="0"/>
              </a:rPr>
              <a:t>ợc</a:t>
            </a:r>
            <a:r>
              <a:rPr lang="en-US">
                <a:cs typeface="Calibri Light" panose="020F0302020204030204" pitchFamily="34" charset="0"/>
              </a:rPr>
              <a:t> </a:t>
            </a:r>
            <a:r>
              <a:rPr lang="en-US" err="1">
                <a:cs typeface="Calibri Light" panose="020F0302020204030204" pitchFamily="34" charset="0"/>
              </a:rPr>
              <a:t>khi</a:t>
            </a:r>
            <a:r>
              <a:rPr lang="en-US">
                <a:cs typeface="Calibri Light" panose="020F0302020204030204" pitchFamily="34" charset="0"/>
              </a:rPr>
              <a:t> </a:t>
            </a:r>
            <a:r>
              <a:rPr lang="en-US" err="1">
                <a:cs typeface="Calibri Light" panose="020F0302020204030204" pitchFamily="34" charset="0"/>
              </a:rPr>
              <a:t>có</a:t>
            </a:r>
            <a:r>
              <a:rPr lang="en-US">
                <a:cs typeface="Calibri Light" panose="020F0302020204030204" pitchFamily="34" charset="0"/>
              </a:rPr>
              <a:t> </a:t>
            </a:r>
            <a:r>
              <a:rPr lang="en-US" err="1">
                <a:cs typeface="Calibri Light" panose="020F0302020204030204" pitchFamily="34" charset="0"/>
              </a:rPr>
              <a:t>thay</a:t>
            </a:r>
            <a:r>
              <a:rPr lang="en-US">
                <a:cs typeface="Calibri Light" panose="020F0302020204030204" pitchFamily="34" charset="0"/>
              </a:rPr>
              <a:t> </a:t>
            </a:r>
            <a:r>
              <a:rPr lang="en-US" err="1">
                <a:cs typeface="Calibri Light" panose="020F0302020204030204" pitchFamily="34" charset="0"/>
              </a:rPr>
              <a:t>đổi</a:t>
            </a:r>
            <a:r>
              <a:rPr lang="en-US">
                <a:cs typeface="Calibri Light" panose="020F0302020204030204" pitchFamily="34" charset="0"/>
              </a:rPr>
              <a:t>:</a:t>
            </a:r>
          </a:p>
          <a:p>
            <a:pPr marL="757728" lvl="1" indent="-406390">
              <a:lnSpc>
                <a:spcPct val="150000"/>
              </a:lnSpc>
            </a:pPr>
            <a:r>
              <a:rPr lang="en-US" err="1">
                <a:cs typeface="Calibri Light" panose="020F0302020204030204" pitchFamily="34" charset="0"/>
              </a:rPr>
              <a:t>Không</a:t>
            </a:r>
            <a:r>
              <a:rPr lang="en-US">
                <a:cs typeface="Calibri Light" panose="020F0302020204030204" pitchFamily="34" charset="0"/>
              </a:rPr>
              <a:t> đ</a:t>
            </a:r>
            <a:r>
              <a:rPr lang="vi-VN">
                <a:cs typeface="Calibri Light" panose="020F0302020204030204" pitchFamily="34" charset="0"/>
              </a:rPr>
              <a:t>ư</a:t>
            </a:r>
            <a:r>
              <a:rPr lang="en-US" err="1">
                <a:cs typeface="Calibri Light" panose="020F0302020204030204" pitchFamily="34" charset="0"/>
              </a:rPr>
              <a:t>ợc</a:t>
            </a:r>
            <a:r>
              <a:rPr lang="en-US">
                <a:cs typeface="Calibri Light" panose="020F0302020204030204" pitchFamily="34" charset="0"/>
              </a:rPr>
              <a:t> </a:t>
            </a:r>
            <a:r>
              <a:rPr lang="en-US" err="1">
                <a:cs typeface="Calibri Light" panose="020F0302020204030204" pitchFamily="34" charset="0"/>
              </a:rPr>
              <a:t>phê</a:t>
            </a:r>
            <a:r>
              <a:rPr lang="en-US">
                <a:cs typeface="Calibri Light" panose="020F0302020204030204" pitchFamily="34" charset="0"/>
              </a:rPr>
              <a:t> </a:t>
            </a:r>
            <a:r>
              <a:rPr lang="en-US" err="1">
                <a:cs typeface="Calibri Light" panose="020F0302020204030204" pitchFamily="34" charset="0"/>
              </a:rPr>
              <a:t>duyệt</a:t>
            </a:r>
            <a:r>
              <a:rPr lang="en-US">
                <a:cs typeface="Calibri Light" panose="020F0302020204030204" pitchFamily="34" charset="0"/>
              </a:rPr>
              <a:t> </a:t>
            </a:r>
            <a:r>
              <a:rPr lang="en-US" err="1">
                <a:cs typeface="Calibri Light" panose="020F0302020204030204" pitchFamily="34" charset="0"/>
              </a:rPr>
              <a:t>bởi</a:t>
            </a:r>
            <a:r>
              <a:rPr lang="en-US">
                <a:cs typeface="Calibri Light" panose="020F0302020204030204" pitchFamily="34" charset="0"/>
              </a:rPr>
              <a:t> </a:t>
            </a:r>
            <a:r>
              <a:rPr lang="en-US" err="1">
                <a:cs typeface="Calibri Light" panose="020F0302020204030204" pitchFamily="34" charset="0"/>
              </a:rPr>
              <a:t>các</a:t>
            </a:r>
            <a:r>
              <a:rPr lang="en-US">
                <a:cs typeface="Calibri Light" panose="020F0302020204030204" pitchFamily="34" charset="0"/>
              </a:rPr>
              <a:t> </a:t>
            </a:r>
            <a:r>
              <a:rPr lang="en-US" err="1">
                <a:cs typeface="Calibri Light" panose="020F0302020204030204" pitchFamily="34" charset="0"/>
              </a:rPr>
              <a:t>bên</a:t>
            </a:r>
            <a:r>
              <a:rPr lang="en-US">
                <a:cs typeface="Calibri Light" panose="020F0302020204030204" pitchFamily="34" charset="0"/>
              </a:rPr>
              <a:t> </a:t>
            </a:r>
            <a:r>
              <a:rPr lang="en-US" err="1">
                <a:cs typeface="Calibri Light" panose="020F0302020204030204" pitchFamily="34" charset="0"/>
              </a:rPr>
              <a:t>có</a:t>
            </a:r>
            <a:r>
              <a:rPr lang="en-US">
                <a:cs typeface="Calibri Light" panose="020F0302020204030204" pitchFamily="34" charset="0"/>
              </a:rPr>
              <a:t> </a:t>
            </a:r>
            <a:r>
              <a:rPr lang="en-US" err="1">
                <a:cs typeface="Calibri Light" panose="020F0302020204030204" pitchFamily="34" charset="0"/>
              </a:rPr>
              <a:t>liên</a:t>
            </a:r>
            <a:r>
              <a:rPr lang="en-US">
                <a:cs typeface="Calibri Light" panose="020F0302020204030204" pitchFamily="34" charset="0"/>
              </a:rPr>
              <a:t> </a:t>
            </a:r>
            <a:r>
              <a:rPr lang="en-US" err="1">
                <a:cs typeface="Calibri Light" panose="020F0302020204030204" pitchFamily="34" charset="0"/>
              </a:rPr>
              <a:t>quan</a:t>
            </a:r>
            <a:endParaRPr lang="en-US">
              <a:cs typeface="Calibri Light" panose="020F0302020204030204" pitchFamily="34" charset="0"/>
            </a:endParaRPr>
          </a:p>
          <a:p>
            <a:pPr marL="757728" lvl="1" indent="-406390">
              <a:lnSpc>
                <a:spcPct val="150000"/>
              </a:lnSpc>
            </a:pPr>
            <a:r>
              <a:rPr lang="en-US" err="1">
                <a:cs typeface="Calibri Light" panose="020F0302020204030204" pitchFamily="34" charset="0"/>
              </a:rPr>
              <a:t>Các</a:t>
            </a:r>
            <a:r>
              <a:rPr lang="en-US">
                <a:cs typeface="Calibri Light" panose="020F0302020204030204" pitchFamily="34" charset="0"/>
              </a:rPr>
              <a:t> </a:t>
            </a:r>
            <a:r>
              <a:rPr lang="en-US" err="1">
                <a:cs typeface="Calibri Light" panose="020F0302020204030204" pitchFamily="34" charset="0"/>
              </a:rPr>
              <a:t>yêu</a:t>
            </a:r>
            <a:r>
              <a:rPr lang="en-US">
                <a:cs typeface="Calibri Light" panose="020F0302020204030204" pitchFamily="34" charset="0"/>
              </a:rPr>
              <a:t> </a:t>
            </a:r>
            <a:r>
              <a:rPr lang="en-US" err="1">
                <a:cs typeface="Calibri Light" panose="020F0302020204030204" pitchFamily="34" charset="0"/>
              </a:rPr>
              <a:t>cầu</a:t>
            </a:r>
            <a:r>
              <a:rPr lang="en-US">
                <a:cs typeface="Calibri Light" panose="020F0302020204030204" pitchFamily="34" charset="0"/>
              </a:rPr>
              <a:t> </a:t>
            </a:r>
            <a:r>
              <a:rPr lang="en-US" err="1">
                <a:cs typeface="Calibri Light" panose="020F0302020204030204" pitchFamily="34" charset="0"/>
              </a:rPr>
              <a:t>liên</a:t>
            </a:r>
            <a:r>
              <a:rPr lang="en-US">
                <a:cs typeface="Calibri Light" panose="020F0302020204030204" pitchFamily="34" charset="0"/>
              </a:rPr>
              <a:t> </a:t>
            </a:r>
            <a:r>
              <a:rPr lang="en-US" err="1">
                <a:cs typeface="Calibri Light" panose="020F0302020204030204" pitchFamily="34" charset="0"/>
              </a:rPr>
              <a:t>quan</a:t>
            </a:r>
            <a:r>
              <a:rPr lang="en-US">
                <a:cs typeface="Calibri Light" panose="020F0302020204030204" pitchFamily="34" charset="0"/>
              </a:rPr>
              <a:t> </a:t>
            </a:r>
            <a:r>
              <a:rPr lang="en-US" err="1">
                <a:cs typeface="Calibri Light" panose="020F0302020204030204" pitchFamily="34" charset="0"/>
              </a:rPr>
              <a:t>không</a:t>
            </a:r>
            <a:r>
              <a:rPr lang="en-US">
                <a:cs typeface="Calibri Light" panose="020F0302020204030204" pitchFamily="34" charset="0"/>
              </a:rPr>
              <a:t> </a:t>
            </a:r>
            <a:r>
              <a:rPr lang="en-US" err="1">
                <a:cs typeface="Calibri Light" panose="020F0302020204030204" pitchFamily="34" charset="0"/>
              </a:rPr>
              <a:t>được</a:t>
            </a:r>
            <a:r>
              <a:rPr lang="en-US">
                <a:cs typeface="Calibri Light" panose="020F0302020204030204" pitchFamily="34" charset="0"/>
              </a:rPr>
              <a:t> </a:t>
            </a:r>
            <a:r>
              <a:rPr lang="en-US" err="1">
                <a:cs typeface="Calibri Light" panose="020F0302020204030204" pitchFamily="34" charset="0"/>
              </a:rPr>
              <a:t>thay</a:t>
            </a:r>
            <a:r>
              <a:rPr lang="en-US">
                <a:cs typeface="Calibri Light" panose="020F0302020204030204" pitchFamily="34" charset="0"/>
              </a:rPr>
              <a:t> </a:t>
            </a:r>
            <a:r>
              <a:rPr lang="en-US" err="1">
                <a:cs typeface="Calibri Light" panose="020F0302020204030204" pitchFamily="34" charset="0"/>
              </a:rPr>
              <a:t>đổi</a:t>
            </a:r>
            <a:r>
              <a:rPr lang="en-US">
                <a:cs typeface="Calibri Light" panose="020F0302020204030204" pitchFamily="34" charset="0"/>
              </a:rPr>
              <a:t> </a:t>
            </a:r>
            <a:r>
              <a:rPr lang="en-US" err="1">
                <a:cs typeface="Calibri Light" panose="020F0302020204030204" pitchFamily="34" charset="0"/>
              </a:rPr>
              <a:t>theo</a:t>
            </a:r>
            <a:endParaRPr lang="en-US">
              <a:cs typeface="Calibri Light" panose="020F0302020204030204" pitchFamily="34" charset="0"/>
            </a:endParaRPr>
          </a:p>
        </p:txBody>
      </p:sp>
      <p:sp>
        <p:nvSpPr>
          <p:cNvPr id="5" name="Footer Placeholder 4">
            <a:extLst>
              <a:ext uri="{FF2B5EF4-FFF2-40B4-BE49-F238E27FC236}">
                <a16:creationId xmlns:a16="http://schemas.microsoft.com/office/drawing/2014/main" id="{20B28D77-AEFB-4163-9CC1-724DCF766C4B}"/>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275629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D50F547-5B0A-4365-B546-B6A81BDC2674}"/>
              </a:ext>
            </a:extLst>
          </p:cNvPr>
          <p:cNvSpPr>
            <a:spLocks noGrp="1"/>
          </p:cNvSpPr>
          <p:nvPr>
            <p:ph type="title"/>
          </p:nvPr>
        </p:nvSpPr>
        <p:spPr/>
        <p:txBody>
          <a:bodyPr>
            <a:normAutofit/>
          </a:bodyPr>
          <a:lstStyle/>
          <a:p>
            <a:r>
              <a:rPr lang="en-US"/>
              <a:t>10.3 Quản lý Yêu cầu thay đổi (CR)</a:t>
            </a:r>
            <a:endParaRPr lang="vi-VN"/>
          </a:p>
        </p:txBody>
      </p:sp>
      <p:sp>
        <p:nvSpPr>
          <p:cNvPr id="3" name="TextBox 2"/>
          <p:cNvSpPr txBox="1"/>
          <p:nvPr/>
        </p:nvSpPr>
        <p:spPr>
          <a:xfrm>
            <a:off x="4507515" y="1600204"/>
            <a:ext cx="1219200" cy="338554"/>
          </a:xfrm>
          <a:prstGeom prst="rect">
            <a:avLst/>
          </a:prstGeom>
          <a:noFill/>
        </p:spPr>
        <p:txBody>
          <a:bodyPr>
            <a:spAutoFit/>
          </a:bodyPr>
          <a:lstStyle/>
          <a:p>
            <a:pPr algn="ctr">
              <a:defRPr/>
            </a:pPr>
            <a:r>
              <a:rPr lang="en-US" sz="1600" b="1" kern="0">
                <a:solidFill>
                  <a:sysClr val="windowText" lastClr="000000"/>
                </a:solidFill>
                <a:latin typeface="+mj-lt"/>
                <a:ea typeface="Tahoma" pitchFamily="34" charset="0"/>
                <a:cs typeface="Tahoma" pitchFamily="34" charset="0"/>
              </a:rPr>
              <a:t>SM</a:t>
            </a:r>
          </a:p>
        </p:txBody>
      </p:sp>
      <p:sp>
        <p:nvSpPr>
          <p:cNvPr id="4" name="TextBox 3"/>
          <p:cNvSpPr txBox="1"/>
          <p:nvPr/>
        </p:nvSpPr>
        <p:spPr>
          <a:xfrm>
            <a:off x="1764315" y="1600204"/>
            <a:ext cx="1828800" cy="338554"/>
          </a:xfrm>
          <a:prstGeom prst="rect">
            <a:avLst/>
          </a:prstGeom>
          <a:noFill/>
        </p:spPr>
        <p:txBody>
          <a:bodyPr>
            <a:spAutoFit/>
          </a:bodyPr>
          <a:lstStyle/>
          <a:p>
            <a:pPr algn="ctr">
              <a:defRPr/>
            </a:pPr>
            <a:r>
              <a:rPr lang="en-US" sz="1600" b="1" kern="0">
                <a:solidFill>
                  <a:sysClr val="windowText" lastClr="000000"/>
                </a:solidFill>
                <a:latin typeface="+mj-lt"/>
                <a:ea typeface="Tahoma" pitchFamily="34" charset="0"/>
                <a:cs typeface="Tahoma" pitchFamily="34" charset="0"/>
              </a:rPr>
              <a:t>PO/ BA</a:t>
            </a:r>
          </a:p>
        </p:txBody>
      </p:sp>
      <p:sp>
        <p:nvSpPr>
          <p:cNvPr id="5" name="TextBox 4"/>
          <p:cNvSpPr txBox="1"/>
          <p:nvPr/>
        </p:nvSpPr>
        <p:spPr>
          <a:xfrm>
            <a:off x="5650515" y="1600204"/>
            <a:ext cx="1219200" cy="338554"/>
          </a:xfrm>
          <a:prstGeom prst="rect">
            <a:avLst/>
          </a:prstGeom>
          <a:noFill/>
        </p:spPr>
        <p:txBody>
          <a:bodyPr>
            <a:spAutoFit/>
          </a:bodyPr>
          <a:lstStyle/>
          <a:p>
            <a:pPr algn="ctr">
              <a:defRPr/>
            </a:pPr>
            <a:r>
              <a:rPr lang="en-US" sz="1600" b="1" kern="0">
                <a:solidFill>
                  <a:sysClr val="windowText" lastClr="000000"/>
                </a:solidFill>
                <a:latin typeface="+mj-lt"/>
                <a:ea typeface="Tahoma" pitchFamily="34" charset="0"/>
                <a:cs typeface="Tahoma" pitchFamily="34" charset="0"/>
              </a:rPr>
              <a:t>Team</a:t>
            </a:r>
          </a:p>
        </p:txBody>
      </p:sp>
      <p:cxnSp>
        <p:nvCxnSpPr>
          <p:cNvPr id="6" name="Straight Connector 12"/>
          <p:cNvCxnSpPr>
            <a:cxnSpLocks noChangeShapeType="1"/>
          </p:cNvCxnSpPr>
          <p:nvPr/>
        </p:nvCxnSpPr>
        <p:spPr bwMode="auto">
          <a:xfrm rot="5400000">
            <a:off x="2031808" y="4075910"/>
            <a:ext cx="4953000" cy="1588"/>
          </a:xfrm>
          <a:prstGeom prst="line">
            <a:avLst/>
          </a:prstGeom>
          <a:noFill/>
          <a:ln w="9525" algn="ctr">
            <a:solidFill>
              <a:srgbClr val="4A7EBB"/>
            </a:solidFill>
            <a:prstDash val="sysDot"/>
            <a:round/>
            <a:headEnd/>
            <a:tailEnd/>
          </a:ln>
        </p:spPr>
      </p:cxnSp>
      <p:cxnSp>
        <p:nvCxnSpPr>
          <p:cNvPr id="7" name="Straight Connector 13"/>
          <p:cNvCxnSpPr>
            <a:cxnSpLocks noChangeShapeType="1"/>
          </p:cNvCxnSpPr>
          <p:nvPr/>
        </p:nvCxnSpPr>
        <p:spPr bwMode="auto">
          <a:xfrm rot="5400000">
            <a:off x="3174808" y="4015585"/>
            <a:ext cx="4953000" cy="1588"/>
          </a:xfrm>
          <a:prstGeom prst="line">
            <a:avLst/>
          </a:prstGeom>
          <a:noFill/>
          <a:ln w="9525" algn="ctr">
            <a:solidFill>
              <a:srgbClr val="4A7EBB"/>
            </a:solidFill>
            <a:prstDash val="sysDot"/>
            <a:round/>
            <a:headEnd/>
            <a:tailEnd/>
          </a:ln>
        </p:spPr>
      </p:cxnSp>
      <p:cxnSp>
        <p:nvCxnSpPr>
          <p:cNvPr id="8" name="Straight Connector 19"/>
          <p:cNvCxnSpPr>
            <a:cxnSpLocks noChangeShapeType="1"/>
          </p:cNvCxnSpPr>
          <p:nvPr/>
        </p:nvCxnSpPr>
        <p:spPr bwMode="auto">
          <a:xfrm flipV="1">
            <a:off x="1840515" y="1965325"/>
            <a:ext cx="8305800" cy="15875"/>
          </a:xfrm>
          <a:prstGeom prst="line">
            <a:avLst/>
          </a:prstGeom>
          <a:noFill/>
          <a:ln w="9525" algn="ctr">
            <a:solidFill>
              <a:srgbClr val="4A7EBB"/>
            </a:solidFill>
            <a:prstDash val="sysDot"/>
            <a:round/>
            <a:headEnd/>
            <a:tailEnd/>
          </a:ln>
        </p:spPr>
      </p:cxnSp>
      <p:sp>
        <p:nvSpPr>
          <p:cNvPr id="9" name="TextBox 8"/>
          <p:cNvSpPr txBox="1"/>
          <p:nvPr/>
        </p:nvSpPr>
        <p:spPr>
          <a:xfrm>
            <a:off x="8698515" y="1600204"/>
            <a:ext cx="1371600" cy="338554"/>
          </a:xfrm>
          <a:prstGeom prst="rect">
            <a:avLst/>
          </a:prstGeom>
          <a:noFill/>
        </p:spPr>
        <p:txBody>
          <a:bodyPr>
            <a:spAutoFit/>
          </a:bodyPr>
          <a:lstStyle/>
          <a:p>
            <a:pPr>
              <a:defRPr/>
            </a:pPr>
            <a:r>
              <a:rPr lang="en-US" sz="1600" b="1" kern="0">
                <a:solidFill>
                  <a:sysClr val="windowText" lastClr="000000"/>
                </a:solidFill>
                <a:latin typeface="+mj-lt"/>
                <a:ea typeface="Tahoma" pitchFamily="34" charset="0"/>
                <a:cs typeface="Tahoma" pitchFamily="34" charset="0"/>
              </a:rPr>
              <a:t>Outputs</a:t>
            </a:r>
          </a:p>
        </p:txBody>
      </p:sp>
      <p:cxnSp>
        <p:nvCxnSpPr>
          <p:cNvPr id="11" name="Straight Connector 25"/>
          <p:cNvCxnSpPr>
            <a:cxnSpLocks noChangeShapeType="1"/>
          </p:cNvCxnSpPr>
          <p:nvPr/>
        </p:nvCxnSpPr>
        <p:spPr bwMode="auto">
          <a:xfrm rot="5400000">
            <a:off x="4317808" y="4001298"/>
            <a:ext cx="4953000" cy="1588"/>
          </a:xfrm>
          <a:prstGeom prst="line">
            <a:avLst/>
          </a:prstGeom>
          <a:noFill/>
          <a:ln w="9525" algn="ctr">
            <a:solidFill>
              <a:srgbClr val="4A7EBB"/>
            </a:solidFill>
            <a:prstDash val="sysDot"/>
            <a:round/>
            <a:headEnd/>
            <a:tailEnd/>
          </a:ln>
        </p:spPr>
      </p:cxnSp>
      <p:sp>
        <p:nvSpPr>
          <p:cNvPr id="12" name="Folded Corner 11">
            <a:hlinkClick r:id="rId2" action="ppaction://hlinksldjump"/>
          </p:cNvPr>
          <p:cNvSpPr/>
          <p:nvPr/>
        </p:nvSpPr>
        <p:spPr>
          <a:xfrm>
            <a:off x="8469918" y="2667000"/>
            <a:ext cx="2041492" cy="914400"/>
          </a:xfrm>
          <a:prstGeom prst="foldedCorner">
            <a:avLst/>
          </a:prstGeom>
          <a:solidFill>
            <a:schemeClr val="bg1">
              <a:lumMod val="65000"/>
            </a:schemeClr>
          </a:solidFill>
          <a:ln w="9525" cap="flat" cmpd="sng" algn="ctr">
            <a:solidFill>
              <a:schemeClr val="bg1">
                <a:lumMod val="85000"/>
              </a:schemeClr>
            </a:solidFill>
            <a:prstDash val="solid"/>
          </a:ln>
          <a:effectLst>
            <a:outerShdw blurRad="40000" dist="20000" dir="5400000" rotWithShape="0">
              <a:srgbClr val="000000">
                <a:alpha val="38000"/>
              </a:srgbClr>
            </a:outerShdw>
          </a:effectLst>
        </p:spPr>
        <p:txBody>
          <a:bodyPr anchor="ctr"/>
          <a:lstStyle/>
          <a:p>
            <a:pPr>
              <a:defRPr/>
            </a:pPr>
            <a:r>
              <a:rPr lang="en-US" sz="1200" kern="0">
                <a:solidFill>
                  <a:sysClr val="windowText" lastClr="000000"/>
                </a:solidFill>
                <a:latin typeface="+mj-lt"/>
                <a:ea typeface="Tahoma" pitchFamily="34" charset="0"/>
                <a:cs typeface="Tahoma" pitchFamily="34" charset="0"/>
                <a:hlinkClick r:id="rId3" action="ppaction://hlinkfile"/>
              </a:rPr>
              <a:t>Phiếu yêu cầu thay đổi</a:t>
            </a:r>
          </a:p>
        </p:txBody>
      </p:sp>
      <p:sp>
        <p:nvSpPr>
          <p:cNvPr id="13" name="Folded Corner 12">
            <a:hlinkClick r:id="rId2" action="ppaction://hlinksldjump"/>
          </p:cNvPr>
          <p:cNvSpPr/>
          <p:nvPr/>
        </p:nvSpPr>
        <p:spPr>
          <a:xfrm>
            <a:off x="8469918" y="2133600"/>
            <a:ext cx="2041492" cy="381000"/>
          </a:xfrm>
          <a:prstGeom prst="foldedCorner">
            <a:avLst/>
          </a:prstGeom>
          <a:solidFill>
            <a:schemeClr val="bg1">
              <a:lumMod val="65000"/>
            </a:schemeClr>
          </a:solidFill>
          <a:ln w="9525" cap="flat" cmpd="sng" algn="ctr">
            <a:solidFill>
              <a:schemeClr val="bg1">
                <a:lumMod val="85000"/>
              </a:schemeClr>
            </a:solidFill>
            <a:prstDash val="solid"/>
          </a:ln>
          <a:effectLst>
            <a:outerShdw blurRad="40000" dist="20000" dir="5400000" rotWithShape="0">
              <a:srgbClr val="000000">
                <a:alpha val="38000"/>
              </a:srgbClr>
            </a:outerShdw>
          </a:effectLst>
        </p:spPr>
        <p:txBody>
          <a:bodyPr anchor="ctr"/>
          <a:lstStyle/>
          <a:p>
            <a:pPr>
              <a:defRPr/>
            </a:pPr>
            <a:r>
              <a:rPr lang="en-US" sz="1200" kern="0">
                <a:solidFill>
                  <a:sysClr val="windowText" lastClr="000000"/>
                </a:solidFill>
                <a:latin typeface="+mj-lt"/>
                <a:ea typeface="Tahoma" pitchFamily="34" charset="0"/>
                <a:cs typeface="Tahoma" pitchFamily="34" charset="0"/>
                <a:hlinkClick r:id="rId3" action="ppaction://hlinkfile"/>
              </a:rPr>
              <a:t>Biên bản/ Email CR</a:t>
            </a:r>
          </a:p>
        </p:txBody>
      </p:sp>
      <p:sp>
        <p:nvSpPr>
          <p:cNvPr id="14" name="Folded Corner 13">
            <a:hlinkClick r:id="rId2" action="ppaction://hlinksldjump"/>
          </p:cNvPr>
          <p:cNvSpPr/>
          <p:nvPr/>
        </p:nvSpPr>
        <p:spPr>
          <a:xfrm>
            <a:off x="8469918" y="4648200"/>
            <a:ext cx="2041492" cy="381000"/>
          </a:xfrm>
          <a:prstGeom prst="foldedCorner">
            <a:avLst/>
          </a:prstGeom>
          <a:solidFill>
            <a:schemeClr val="bg1">
              <a:lumMod val="65000"/>
            </a:schemeClr>
          </a:solidFill>
          <a:ln w="9525" cap="flat" cmpd="sng" algn="ctr">
            <a:solidFill>
              <a:schemeClr val="bg1">
                <a:lumMod val="85000"/>
              </a:schemeClr>
            </a:solidFill>
            <a:prstDash val="solid"/>
          </a:ln>
          <a:effectLst>
            <a:outerShdw blurRad="40000" dist="20000" dir="5400000" rotWithShape="0">
              <a:srgbClr val="000000">
                <a:alpha val="38000"/>
              </a:srgbClr>
            </a:outerShdw>
          </a:effectLst>
        </p:spPr>
        <p:txBody>
          <a:bodyPr anchor="ctr"/>
          <a:lstStyle/>
          <a:p>
            <a:pPr>
              <a:defRPr/>
            </a:pPr>
            <a:r>
              <a:rPr lang="en-US" sz="1200" kern="0">
                <a:solidFill>
                  <a:sysClr val="windowText" lastClr="000000"/>
                </a:solidFill>
                <a:latin typeface="+mj-lt"/>
                <a:ea typeface="Tahoma" pitchFamily="34" charset="0"/>
                <a:cs typeface="Tahoma" pitchFamily="34" charset="0"/>
                <a:hlinkClick r:id="rId3" action="ppaction://hlinkfile"/>
              </a:rPr>
              <a:t>PMP, SRS, Design,...</a:t>
            </a:r>
          </a:p>
        </p:txBody>
      </p:sp>
      <p:sp>
        <p:nvSpPr>
          <p:cNvPr id="15" name="TextBox 14"/>
          <p:cNvSpPr txBox="1"/>
          <p:nvPr/>
        </p:nvSpPr>
        <p:spPr>
          <a:xfrm>
            <a:off x="7022115" y="1600205"/>
            <a:ext cx="1295400" cy="338554"/>
          </a:xfrm>
          <a:prstGeom prst="rect">
            <a:avLst/>
          </a:prstGeom>
          <a:noFill/>
        </p:spPr>
        <p:txBody>
          <a:bodyPr>
            <a:spAutoFit/>
          </a:bodyPr>
          <a:lstStyle/>
          <a:p>
            <a:pPr algn="ctr">
              <a:defRPr/>
            </a:pPr>
            <a:r>
              <a:rPr lang="en-US" sz="1600" b="1" kern="0">
                <a:solidFill>
                  <a:sysClr val="windowText" lastClr="000000"/>
                </a:solidFill>
                <a:latin typeface="+mj-lt"/>
                <a:ea typeface="Tahoma" pitchFamily="34" charset="0"/>
                <a:cs typeface="Tahoma" pitchFamily="34" charset="0"/>
              </a:rPr>
              <a:t>Customer</a:t>
            </a:r>
          </a:p>
        </p:txBody>
      </p:sp>
      <p:cxnSp>
        <p:nvCxnSpPr>
          <p:cNvPr id="16" name="Straight Connector 30"/>
          <p:cNvCxnSpPr>
            <a:cxnSpLocks noChangeShapeType="1"/>
          </p:cNvCxnSpPr>
          <p:nvPr/>
        </p:nvCxnSpPr>
        <p:spPr bwMode="auto">
          <a:xfrm rot="5400000">
            <a:off x="5841015" y="3998917"/>
            <a:ext cx="4953000" cy="3175"/>
          </a:xfrm>
          <a:prstGeom prst="line">
            <a:avLst/>
          </a:prstGeom>
          <a:noFill/>
          <a:ln w="9525" algn="ctr">
            <a:solidFill>
              <a:srgbClr val="4A7EBB"/>
            </a:solidFill>
            <a:prstDash val="sysDot"/>
            <a:round/>
            <a:headEnd/>
            <a:tailEnd/>
          </a:ln>
        </p:spPr>
      </p:cxnSp>
      <p:cxnSp>
        <p:nvCxnSpPr>
          <p:cNvPr id="17" name="Straight Arrow Connector 29"/>
          <p:cNvCxnSpPr/>
          <p:nvPr/>
        </p:nvCxnSpPr>
        <p:spPr>
          <a:xfrm rot="5400000">
            <a:off x="2716815" y="3276605"/>
            <a:ext cx="152400" cy="3175"/>
          </a:xfrm>
          <a:prstGeom prst="bentConnector3">
            <a:avLst>
              <a:gd name="adj1" fmla="val 50000"/>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8" name="Snip Single Corner Rectangle 17"/>
          <p:cNvSpPr/>
          <p:nvPr/>
        </p:nvSpPr>
        <p:spPr>
          <a:xfrm>
            <a:off x="4736115" y="3352804"/>
            <a:ext cx="1219200" cy="454025"/>
          </a:xfrm>
          <a:prstGeom prst="snip1Rect">
            <a:avLst/>
          </a:prstGeom>
          <a:solidFill>
            <a:schemeClr val="accent4">
              <a:lumMod val="40000"/>
              <a:lumOff val="60000"/>
            </a:schemeClr>
          </a:solidFill>
          <a:ln w="9525">
            <a:solidFill>
              <a:schemeClr val="accent4">
                <a:lumMod val="40000"/>
                <a:lumOff val="60000"/>
              </a:schemeClr>
            </a:solidFill>
          </a:ln>
          <a:effectLst>
            <a:innerShdw blurRad="63500" dist="50800" dir="13500000">
              <a:prstClr val="black">
                <a:alpha val="50000"/>
              </a:prstClr>
            </a:innerShdw>
          </a:effectLst>
          <a:scene3d>
            <a:camera prst="orthographicFront"/>
            <a:lightRig rig="threePt" dir="t"/>
          </a:scene3d>
          <a:sp3d/>
        </p:spPr>
        <p:style>
          <a:lnRef idx="3">
            <a:schemeClr val="lt1"/>
          </a:lnRef>
          <a:fillRef idx="1">
            <a:schemeClr val="accent2"/>
          </a:fillRef>
          <a:effectRef idx="1">
            <a:schemeClr val="accent2"/>
          </a:effectRef>
          <a:fontRef idx="minor">
            <a:schemeClr val="lt1"/>
          </a:fontRef>
        </p:style>
        <p:txBody>
          <a:bodyPr anchor="ctr"/>
          <a:lstStyle/>
          <a:p>
            <a:pPr algn="ctr">
              <a:defRPr/>
            </a:pPr>
            <a:r>
              <a:rPr lang="en-US" sz="1200" b="1">
                <a:solidFill>
                  <a:srgbClr val="000000"/>
                </a:solidFill>
                <a:latin typeface="+mj-lt"/>
                <a:ea typeface="Tahoma" pitchFamily="34" charset="0"/>
                <a:cs typeface="Tahoma" pitchFamily="34" charset="0"/>
              </a:rPr>
              <a:t>Review</a:t>
            </a:r>
            <a:endParaRPr lang="nl-NL" sz="1200" b="1">
              <a:solidFill>
                <a:srgbClr val="000000"/>
              </a:solidFill>
              <a:latin typeface="+mj-lt"/>
              <a:ea typeface="Tahoma" pitchFamily="34" charset="0"/>
              <a:cs typeface="Tahoma" pitchFamily="34" charset="0"/>
            </a:endParaRPr>
          </a:p>
        </p:txBody>
      </p:sp>
      <p:sp>
        <p:nvSpPr>
          <p:cNvPr id="19" name="Folded Corner 18">
            <a:hlinkClick r:id="rId2" action="ppaction://hlinksldjump"/>
          </p:cNvPr>
          <p:cNvSpPr/>
          <p:nvPr/>
        </p:nvSpPr>
        <p:spPr>
          <a:xfrm>
            <a:off x="8469918" y="3886200"/>
            <a:ext cx="2041492" cy="457200"/>
          </a:xfrm>
          <a:prstGeom prst="foldedCorner">
            <a:avLst/>
          </a:prstGeom>
          <a:solidFill>
            <a:schemeClr val="bg1">
              <a:lumMod val="65000"/>
            </a:schemeClr>
          </a:solidFill>
          <a:ln w="9525" cap="flat" cmpd="sng" algn="ctr">
            <a:solidFill>
              <a:schemeClr val="bg1">
                <a:lumMod val="85000"/>
              </a:schemeClr>
            </a:solidFill>
            <a:prstDash val="solid"/>
          </a:ln>
          <a:effectLst>
            <a:outerShdw blurRad="40000" dist="20000" dir="5400000" rotWithShape="0">
              <a:srgbClr val="000000">
                <a:alpha val="38000"/>
              </a:srgbClr>
            </a:outerShdw>
          </a:effectLst>
        </p:spPr>
        <p:txBody>
          <a:bodyPr anchor="ctr"/>
          <a:lstStyle/>
          <a:p>
            <a:pPr>
              <a:defRPr/>
            </a:pPr>
            <a:r>
              <a:rPr lang="en-US" sz="1200" kern="0">
                <a:solidFill>
                  <a:sysClr val="windowText" lastClr="000000"/>
                </a:solidFill>
                <a:latin typeface="+mj-lt"/>
                <a:ea typeface="Tahoma" pitchFamily="34" charset="0"/>
                <a:cs typeface="Tahoma" pitchFamily="34" charset="0"/>
                <a:hlinkClick r:id="rId3" action="ppaction://hlinkfile"/>
              </a:rPr>
              <a:t>Danh sách yêu cầu thay đổi</a:t>
            </a:r>
          </a:p>
        </p:txBody>
      </p:sp>
      <p:sp>
        <p:nvSpPr>
          <p:cNvPr id="20" name="Snip Single Corner Rectangle 19"/>
          <p:cNvSpPr/>
          <p:nvPr/>
        </p:nvSpPr>
        <p:spPr>
          <a:xfrm>
            <a:off x="1992915" y="2133600"/>
            <a:ext cx="1600200" cy="457200"/>
          </a:xfrm>
          <a:prstGeom prst="snip1Rect">
            <a:avLst/>
          </a:prstGeom>
          <a:solidFill>
            <a:schemeClr val="accent1">
              <a:lumMod val="40000"/>
              <a:lumOff val="60000"/>
            </a:schemeClr>
          </a:solidFill>
          <a:ln w="9525">
            <a:solidFill>
              <a:schemeClr val="tx2">
                <a:lumMod val="60000"/>
                <a:lumOff val="40000"/>
              </a:schemeClr>
            </a:solidFill>
          </a:ln>
          <a:effectLst>
            <a:innerShdw blurRad="63500" dist="50800" dir="13500000">
              <a:prstClr val="black">
                <a:alpha val="50000"/>
              </a:prstClr>
            </a:innerShdw>
          </a:effectLst>
          <a:scene3d>
            <a:camera prst="orthographicFront"/>
            <a:lightRig rig="threePt" dir="t"/>
          </a:scene3d>
          <a:sp3d/>
        </p:spPr>
        <p:style>
          <a:lnRef idx="3">
            <a:schemeClr val="lt1"/>
          </a:lnRef>
          <a:fillRef idx="1">
            <a:schemeClr val="accent2"/>
          </a:fillRef>
          <a:effectRef idx="1">
            <a:schemeClr val="accent2"/>
          </a:effectRef>
          <a:fontRef idx="minor">
            <a:schemeClr val="lt1"/>
          </a:fontRef>
        </p:style>
        <p:txBody>
          <a:bodyPr anchor="ctr"/>
          <a:lstStyle/>
          <a:p>
            <a:pPr algn="ctr">
              <a:defRPr/>
            </a:pPr>
            <a:r>
              <a:rPr lang="nl-NL" sz="1200" b="1">
                <a:solidFill>
                  <a:srgbClr val="000000"/>
                </a:solidFill>
                <a:latin typeface="+mj-lt"/>
                <a:ea typeface="Tahoma" pitchFamily="34" charset="0"/>
                <a:cs typeface="Tahoma" pitchFamily="34" charset="0"/>
              </a:rPr>
              <a:t>Tiếp nhận, làm rõ CR</a:t>
            </a:r>
          </a:p>
        </p:txBody>
      </p:sp>
      <p:sp>
        <p:nvSpPr>
          <p:cNvPr id="21" name="Snip Single Corner Rectangle 20"/>
          <p:cNvSpPr/>
          <p:nvPr/>
        </p:nvSpPr>
        <p:spPr>
          <a:xfrm>
            <a:off x="7174515" y="2133600"/>
            <a:ext cx="838200" cy="457200"/>
          </a:xfrm>
          <a:prstGeom prst="snip1Rect">
            <a:avLst/>
          </a:prstGeom>
          <a:solidFill>
            <a:schemeClr val="accent4">
              <a:lumMod val="40000"/>
              <a:lumOff val="60000"/>
            </a:schemeClr>
          </a:solidFill>
          <a:ln w="9525">
            <a:solidFill>
              <a:schemeClr val="accent4">
                <a:lumMod val="40000"/>
                <a:lumOff val="60000"/>
              </a:schemeClr>
            </a:solidFill>
          </a:ln>
          <a:effectLst>
            <a:innerShdw blurRad="63500" dist="50800" dir="13500000">
              <a:prstClr val="black">
                <a:alpha val="50000"/>
              </a:prstClr>
            </a:innerShdw>
          </a:effectLst>
          <a:scene3d>
            <a:camera prst="orthographicFront"/>
            <a:lightRig rig="threePt" dir="t"/>
          </a:scene3d>
          <a:sp3d/>
        </p:spPr>
        <p:style>
          <a:lnRef idx="3">
            <a:schemeClr val="lt1"/>
          </a:lnRef>
          <a:fillRef idx="1">
            <a:schemeClr val="accent2"/>
          </a:fillRef>
          <a:effectRef idx="1">
            <a:schemeClr val="accent2"/>
          </a:effectRef>
          <a:fontRef idx="minor">
            <a:schemeClr val="lt1"/>
          </a:fontRef>
        </p:style>
        <p:txBody>
          <a:bodyPr anchor="ctr"/>
          <a:lstStyle/>
          <a:p>
            <a:pPr algn="ctr">
              <a:defRPr/>
            </a:pPr>
            <a:r>
              <a:rPr lang="en-US" sz="1200" b="1">
                <a:solidFill>
                  <a:srgbClr val="000000"/>
                </a:solidFill>
                <a:latin typeface="+mj-lt"/>
                <a:ea typeface="Tahoma" pitchFamily="34" charset="0"/>
                <a:cs typeface="Tahoma" pitchFamily="34" charset="0"/>
              </a:rPr>
              <a:t>Answer</a:t>
            </a:r>
            <a:endParaRPr lang="nl-NL" sz="1200" b="1">
              <a:solidFill>
                <a:srgbClr val="000000"/>
              </a:solidFill>
              <a:latin typeface="+mj-lt"/>
              <a:ea typeface="Tahoma" pitchFamily="34" charset="0"/>
              <a:cs typeface="Tahoma" pitchFamily="34" charset="0"/>
            </a:endParaRPr>
          </a:p>
        </p:txBody>
      </p:sp>
      <p:sp>
        <p:nvSpPr>
          <p:cNvPr id="22" name="Snip Single Corner Rectangle 21"/>
          <p:cNvSpPr/>
          <p:nvPr/>
        </p:nvSpPr>
        <p:spPr>
          <a:xfrm>
            <a:off x="1992915" y="2743200"/>
            <a:ext cx="1600200" cy="457200"/>
          </a:xfrm>
          <a:prstGeom prst="snip1Rect">
            <a:avLst/>
          </a:prstGeom>
          <a:solidFill>
            <a:schemeClr val="accent1">
              <a:lumMod val="40000"/>
              <a:lumOff val="60000"/>
            </a:schemeClr>
          </a:solidFill>
          <a:ln w="9525">
            <a:solidFill>
              <a:schemeClr val="tx2">
                <a:lumMod val="60000"/>
                <a:lumOff val="40000"/>
              </a:schemeClr>
            </a:solidFill>
          </a:ln>
          <a:effectLst>
            <a:innerShdw blurRad="63500" dist="50800" dir="13500000">
              <a:prstClr val="black">
                <a:alpha val="50000"/>
              </a:prstClr>
            </a:innerShdw>
          </a:effectLst>
          <a:scene3d>
            <a:camera prst="orthographicFront"/>
            <a:lightRig rig="threePt" dir="t"/>
          </a:scene3d>
          <a:sp3d/>
        </p:spPr>
        <p:style>
          <a:lnRef idx="3">
            <a:schemeClr val="lt1"/>
          </a:lnRef>
          <a:fillRef idx="1">
            <a:schemeClr val="accent2"/>
          </a:fillRef>
          <a:effectRef idx="1">
            <a:schemeClr val="accent2"/>
          </a:effectRef>
          <a:fontRef idx="minor">
            <a:schemeClr val="lt1"/>
          </a:fontRef>
        </p:style>
        <p:txBody>
          <a:bodyPr anchor="ctr"/>
          <a:lstStyle/>
          <a:p>
            <a:pPr algn="ctr">
              <a:defRPr/>
            </a:pPr>
            <a:r>
              <a:rPr lang="nl-NL" sz="1200" b="1">
                <a:solidFill>
                  <a:srgbClr val="000000"/>
                </a:solidFill>
                <a:latin typeface="+mj-lt"/>
                <a:ea typeface="Tahoma" pitchFamily="34" charset="0"/>
                <a:cs typeface="Tahoma" pitchFamily="34" charset="0"/>
              </a:rPr>
              <a:t>Phân tích, đánh giá</a:t>
            </a:r>
          </a:p>
        </p:txBody>
      </p:sp>
      <p:cxnSp>
        <p:nvCxnSpPr>
          <p:cNvPr id="23" name="Straight Arrow Connector 29"/>
          <p:cNvCxnSpPr/>
          <p:nvPr/>
        </p:nvCxnSpPr>
        <p:spPr>
          <a:xfrm rot="5400000">
            <a:off x="2716815" y="2667005"/>
            <a:ext cx="152400" cy="3175"/>
          </a:xfrm>
          <a:prstGeom prst="bentConnector3">
            <a:avLst>
              <a:gd name="adj1" fmla="val 50000"/>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24" name="Snip Single Corner Rectangle 23"/>
          <p:cNvSpPr/>
          <p:nvPr/>
        </p:nvSpPr>
        <p:spPr>
          <a:xfrm>
            <a:off x="1992915" y="3352800"/>
            <a:ext cx="1600200" cy="457200"/>
          </a:xfrm>
          <a:prstGeom prst="snip1Rect">
            <a:avLst/>
          </a:prstGeom>
          <a:solidFill>
            <a:schemeClr val="accent1">
              <a:lumMod val="40000"/>
              <a:lumOff val="60000"/>
            </a:schemeClr>
          </a:solidFill>
          <a:ln w="9525">
            <a:solidFill>
              <a:schemeClr val="tx2">
                <a:lumMod val="60000"/>
                <a:lumOff val="40000"/>
              </a:schemeClr>
            </a:solidFill>
          </a:ln>
          <a:effectLst>
            <a:innerShdw blurRad="63500" dist="50800" dir="13500000">
              <a:prstClr val="black">
                <a:alpha val="50000"/>
              </a:prstClr>
            </a:innerShdw>
          </a:effectLst>
          <a:scene3d>
            <a:camera prst="orthographicFront"/>
            <a:lightRig rig="threePt" dir="t"/>
          </a:scene3d>
          <a:sp3d/>
        </p:spPr>
        <p:style>
          <a:lnRef idx="3">
            <a:schemeClr val="lt1"/>
          </a:lnRef>
          <a:fillRef idx="1">
            <a:schemeClr val="accent2"/>
          </a:fillRef>
          <a:effectRef idx="1">
            <a:schemeClr val="accent2"/>
          </a:effectRef>
          <a:fontRef idx="minor">
            <a:schemeClr val="lt1"/>
          </a:fontRef>
        </p:style>
        <p:txBody>
          <a:bodyPr anchor="ctr"/>
          <a:lstStyle/>
          <a:p>
            <a:pPr algn="ctr">
              <a:defRPr/>
            </a:pPr>
            <a:r>
              <a:rPr lang="nl-NL" sz="1200" b="1">
                <a:solidFill>
                  <a:srgbClr val="000000"/>
                </a:solidFill>
                <a:latin typeface="+mj-lt"/>
                <a:ea typeface="Tahoma" pitchFamily="34" charset="0"/>
                <a:cs typeface="Tahoma" pitchFamily="34" charset="0"/>
              </a:rPr>
              <a:t>Đề xuất giải pháp, ước lượng</a:t>
            </a:r>
          </a:p>
        </p:txBody>
      </p:sp>
      <p:cxnSp>
        <p:nvCxnSpPr>
          <p:cNvPr id="25" name="Straight Arrow Connector 29"/>
          <p:cNvCxnSpPr/>
          <p:nvPr/>
        </p:nvCxnSpPr>
        <p:spPr>
          <a:xfrm>
            <a:off x="3593115" y="3581403"/>
            <a:ext cx="1143000" cy="1588"/>
          </a:xfrm>
          <a:prstGeom prst="bentConnector3">
            <a:avLst>
              <a:gd name="adj1" fmla="val 50000"/>
            </a:avLst>
          </a:prstGeom>
          <a:ln>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6" name="Snip Single Corner Rectangle 25"/>
          <p:cNvSpPr/>
          <p:nvPr/>
        </p:nvSpPr>
        <p:spPr>
          <a:xfrm>
            <a:off x="7098315" y="3352800"/>
            <a:ext cx="914400" cy="457200"/>
          </a:xfrm>
          <a:prstGeom prst="snip1Rect">
            <a:avLst/>
          </a:prstGeom>
          <a:solidFill>
            <a:schemeClr val="accent4">
              <a:lumMod val="40000"/>
              <a:lumOff val="60000"/>
            </a:schemeClr>
          </a:solidFill>
          <a:ln w="9525">
            <a:solidFill>
              <a:schemeClr val="accent4">
                <a:lumMod val="40000"/>
                <a:lumOff val="60000"/>
              </a:schemeClr>
            </a:solidFill>
          </a:ln>
          <a:effectLst>
            <a:innerShdw blurRad="63500" dist="50800" dir="13500000">
              <a:prstClr val="black">
                <a:alpha val="50000"/>
              </a:prstClr>
            </a:innerShdw>
          </a:effectLst>
          <a:scene3d>
            <a:camera prst="orthographicFront"/>
            <a:lightRig rig="threePt" dir="t"/>
          </a:scene3d>
          <a:sp3d/>
        </p:spPr>
        <p:style>
          <a:lnRef idx="3">
            <a:schemeClr val="lt1"/>
          </a:lnRef>
          <a:fillRef idx="1">
            <a:schemeClr val="accent2"/>
          </a:fillRef>
          <a:effectRef idx="1">
            <a:schemeClr val="accent2"/>
          </a:effectRef>
          <a:fontRef idx="minor">
            <a:schemeClr val="lt1"/>
          </a:fontRef>
        </p:style>
        <p:txBody>
          <a:bodyPr anchor="ctr"/>
          <a:lstStyle/>
          <a:p>
            <a:pPr algn="ctr">
              <a:defRPr/>
            </a:pPr>
            <a:r>
              <a:rPr lang="en-US" sz="1200" b="1">
                <a:solidFill>
                  <a:srgbClr val="000000"/>
                </a:solidFill>
                <a:latin typeface="+mj-lt"/>
                <a:ea typeface="Tahoma" pitchFamily="34" charset="0"/>
                <a:cs typeface="Tahoma" pitchFamily="34" charset="0"/>
              </a:rPr>
              <a:t>Approve</a:t>
            </a:r>
            <a:endParaRPr lang="nl-NL" sz="1200" b="1">
              <a:solidFill>
                <a:srgbClr val="000000"/>
              </a:solidFill>
              <a:latin typeface="+mj-lt"/>
              <a:ea typeface="Tahoma" pitchFamily="34" charset="0"/>
              <a:cs typeface="Tahoma" pitchFamily="34" charset="0"/>
            </a:endParaRPr>
          </a:p>
        </p:txBody>
      </p:sp>
      <p:cxnSp>
        <p:nvCxnSpPr>
          <p:cNvPr id="27" name="Straight Arrow Connector 26"/>
          <p:cNvCxnSpPr/>
          <p:nvPr/>
        </p:nvCxnSpPr>
        <p:spPr>
          <a:xfrm rot="5400000">
            <a:off x="2679508" y="4571210"/>
            <a:ext cx="30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Snip Single Corner Rectangle 27"/>
          <p:cNvSpPr/>
          <p:nvPr/>
        </p:nvSpPr>
        <p:spPr>
          <a:xfrm>
            <a:off x="4659917" y="5410200"/>
            <a:ext cx="917927" cy="381000"/>
          </a:xfrm>
          <a:prstGeom prst="snip1Rect">
            <a:avLst/>
          </a:prstGeom>
          <a:solidFill>
            <a:schemeClr val="accent6">
              <a:lumMod val="40000"/>
              <a:lumOff val="60000"/>
            </a:schemeClr>
          </a:solidFill>
          <a:ln w="9525">
            <a:solidFill>
              <a:schemeClr val="accent4">
                <a:lumMod val="40000"/>
                <a:lumOff val="60000"/>
              </a:schemeClr>
            </a:solidFill>
          </a:ln>
          <a:effectLst>
            <a:innerShdw blurRad="63500" dist="50800" dir="13500000">
              <a:prstClr val="black">
                <a:alpha val="50000"/>
              </a:prstClr>
            </a:innerShdw>
          </a:effectLst>
          <a:scene3d>
            <a:camera prst="orthographicFront"/>
            <a:lightRig rig="threePt" dir="t"/>
          </a:scene3d>
          <a:sp3d/>
        </p:spPr>
        <p:style>
          <a:lnRef idx="3">
            <a:schemeClr val="lt1"/>
          </a:lnRef>
          <a:fillRef idx="1">
            <a:schemeClr val="accent2"/>
          </a:fillRef>
          <a:effectRef idx="1">
            <a:schemeClr val="accent2"/>
          </a:effectRef>
          <a:fontRef idx="minor">
            <a:schemeClr val="lt1"/>
          </a:fontRef>
        </p:style>
        <p:txBody>
          <a:bodyPr anchor="ctr"/>
          <a:lstStyle/>
          <a:p>
            <a:pPr algn="ctr">
              <a:defRPr/>
            </a:pPr>
            <a:r>
              <a:rPr lang="en-US" sz="1200" b="1">
                <a:solidFill>
                  <a:srgbClr val="000000"/>
                </a:solidFill>
                <a:latin typeface="+mj-lt"/>
                <a:ea typeface="Tahoma" pitchFamily="34" charset="0"/>
                <a:cs typeface="Tahoma" pitchFamily="34" charset="0"/>
              </a:rPr>
              <a:t>Baseline</a:t>
            </a:r>
            <a:endParaRPr lang="nl-NL" sz="1200" b="1">
              <a:solidFill>
                <a:srgbClr val="000000"/>
              </a:solidFill>
              <a:latin typeface="+mj-lt"/>
              <a:ea typeface="Tahoma" pitchFamily="34" charset="0"/>
              <a:cs typeface="Tahoma" pitchFamily="34" charset="0"/>
            </a:endParaRPr>
          </a:p>
        </p:txBody>
      </p:sp>
      <p:cxnSp>
        <p:nvCxnSpPr>
          <p:cNvPr id="29" name="Straight Arrow Connector 29"/>
          <p:cNvCxnSpPr/>
          <p:nvPr/>
        </p:nvCxnSpPr>
        <p:spPr>
          <a:xfrm>
            <a:off x="3593115" y="2362203"/>
            <a:ext cx="3581400" cy="1588"/>
          </a:xfrm>
          <a:prstGeom prst="bentConnector3">
            <a:avLst>
              <a:gd name="adj1" fmla="val 50000"/>
            </a:avLst>
          </a:prstGeom>
          <a:ln>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rot="16200000">
            <a:off x="867829" y="2744583"/>
            <a:ext cx="1515158" cy="338554"/>
          </a:xfrm>
          <a:prstGeom prst="rect">
            <a:avLst/>
          </a:prstGeom>
          <a:noFill/>
        </p:spPr>
        <p:txBody>
          <a:bodyPr wrap="none">
            <a:spAutoFit/>
          </a:bodyPr>
          <a:lstStyle/>
          <a:p>
            <a:pPr>
              <a:defRPr/>
            </a:pPr>
            <a:r>
              <a:rPr lang="en-US" sz="1600" b="1" kern="0">
                <a:solidFill>
                  <a:sysClr val="windowText" lastClr="000000"/>
                </a:solidFill>
                <a:latin typeface="+mj-lt"/>
                <a:ea typeface="Tahoma" pitchFamily="34" charset="0"/>
                <a:cs typeface="Tahoma" pitchFamily="34" charset="0"/>
              </a:rPr>
              <a:t>Change request</a:t>
            </a:r>
          </a:p>
        </p:txBody>
      </p:sp>
      <p:cxnSp>
        <p:nvCxnSpPr>
          <p:cNvPr id="31" name="Straight Arrow Connector 29"/>
          <p:cNvCxnSpPr/>
          <p:nvPr/>
        </p:nvCxnSpPr>
        <p:spPr>
          <a:xfrm>
            <a:off x="5955315" y="3581403"/>
            <a:ext cx="1143000" cy="1588"/>
          </a:xfrm>
          <a:prstGeom prst="bentConnector3">
            <a:avLst>
              <a:gd name="adj1" fmla="val 50000"/>
            </a:avLst>
          </a:prstGeom>
          <a:ln>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2" name="Snip Single Corner Rectangle 31"/>
          <p:cNvSpPr/>
          <p:nvPr/>
        </p:nvSpPr>
        <p:spPr>
          <a:xfrm>
            <a:off x="1992915" y="3962400"/>
            <a:ext cx="1600200" cy="457200"/>
          </a:xfrm>
          <a:prstGeom prst="snip1Rect">
            <a:avLst/>
          </a:prstGeom>
          <a:solidFill>
            <a:schemeClr val="accent1">
              <a:lumMod val="40000"/>
              <a:lumOff val="60000"/>
            </a:schemeClr>
          </a:solidFill>
          <a:ln w="9525">
            <a:solidFill>
              <a:schemeClr val="tx2">
                <a:lumMod val="60000"/>
                <a:lumOff val="40000"/>
              </a:schemeClr>
            </a:solidFill>
          </a:ln>
          <a:effectLst>
            <a:innerShdw blurRad="63500" dist="50800" dir="13500000">
              <a:prstClr val="black">
                <a:alpha val="50000"/>
              </a:prstClr>
            </a:innerShdw>
          </a:effectLst>
          <a:scene3d>
            <a:camera prst="orthographicFront"/>
            <a:lightRig rig="threePt" dir="t"/>
          </a:scene3d>
          <a:sp3d/>
        </p:spPr>
        <p:style>
          <a:lnRef idx="3">
            <a:schemeClr val="lt1"/>
          </a:lnRef>
          <a:fillRef idx="1">
            <a:schemeClr val="accent2"/>
          </a:fillRef>
          <a:effectRef idx="1">
            <a:schemeClr val="accent2"/>
          </a:effectRef>
          <a:fontRef idx="minor">
            <a:schemeClr val="lt1"/>
          </a:fontRef>
        </p:style>
        <p:txBody>
          <a:bodyPr anchor="ctr"/>
          <a:lstStyle/>
          <a:p>
            <a:pPr algn="ctr">
              <a:defRPr/>
            </a:pPr>
            <a:r>
              <a:rPr lang="nl-NL" sz="1200" b="1">
                <a:solidFill>
                  <a:srgbClr val="000000"/>
                </a:solidFill>
                <a:latin typeface="+mj-lt"/>
                <a:ea typeface="Tahoma" pitchFamily="34" charset="0"/>
                <a:cs typeface="Tahoma" pitchFamily="34" charset="0"/>
              </a:rPr>
              <a:t>Cập nhật CR &amp;</a:t>
            </a:r>
          </a:p>
          <a:p>
            <a:pPr algn="ctr">
              <a:defRPr/>
            </a:pPr>
            <a:r>
              <a:rPr lang="nl-NL" sz="1200" b="1">
                <a:solidFill>
                  <a:srgbClr val="000000"/>
                </a:solidFill>
                <a:latin typeface="+mj-lt"/>
                <a:ea typeface="Tahoma" pitchFamily="34" charset="0"/>
                <a:cs typeface="Tahoma" pitchFamily="34" charset="0"/>
              </a:rPr>
              <a:t>quản lý</a:t>
            </a:r>
          </a:p>
        </p:txBody>
      </p:sp>
      <p:sp>
        <p:nvSpPr>
          <p:cNvPr id="33" name="Snip Single Corner Rectangle 32"/>
          <p:cNvSpPr/>
          <p:nvPr/>
        </p:nvSpPr>
        <p:spPr>
          <a:xfrm>
            <a:off x="1992915" y="4724400"/>
            <a:ext cx="4419600" cy="381000"/>
          </a:xfrm>
          <a:prstGeom prst="snip1Rect">
            <a:avLst/>
          </a:prstGeom>
          <a:solidFill>
            <a:schemeClr val="accent1">
              <a:lumMod val="40000"/>
              <a:lumOff val="60000"/>
            </a:schemeClr>
          </a:solidFill>
          <a:ln w="9525">
            <a:solidFill>
              <a:schemeClr val="tx2">
                <a:lumMod val="60000"/>
                <a:lumOff val="40000"/>
              </a:schemeClr>
            </a:solidFill>
          </a:ln>
          <a:effectLst>
            <a:innerShdw blurRad="63500" dist="50800" dir="13500000">
              <a:prstClr val="black">
                <a:alpha val="50000"/>
              </a:prstClr>
            </a:innerShdw>
          </a:effectLst>
          <a:scene3d>
            <a:camera prst="orthographicFront"/>
            <a:lightRig rig="threePt" dir="t"/>
          </a:scene3d>
          <a:sp3d/>
        </p:spPr>
        <p:style>
          <a:lnRef idx="3">
            <a:schemeClr val="lt1"/>
          </a:lnRef>
          <a:fillRef idx="1">
            <a:schemeClr val="accent2"/>
          </a:fillRef>
          <a:effectRef idx="1">
            <a:schemeClr val="accent2"/>
          </a:effectRef>
          <a:fontRef idx="minor">
            <a:schemeClr val="lt1"/>
          </a:fontRef>
        </p:style>
        <p:txBody>
          <a:bodyPr anchor="ctr"/>
          <a:lstStyle/>
          <a:p>
            <a:pPr algn="ctr">
              <a:defRPr/>
            </a:pPr>
            <a:r>
              <a:rPr lang="nl-NL" sz="1200" b="1">
                <a:solidFill>
                  <a:srgbClr val="000000"/>
                </a:solidFill>
                <a:latin typeface="+mj-lt"/>
                <a:ea typeface="Tahoma" pitchFamily="34" charset="0"/>
                <a:cs typeface="Tahoma" pitchFamily="34" charset="0"/>
              </a:rPr>
              <a:t>Cập nhật tài liệu liên quan (Kế hoạch, URD, SRS, Design,...)</a:t>
            </a:r>
          </a:p>
        </p:txBody>
      </p:sp>
      <p:sp>
        <p:nvSpPr>
          <p:cNvPr id="34" name="Snip Single Corner Rectangle 33"/>
          <p:cNvSpPr/>
          <p:nvPr/>
        </p:nvSpPr>
        <p:spPr>
          <a:xfrm>
            <a:off x="5724772" y="5613762"/>
            <a:ext cx="990600" cy="633047"/>
          </a:xfrm>
          <a:prstGeom prst="snip1Rect">
            <a:avLst/>
          </a:prstGeom>
          <a:solidFill>
            <a:schemeClr val="accent1">
              <a:lumMod val="40000"/>
              <a:lumOff val="60000"/>
            </a:schemeClr>
          </a:solidFill>
          <a:ln w="9525">
            <a:solidFill>
              <a:schemeClr val="tx2">
                <a:lumMod val="60000"/>
                <a:lumOff val="40000"/>
              </a:schemeClr>
            </a:solidFill>
          </a:ln>
          <a:effectLst>
            <a:innerShdw blurRad="63500" dist="50800" dir="13500000">
              <a:prstClr val="black">
                <a:alpha val="50000"/>
              </a:prstClr>
            </a:innerShdw>
          </a:effectLst>
          <a:scene3d>
            <a:camera prst="orthographicFront"/>
            <a:lightRig rig="threePt" dir="t"/>
          </a:scene3d>
          <a:sp3d/>
        </p:spPr>
        <p:style>
          <a:lnRef idx="3">
            <a:schemeClr val="lt1"/>
          </a:lnRef>
          <a:fillRef idx="1">
            <a:schemeClr val="accent2"/>
          </a:fillRef>
          <a:effectRef idx="1">
            <a:schemeClr val="accent2"/>
          </a:effectRef>
          <a:fontRef idx="minor">
            <a:schemeClr val="lt1"/>
          </a:fontRef>
        </p:style>
        <p:txBody>
          <a:bodyPr anchor="ctr"/>
          <a:lstStyle/>
          <a:p>
            <a:pPr algn="ctr">
              <a:defRPr/>
            </a:pPr>
            <a:r>
              <a:rPr lang="nl-NL" sz="1200" b="1">
                <a:solidFill>
                  <a:srgbClr val="000000"/>
                </a:solidFill>
                <a:latin typeface="+mj-lt"/>
                <a:ea typeface="Tahoma" pitchFamily="34" charset="0"/>
                <a:cs typeface="Tahoma" pitchFamily="34" charset="0"/>
              </a:rPr>
              <a:t>Thực hiện CR &amp; quản lý</a:t>
            </a:r>
          </a:p>
        </p:txBody>
      </p:sp>
      <p:cxnSp>
        <p:nvCxnSpPr>
          <p:cNvPr id="35" name="Straight Arrow Connector 29"/>
          <p:cNvCxnSpPr/>
          <p:nvPr/>
        </p:nvCxnSpPr>
        <p:spPr>
          <a:xfrm rot="5400000">
            <a:off x="2754121" y="3885407"/>
            <a:ext cx="152400" cy="1587"/>
          </a:xfrm>
          <a:prstGeom prst="bentConnector3">
            <a:avLst>
              <a:gd name="adj1" fmla="val 50000"/>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rot="5400000">
            <a:off x="4889308" y="5257010"/>
            <a:ext cx="30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cxnSpLocks/>
          </p:cNvCxnSpPr>
          <p:nvPr/>
        </p:nvCxnSpPr>
        <p:spPr>
          <a:xfrm flipH="1">
            <a:off x="6117482" y="5105400"/>
            <a:ext cx="8998" cy="5589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8" name="Footer Placeholder 37">
            <a:extLst>
              <a:ext uri="{FF2B5EF4-FFF2-40B4-BE49-F238E27FC236}">
                <a16:creationId xmlns:a16="http://schemas.microsoft.com/office/drawing/2014/main" id="{0CC6BA8F-17D1-4F85-A1D4-0299ABD3A725}"/>
              </a:ext>
            </a:extLst>
          </p:cNvPr>
          <p:cNvSpPr>
            <a:spLocks noGrp="1"/>
          </p:cNvSpPr>
          <p:nvPr>
            <p:ph type="ftr" sz="quarter" idx="11"/>
          </p:nvPr>
        </p:nvSpPr>
        <p:spPr/>
        <p:txBody>
          <a:bodyPr/>
          <a:lstStyle/>
          <a:p>
            <a:r>
              <a:rPr lang="vi-VN"/>
              <a:t>Bản quyền thuộc Học viện iBPO. Cấm sao chép dưới mọi hình thức</a:t>
            </a:r>
            <a:endParaRPr lang="en-US"/>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EFE00F-7CC5-4C60-BB53-28FBEB694FFF}"/>
              </a:ext>
            </a:extLst>
          </p:cNvPr>
          <p:cNvSpPr>
            <a:spLocks noGrp="1"/>
          </p:cNvSpPr>
          <p:nvPr>
            <p:ph type="title"/>
          </p:nvPr>
        </p:nvSpPr>
        <p:spPr/>
        <p:txBody>
          <a:bodyPr/>
          <a:lstStyle/>
          <a:p>
            <a:r>
              <a:rPr lang="en-US"/>
              <a:t>Nguồn gốc thay đổi</a:t>
            </a:r>
          </a:p>
        </p:txBody>
      </p:sp>
      <p:sp>
        <p:nvSpPr>
          <p:cNvPr id="3" name="Text Placeholder 2">
            <a:extLst>
              <a:ext uri="{FF2B5EF4-FFF2-40B4-BE49-F238E27FC236}">
                <a16:creationId xmlns:a16="http://schemas.microsoft.com/office/drawing/2014/main" id="{7C5FB5AA-CA31-476F-B04A-800246E8D26F}"/>
              </a:ext>
            </a:extLst>
          </p:cNvPr>
          <p:cNvSpPr>
            <a:spLocks noGrp="1"/>
          </p:cNvSpPr>
          <p:nvPr>
            <p:ph type="body" idx="1"/>
          </p:nvPr>
        </p:nvSpPr>
        <p:spPr/>
        <p:txBody>
          <a:bodyPr/>
          <a:lstStyle/>
          <a:p>
            <a:r>
              <a:rPr lang="en-US"/>
              <a:t>khách hàng</a:t>
            </a:r>
            <a:endParaRPr lang="vi-VN"/>
          </a:p>
        </p:txBody>
      </p:sp>
      <p:sp>
        <p:nvSpPr>
          <p:cNvPr id="5" name="Content Placeholder 4">
            <a:extLst>
              <a:ext uri="{FF2B5EF4-FFF2-40B4-BE49-F238E27FC236}">
                <a16:creationId xmlns:a16="http://schemas.microsoft.com/office/drawing/2014/main" id="{CAD96BDA-C33E-4CBE-8DF8-141C400D5E41}"/>
              </a:ext>
            </a:extLst>
          </p:cNvPr>
          <p:cNvSpPr>
            <a:spLocks noGrp="1"/>
          </p:cNvSpPr>
          <p:nvPr>
            <p:ph sz="half" idx="2"/>
          </p:nvPr>
        </p:nvSpPr>
        <p:spPr/>
        <p:txBody>
          <a:bodyPr/>
          <a:lstStyle/>
          <a:p>
            <a:r>
              <a:rPr lang="en-US" err="1"/>
              <a:t>Thay</a:t>
            </a:r>
            <a:r>
              <a:rPr lang="en-US"/>
              <a:t> </a:t>
            </a:r>
            <a:r>
              <a:rPr lang="en-US" err="1"/>
              <a:t>đổi</a:t>
            </a:r>
            <a:r>
              <a:rPr lang="en-US"/>
              <a:t> </a:t>
            </a:r>
            <a:r>
              <a:rPr lang="en-US" err="1"/>
              <a:t>nhân</a:t>
            </a:r>
            <a:r>
              <a:rPr lang="en-US"/>
              <a:t> </a:t>
            </a:r>
            <a:r>
              <a:rPr lang="en-US" err="1"/>
              <a:t>sự</a:t>
            </a:r>
            <a:r>
              <a:rPr lang="en-US"/>
              <a:t>, </a:t>
            </a:r>
            <a:r>
              <a:rPr lang="en-US" err="1"/>
              <a:t>tổ</a:t>
            </a:r>
            <a:r>
              <a:rPr lang="en-US"/>
              <a:t> </a:t>
            </a:r>
            <a:r>
              <a:rPr lang="en-US" err="1"/>
              <a:t>chức</a:t>
            </a:r>
            <a:endParaRPr lang="en-US"/>
          </a:p>
          <a:p>
            <a:r>
              <a:rPr lang="en-US" err="1"/>
              <a:t>Thay</a:t>
            </a:r>
            <a:r>
              <a:rPr lang="en-US"/>
              <a:t> </a:t>
            </a:r>
            <a:r>
              <a:rPr lang="en-US" err="1"/>
              <a:t>đổi</a:t>
            </a:r>
            <a:r>
              <a:rPr lang="en-US"/>
              <a:t> </a:t>
            </a:r>
            <a:r>
              <a:rPr lang="en-US" err="1"/>
              <a:t>luật</a:t>
            </a:r>
            <a:r>
              <a:rPr lang="en-US"/>
              <a:t>/</a:t>
            </a:r>
            <a:r>
              <a:rPr lang="en-US" err="1"/>
              <a:t>quy</a:t>
            </a:r>
            <a:r>
              <a:rPr lang="en-US"/>
              <a:t> </a:t>
            </a:r>
            <a:r>
              <a:rPr lang="en-US" err="1"/>
              <a:t>định</a:t>
            </a:r>
            <a:endParaRPr lang="en-US"/>
          </a:p>
          <a:p>
            <a:r>
              <a:rPr lang="en-US" err="1"/>
              <a:t>Thay</a:t>
            </a:r>
            <a:r>
              <a:rPr lang="en-US"/>
              <a:t> </a:t>
            </a:r>
            <a:r>
              <a:rPr lang="en-US" err="1"/>
              <a:t>đổi</a:t>
            </a:r>
            <a:r>
              <a:rPr lang="en-US"/>
              <a:t> </a:t>
            </a:r>
            <a:r>
              <a:rPr lang="en-US" err="1"/>
              <a:t>phạm</a:t>
            </a:r>
            <a:r>
              <a:rPr lang="en-US"/>
              <a:t> vi </a:t>
            </a:r>
            <a:r>
              <a:rPr lang="en-US" err="1"/>
              <a:t>phần</a:t>
            </a:r>
            <a:r>
              <a:rPr lang="en-US"/>
              <a:t> </a:t>
            </a:r>
            <a:r>
              <a:rPr lang="en-US" err="1"/>
              <a:t>mềm</a:t>
            </a:r>
            <a:endParaRPr lang="en-US"/>
          </a:p>
          <a:p>
            <a:r>
              <a:rPr lang="en-US" err="1"/>
              <a:t>Thay</a:t>
            </a:r>
            <a:r>
              <a:rPr lang="en-US"/>
              <a:t> </a:t>
            </a:r>
            <a:r>
              <a:rPr lang="en-US" err="1"/>
              <a:t>đổi</a:t>
            </a:r>
            <a:r>
              <a:rPr lang="en-US"/>
              <a:t> </a:t>
            </a:r>
            <a:r>
              <a:rPr lang="en-US" err="1"/>
              <a:t>yêu</a:t>
            </a:r>
            <a:r>
              <a:rPr lang="en-US"/>
              <a:t> </a:t>
            </a:r>
            <a:r>
              <a:rPr lang="en-US" err="1"/>
              <a:t>cầu</a:t>
            </a:r>
            <a:endParaRPr lang="en-US"/>
          </a:p>
        </p:txBody>
      </p:sp>
      <p:sp>
        <p:nvSpPr>
          <p:cNvPr id="6" name="Text Placeholder 5">
            <a:extLst>
              <a:ext uri="{FF2B5EF4-FFF2-40B4-BE49-F238E27FC236}">
                <a16:creationId xmlns:a16="http://schemas.microsoft.com/office/drawing/2014/main" id="{019922D0-A295-4D91-9EE8-99B1ED91DD19}"/>
              </a:ext>
            </a:extLst>
          </p:cNvPr>
          <p:cNvSpPr>
            <a:spLocks noGrp="1"/>
          </p:cNvSpPr>
          <p:nvPr>
            <p:ph type="body" sz="quarter" idx="3"/>
          </p:nvPr>
        </p:nvSpPr>
        <p:spPr/>
        <p:txBody>
          <a:bodyPr/>
          <a:lstStyle/>
          <a:p>
            <a:r>
              <a:rPr lang="en-US"/>
              <a:t>Nội bộ dự án</a:t>
            </a:r>
            <a:endParaRPr lang="vi-VN"/>
          </a:p>
        </p:txBody>
      </p:sp>
      <p:sp>
        <p:nvSpPr>
          <p:cNvPr id="7" name="Content Placeholder 6">
            <a:extLst>
              <a:ext uri="{FF2B5EF4-FFF2-40B4-BE49-F238E27FC236}">
                <a16:creationId xmlns:a16="http://schemas.microsoft.com/office/drawing/2014/main" id="{A1C8D35A-752D-42E5-A065-950F9E340823}"/>
              </a:ext>
            </a:extLst>
          </p:cNvPr>
          <p:cNvSpPr>
            <a:spLocks noGrp="1"/>
          </p:cNvSpPr>
          <p:nvPr>
            <p:ph sz="quarter" idx="4"/>
          </p:nvPr>
        </p:nvSpPr>
        <p:spPr/>
        <p:txBody>
          <a:bodyPr/>
          <a:lstStyle/>
          <a:p>
            <a:r>
              <a:rPr lang="en-US"/>
              <a:t>Thay đổi nhân sự, tổ chức</a:t>
            </a:r>
          </a:p>
          <a:p>
            <a:r>
              <a:rPr lang="en-US"/>
              <a:t>Thay đổi quy trình/ quy định</a:t>
            </a:r>
          </a:p>
          <a:p>
            <a:r>
              <a:rPr lang="en-US"/>
              <a:t>Thay đổi phạm vi phần mềm</a:t>
            </a:r>
          </a:p>
          <a:p>
            <a:r>
              <a:rPr lang="en-US"/>
              <a:t>Thay đổi yêu cầu</a:t>
            </a:r>
          </a:p>
          <a:p>
            <a:r>
              <a:rPr lang="en-US"/>
              <a:t>Thay đổi công cụ quản lý</a:t>
            </a:r>
          </a:p>
        </p:txBody>
      </p:sp>
      <p:sp>
        <p:nvSpPr>
          <p:cNvPr id="8" name="Footer Placeholder 7">
            <a:extLst>
              <a:ext uri="{FF2B5EF4-FFF2-40B4-BE49-F238E27FC236}">
                <a16:creationId xmlns:a16="http://schemas.microsoft.com/office/drawing/2014/main" id="{6AFB4D48-1502-46CE-A77A-6DC262A0F3D2}"/>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17725764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86E8C-90E6-49C8-8E47-7BE7AA99CD21}"/>
              </a:ext>
            </a:extLst>
          </p:cNvPr>
          <p:cNvSpPr>
            <a:spLocks noGrp="1"/>
          </p:cNvSpPr>
          <p:nvPr>
            <p:ph type="title"/>
          </p:nvPr>
        </p:nvSpPr>
        <p:spPr/>
        <p:txBody>
          <a:bodyPr>
            <a:normAutofit/>
          </a:bodyPr>
          <a:lstStyle/>
          <a:p>
            <a:r>
              <a:rPr lang="en-US"/>
              <a:t>10.4 Theo dõi thay đổi</a:t>
            </a:r>
          </a:p>
        </p:txBody>
      </p:sp>
      <p:sp>
        <p:nvSpPr>
          <p:cNvPr id="3" name="Content Placeholder 2">
            <a:extLst>
              <a:ext uri="{FF2B5EF4-FFF2-40B4-BE49-F238E27FC236}">
                <a16:creationId xmlns:a16="http://schemas.microsoft.com/office/drawing/2014/main" id="{B9BFD4ED-1C02-439B-8AC3-0BD4D020DC90}"/>
              </a:ext>
            </a:extLst>
          </p:cNvPr>
          <p:cNvSpPr>
            <a:spLocks noGrp="1"/>
          </p:cNvSpPr>
          <p:nvPr>
            <p:ph idx="1"/>
          </p:nvPr>
        </p:nvSpPr>
        <p:spPr>
          <a:xfrm>
            <a:off x="1097280" y="1528553"/>
            <a:ext cx="10058400" cy="4340545"/>
          </a:xfrm>
        </p:spPr>
        <p:txBody>
          <a:bodyPr numCol="2">
            <a:normAutofit lnSpcReduction="10000"/>
          </a:bodyPr>
          <a:lstStyle/>
          <a:p>
            <a:pPr marL="465127" indent="-406390">
              <a:lnSpc>
                <a:spcPct val="150000"/>
              </a:lnSpc>
            </a:pPr>
            <a:r>
              <a:rPr lang="en-US" sz="2200" err="1"/>
              <a:t>Các</a:t>
            </a:r>
            <a:r>
              <a:rPr lang="en-US" sz="2200"/>
              <a:t> </a:t>
            </a:r>
            <a:r>
              <a:rPr lang="en-US" sz="2200" err="1"/>
              <a:t>công</a:t>
            </a:r>
            <a:r>
              <a:rPr lang="en-US" sz="2200"/>
              <a:t> </a:t>
            </a:r>
            <a:r>
              <a:rPr lang="en-US" sz="2200" err="1"/>
              <a:t>cụ</a:t>
            </a:r>
            <a:r>
              <a:rPr lang="en-US" sz="2200"/>
              <a:t> </a:t>
            </a:r>
            <a:r>
              <a:rPr lang="en-US" sz="2200" err="1"/>
              <a:t>nhận</a:t>
            </a:r>
            <a:r>
              <a:rPr lang="en-US" sz="2200"/>
              <a:t> </a:t>
            </a:r>
            <a:r>
              <a:rPr lang="en-US" sz="2200" err="1"/>
              <a:t>và</a:t>
            </a:r>
            <a:r>
              <a:rPr lang="en-US" sz="2200"/>
              <a:t> </a:t>
            </a:r>
            <a:r>
              <a:rPr lang="en-US" sz="2200" err="1"/>
              <a:t>trả</a:t>
            </a:r>
            <a:r>
              <a:rPr lang="en-US" sz="2200"/>
              <a:t> </a:t>
            </a:r>
            <a:r>
              <a:rPr lang="en-US" sz="2200" err="1"/>
              <a:t>lời</a:t>
            </a:r>
            <a:r>
              <a:rPr lang="en-US" sz="2200"/>
              <a:t> </a:t>
            </a:r>
            <a:r>
              <a:rPr lang="en-US" sz="2200" err="1"/>
              <a:t>yêu</a:t>
            </a:r>
            <a:r>
              <a:rPr lang="en-US" sz="2200"/>
              <a:t> </a:t>
            </a:r>
            <a:r>
              <a:rPr lang="en-US" sz="2200" err="1"/>
              <a:t>cầu</a:t>
            </a:r>
            <a:r>
              <a:rPr lang="en-US" sz="2200"/>
              <a:t> </a:t>
            </a:r>
            <a:r>
              <a:rPr lang="en-US" sz="2200" err="1"/>
              <a:t>thay</a:t>
            </a:r>
            <a:r>
              <a:rPr lang="en-US" sz="2200"/>
              <a:t> </a:t>
            </a:r>
            <a:r>
              <a:rPr lang="en-US" sz="2200" err="1"/>
              <a:t>đổi</a:t>
            </a:r>
            <a:r>
              <a:rPr lang="en-US" sz="2200"/>
              <a:t>:</a:t>
            </a:r>
          </a:p>
          <a:p>
            <a:pPr marL="791827" lvl="1" indent="-406390">
              <a:lnSpc>
                <a:spcPct val="150000"/>
              </a:lnSpc>
            </a:pPr>
            <a:r>
              <a:rPr lang="en-US" sz="2200"/>
              <a:t>Email</a:t>
            </a:r>
          </a:p>
          <a:p>
            <a:pPr marL="791827" lvl="1" indent="-406390">
              <a:lnSpc>
                <a:spcPct val="150000"/>
              </a:lnSpc>
            </a:pPr>
            <a:r>
              <a:rPr lang="en-US" sz="2200" err="1"/>
              <a:t>Biên</a:t>
            </a:r>
            <a:r>
              <a:rPr lang="en-US" sz="2200"/>
              <a:t> </a:t>
            </a:r>
            <a:r>
              <a:rPr lang="en-US" sz="2200" err="1"/>
              <a:t>bản</a:t>
            </a:r>
            <a:r>
              <a:rPr lang="en-US" sz="2200"/>
              <a:t> </a:t>
            </a:r>
            <a:r>
              <a:rPr lang="en-US" sz="2200" err="1"/>
              <a:t>làm</a:t>
            </a:r>
            <a:r>
              <a:rPr lang="en-US" sz="2200"/>
              <a:t> </a:t>
            </a:r>
            <a:r>
              <a:rPr lang="en-US" sz="2200" err="1"/>
              <a:t>việc</a:t>
            </a:r>
            <a:r>
              <a:rPr lang="en-US" sz="2200"/>
              <a:t> </a:t>
            </a:r>
            <a:r>
              <a:rPr lang="en-US" sz="2200" err="1"/>
              <a:t>với</a:t>
            </a:r>
            <a:r>
              <a:rPr lang="en-US" sz="2200"/>
              <a:t> </a:t>
            </a:r>
            <a:r>
              <a:rPr lang="en-US" sz="2200" err="1"/>
              <a:t>khách</a:t>
            </a:r>
            <a:r>
              <a:rPr lang="en-US" sz="2200"/>
              <a:t> </a:t>
            </a:r>
            <a:r>
              <a:rPr lang="en-US" sz="2200" err="1"/>
              <a:t>hàng</a:t>
            </a:r>
            <a:endParaRPr lang="en-US" sz="2200"/>
          </a:p>
          <a:p>
            <a:pPr marL="791827" lvl="1" indent="-406390">
              <a:lnSpc>
                <a:spcPct val="150000"/>
              </a:lnSpc>
            </a:pPr>
            <a:r>
              <a:rPr lang="en-US" sz="2200" err="1"/>
              <a:t>Công</a:t>
            </a:r>
            <a:r>
              <a:rPr lang="en-US" sz="2200"/>
              <a:t> </a:t>
            </a:r>
            <a:r>
              <a:rPr lang="en-US" sz="2200" err="1"/>
              <a:t>văn</a:t>
            </a:r>
            <a:endParaRPr lang="en-US" sz="2200"/>
          </a:p>
          <a:p>
            <a:pPr marL="791827" lvl="1" indent="-406390">
              <a:lnSpc>
                <a:spcPct val="150000"/>
              </a:lnSpc>
            </a:pPr>
            <a:r>
              <a:rPr lang="en-US" sz="2200"/>
              <a:t>Trello</a:t>
            </a:r>
          </a:p>
          <a:p>
            <a:pPr marL="791827" lvl="1" indent="-406390">
              <a:lnSpc>
                <a:spcPct val="150000"/>
              </a:lnSpc>
            </a:pPr>
            <a:r>
              <a:rPr lang="en-US" sz="2200" err="1"/>
              <a:t>Biên</a:t>
            </a:r>
            <a:r>
              <a:rPr lang="en-US" sz="2200"/>
              <a:t> </a:t>
            </a:r>
            <a:r>
              <a:rPr lang="en-US" sz="2200" err="1"/>
              <a:t>bản</a:t>
            </a:r>
            <a:r>
              <a:rPr lang="en-US" sz="2200"/>
              <a:t> </a:t>
            </a:r>
            <a:r>
              <a:rPr lang="en-US" sz="2200" err="1"/>
              <a:t>đào</a:t>
            </a:r>
            <a:r>
              <a:rPr lang="en-US" sz="2200"/>
              <a:t> </a:t>
            </a:r>
            <a:r>
              <a:rPr lang="en-US" sz="2200" err="1"/>
              <a:t>tạo</a:t>
            </a:r>
            <a:endParaRPr lang="en-US" sz="2200"/>
          </a:p>
          <a:p>
            <a:pPr marL="791827" lvl="1" indent="-406390">
              <a:lnSpc>
                <a:spcPct val="150000"/>
              </a:lnSpc>
            </a:pPr>
            <a:r>
              <a:rPr lang="en-US" sz="2200"/>
              <a:t>Jira</a:t>
            </a:r>
          </a:p>
          <a:p>
            <a:pPr marL="791827" lvl="1" indent="-406390">
              <a:lnSpc>
                <a:spcPct val="150000"/>
              </a:lnSpc>
            </a:pPr>
            <a:r>
              <a:rPr lang="en-US" sz="2200"/>
              <a:t>Excel</a:t>
            </a:r>
          </a:p>
          <a:p>
            <a:pPr marL="465127" indent="-406390">
              <a:lnSpc>
                <a:spcPct val="150000"/>
              </a:lnSpc>
            </a:pPr>
            <a:r>
              <a:rPr lang="en-US" sz="2200" err="1"/>
              <a:t>Khi</a:t>
            </a:r>
            <a:r>
              <a:rPr lang="en-US" sz="2200"/>
              <a:t> </a:t>
            </a:r>
            <a:r>
              <a:rPr lang="en-US" sz="2200" err="1"/>
              <a:t>có</a:t>
            </a:r>
            <a:r>
              <a:rPr lang="en-US" sz="2200"/>
              <a:t> </a:t>
            </a:r>
            <a:r>
              <a:rPr lang="en-US" sz="2200" err="1"/>
              <a:t>yêu</a:t>
            </a:r>
            <a:r>
              <a:rPr lang="en-US" sz="2200"/>
              <a:t> </a:t>
            </a:r>
            <a:r>
              <a:rPr lang="en-US" sz="2200" err="1"/>
              <a:t>cầu</a:t>
            </a:r>
            <a:r>
              <a:rPr lang="en-US" sz="2200"/>
              <a:t> </a:t>
            </a:r>
            <a:r>
              <a:rPr lang="en-US" sz="2200" err="1"/>
              <a:t>thay</a:t>
            </a:r>
            <a:r>
              <a:rPr lang="en-US" sz="2200"/>
              <a:t> </a:t>
            </a:r>
            <a:r>
              <a:rPr lang="en-US" sz="2200" err="1"/>
              <a:t>đổi</a:t>
            </a:r>
            <a:r>
              <a:rPr lang="en-US" sz="2200"/>
              <a:t>, </a:t>
            </a:r>
            <a:r>
              <a:rPr lang="en-US" sz="2200" err="1"/>
              <a:t>cần</a:t>
            </a:r>
            <a:r>
              <a:rPr lang="en-US" sz="2200"/>
              <a:t> </a:t>
            </a:r>
            <a:r>
              <a:rPr lang="en-US" sz="2200" err="1"/>
              <a:t>đánh</a:t>
            </a:r>
            <a:r>
              <a:rPr lang="en-US" sz="2200"/>
              <a:t> </a:t>
            </a:r>
            <a:r>
              <a:rPr lang="en-US" sz="2200" err="1"/>
              <a:t>giá</a:t>
            </a:r>
            <a:r>
              <a:rPr lang="en-US" sz="2200"/>
              <a:t> </a:t>
            </a:r>
            <a:r>
              <a:rPr lang="en-US" sz="2200" err="1"/>
              <a:t>lại</a:t>
            </a:r>
            <a:r>
              <a:rPr lang="en-US" sz="2200"/>
              <a:t> </a:t>
            </a:r>
            <a:r>
              <a:rPr lang="en-US" sz="2200" err="1"/>
              <a:t>các</a:t>
            </a:r>
            <a:r>
              <a:rPr lang="en-US" sz="2200"/>
              <a:t> </a:t>
            </a:r>
            <a:r>
              <a:rPr lang="en-US" sz="2200" err="1"/>
              <a:t>rủi</a:t>
            </a:r>
            <a:r>
              <a:rPr lang="en-US" sz="2200"/>
              <a:t> </a:t>
            </a:r>
            <a:r>
              <a:rPr lang="en-US" sz="2200" err="1"/>
              <a:t>ro</a:t>
            </a:r>
            <a:r>
              <a:rPr lang="en-US" sz="2200"/>
              <a:t> </a:t>
            </a:r>
            <a:r>
              <a:rPr lang="en-US" sz="2200" err="1"/>
              <a:t>và</a:t>
            </a:r>
            <a:r>
              <a:rPr lang="en-US" sz="2200"/>
              <a:t> </a:t>
            </a:r>
            <a:r>
              <a:rPr lang="en-US" sz="2200" err="1"/>
              <a:t>có</a:t>
            </a:r>
            <a:r>
              <a:rPr lang="en-US" sz="2200"/>
              <a:t> </a:t>
            </a:r>
            <a:r>
              <a:rPr lang="en-US" sz="2200" err="1"/>
              <a:t>các</a:t>
            </a:r>
            <a:r>
              <a:rPr lang="en-US" sz="2200"/>
              <a:t> </a:t>
            </a:r>
            <a:r>
              <a:rPr lang="en-US" sz="2200" err="1"/>
              <a:t>ph</a:t>
            </a:r>
            <a:r>
              <a:rPr lang="vi-VN" sz="2200">
                <a:latin typeface="Calibri" panose="020F0502020204030204" pitchFamily="34" charset="0"/>
              </a:rPr>
              <a:t>ư</a:t>
            </a:r>
            <a:r>
              <a:rPr lang="en-US" sz="2200" err="1"/>
              <a:t>ơng</a:t>
            </a:r>
            <a:r>
              <a:rPr lang="en-US" sz="2200"/>
              <a:t> </a:t>
            </a:r>
            <a:r>
              <a:rPr lang="en-US" sz="2200" err="1"/>
              <a:t>án</a:t>
            </a:r>
            <a:r>
              <a:rPr lang="en-US" sz="2200"/>
              <a:t> </a:t>
            </a:r>
            <a:r>
              <a:rPr lang="en-US" sz="2200" err="1"/>
              <a:t>xử</a:t>
            </a:r>
            <a:r>
              <a:rPr lang="en-US" sz="2200"/>
              <a:t> </a:t>
            </a:r>
            <a:r>
              <a:rPr lang="en-US" sz="2200" err="1"/>
              <a:t>lý</a:t>
            </a:r>
            <a:r>
              <a:rPr lang="en-US" sz="2200"/>
              <a:t>:</a:t>
            </a:r>
          </a:p>
          <a:p>
            <a:pPr marL="791827" lvl="1" indent="-406390">
              <a:lnSpc>
                <a:spcPct val="150000"/>
              </a:lnSpc>
            </a:pPr>
            <a:r>
              <a:rPr lang="en-US" sz="2200" err="1"/>
              <a:t>Ảnh</a:t>
            </a:r>
            <a:r>
              <a:rPr lang="en-US" sz="2200"/>
              <a:t> </a:t>
            </a:r>
            <a:r>
              <a:rPr lang="en-US" sz="2200" err="1"/>
              <a:t>hưởng</a:t>
            </a:r>
            <a:r>
              <a:rPr lang="en-US" sz="2200"/>
              <a:t> </a:t>
            </a:r>
            <a:r>
              <a:rPr lang="en-US" sz="2200" err="1"/>
              <a:t>đến</a:t>
            </a:r>
            <a:r>
              <a:rPr lang="en-US" sz="2200"/>
              <a:t> </a:t>
            </a:r>
            <a:r>
              <a:rPr lang="en-US" sz="2200" err="1"/>
              <a:t>kiến</a:t>
            </a:r>
            <a:r>
              <a:rPr lang="en-US" sz="2200"/>
              <a:t> </a:t>
            </a:r>
            <a:r>
              <a:rPr lang="en-US" sz="2200" err="1"/>
              <a:t>trúc</a:t>
            </a:r>
            <a:r>
              <a:rPr lang="en-US" sz="2200"/>
              <a:t> </a:t>
            </a:r>
            <a:r>
              <a:rPr lang="en-US" sz="2200" err="1"/>
              <a:t>hệ</a:t>
            </a:r>
            <a:r>
              <a:rPr lang="en-US" sz="2200"/>
              <a:t> </a:t>
            </a:r>
            <a:r>
              <a:rPr lang="en-US" sz="2200" err="1"/>
              <a:t>thống</a:t>
            </a:r>
            <a:endParaRPr lang="en-US" sz="2200"/>
          </a:p>
          <a:p>
            <a:pPr marL="791827" lvl="1" indent="-406390">
              <a:lnSpc>
                <a:spcPct val="150000"/>
              </a:lnSpc>
            </a:pPr>
            <a:r>
              <a:rPr lang="en-US" sz="2200" err="1"/>
              <a:t>Ảnh</a:t>
            </a:r>
            <a:r>
              <a:rPr lang="en-US" sz="2200"/>
              <a:t> </a:t>
            </a:r>
            <a:r>
              <a:rPr lang="en-US" sz="2200" err="1"/>
              <a:t>hưởng</a:t>
            </a:r>
            <a:r>
              <a:rPr lang="en-US" sz="2200"/>
              <a:t> </a:t>
            </a:r>
            <a:r>
              <a:rPr lang="en-US" sz="2200" err="1"/>
              <a:t>đến</a:t>
            </a:r>
            <a:r>
              <a:rPr lang="en-US" sz="2200"/>
              <a:t> </a:t>
            </a:r>
            <a:r>
              <a:rPr lang="en-US" sz="2200" err="1"/>
              <a:t>các</a:t>
            </a:r>
            <a:r>
              <a:rPr lang="en-US" sz="2200"/>
              <a:t> </a:t>
            </a:r>
            <a:r>
              <a:rPr lang="en-US" sz="2200" err="1"/>
              <a:t>chức</a:t>
            </a:r>
            <a:r>
              <a:rPr lang="en-US" sz="2200"/>
              <a:t> </a:t>
            </a:r>
            <a:r>
              <a:rPr lang="en-US" sz="2200" err="1"/>
              <a:t>năng</a:t>
            </a:r>
            <a:r>
              <a:rPr lang="en-US" sz="2200"/>
              <a:t> </a:t>
            </a:r>
            <a:r>
              <a:rPr lang="en-US" sz="2200" err="1"/>
              <a:t>khác</a:t>
            </a:r>
            <a:endParaRPr lang="en-US" sz="2200"/>
          </a:p>
          <a:p>
            <a:pPr marL="791827" lvl="1" indent="-406390">
              <a:lnSpc>
                <a:spcPct val="150000"/>
              </a:lnSpc>
            </a:pPr>
            <a:r>
              <a:rPr lang="en-US" sz="2200" err="1"/>
              <a:t>Ảnh</a:t>
            </a:r>
            <a:r>
              <a:rPr lang="en-US" sz="2200"/>
              <a:t> </a:t>
            </a:r>
            <a:r>
              <a:rPr lang="en-US" sz="2200" err="1"/>
              <a:t>hưởng</a:t>
            </a:r>
            <a:r>
              <a:rPr lang="en-US" sz="2200"/>
              <a:t> </a:t>
            </a:r>
            <a:r>
              <a:rPr lang="en-US" sz="2200" err="1"/>
              <a:t>thời</a:t>
            </a:r>
            <a:r>
              <a:rPr lang="en-US" sz="2200"/>
              <a:t> </a:t>
            </a:r>
            <a:r>
              <a:rPr lang="en-US" sz="2200" err="1"/>
              <a:t>gian</a:t>
            </a:r>
            <a:r>
              <a:rPr lang="en-US" sz="2200"/>
              <a:t> </a:t>
            </a:r>
            <a:r>
              <a:rPr lang="en-US" sz="2200" err="1"/>
              <a:t>phát</a:t>
            </a:r>
            <a:r>
              <a:rPr lang="en-US" sz="2200"/>
              <a:t> </a:t>
            </a:r>
            <a:r>
              <a:rPr lang="en-US" sz="2200" err="1"/>
              <a:t>hành</a:t>
            </a:r>
            <a:endParaRPr lang="en-US" sz="2200"/>
          </a:p>
          <a:p>
            <a:pPr marL="791827" lvl="1" indent="-406390">
              <a:lnSpc>
                <a:spcPct val="150000"/>
              </a:lnSpc>
            </a:pPr>
            <a:r>
              <a:rPr lang="en-US" sz="2200" err="1"/>
              <a:t>Ảnh</a:t>
            </a:r>
            <a:r>
              <a:rPr lang="en-US" sz="2200"/>
              <a:t> </a:t>
            </a:r>
            <a:r>
              <a:rPr lang="en-US" sz="2200" err="1"/>
              <a:t>hưởng</a:t>
            </a:r>
            <a:r>
              <a:rPr lang="en-US" sz="2200"/>
              <a:t> </a:t>
            </a:r>
            <a:r>
              <a:rPr lang="en-US" sz="2200" err="1"/>
              <a:t>đến</a:t>
            </a:r>
            <a:r>
              <a:rPr lang="en-US" sz="2200"/>
              <a:t> </a:t>
            </a:r>
            <a:r>
              <a:rPr lang="en-US" sz="2200" err="1"/>
              <a:t>nhân</a:t>
            </a:r>
            <a:r>
              <a:rPr lang="en-US" sz="2200"/>
              <a:t> </a:t>
            </a:r>
            <a:r>
              <a:rPr lang="en-US" sz="2200" err="1"/>
              <a:t>sự</a:t>
            </a:r>
            <a:r>
              <a:rPr lang="en-US" sz="2200"/>
              <a:t>, chi </a:t>
            </a:r>
            <a:r>
              <a:rPr lang="en-US" sz="2200" err="1"/>
              <a:t>phí</a:t>
            </a:r>
            <a:endParaRPr lang="en-US" sz="2200"/>
          </a:p>
          <a:p>
            <a:pPr marL="791827" lvl="1" indent="-406390"/>
            <a:endParaRPr lang="en-US" sz="900"/>
          </a:p>
        </p:txBody>
      </p:sp>
      <p:pic>
        <p:nvPicPr>
          <p:cNvPr id="2050" name="Picture 2" descr="Kết quả hình ảnh cho change">
            <a:extLst>
              <a:ext uri="{FF2B5EF4-FFF2-40B4-BE49-F238E27FC236}">
                <a16:creationId xmlns:a16="http://schemas.microsoft.com/office/drawing/2014/main" id="{82B4F651-6D20-4C1C-A0E8-426F70B0A150}"/>
              </a:ext>
            </a:extLst>
          </p:cNvPr>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8741773" y="286604"/>
            <a:ext cx="2413907" cy="1551797"/>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1DC98AFC-C6A4-4997-8A97-A6054E890E6D}"/>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137103980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700EE5-F02D-4214-98A0-C296332FB034}"/>
              </a:ext>
            </a:extLst>
          </p:cNvPr>
          <p:cNvSpPr>
            <a:spLocks noGrp="1"/>
          </p:cNvSpPr>
          <p:nvPr>
            <p:ph type="title"/>
          </p:nvPr>
        </p:nvSpPr>
        <p:spPr/>
        <p:txBody>
          <a:bodyPr>
            <a:normAutofit/>
          </a:bodyPr>
          <a:lstStyle/>
          <a:p>
            <a:r>
              <a:rPr lang="en-US"/>
              <a:t>10.5 Đầu vào, đầu ra</a:t>
            </a:r>
            <a:endParaRPr lang="vi-VN"/>
          </a:p>
        </p:txBody>
      </p:sp>
      <p:graphicFrame>
        <p:nvGraphicFramePr>
          <p:cNvPr id="4" name="Table 3"/>
          <p:cNvGraphicFramePr>
            <a:graphicFrameLocks noGrp="1"/>
          </p:cNvGraphicFramePr>
          <p:nvPr>
            <p:extLst>
              <p:ext uri="{D42A27DB-BD31-4B8C-83A1-F6EECF244321}">
                <p14:modId xmlns:p14="http://schemas.microsoft.com/office/powerpoint/2010/main" val="453231919"/>
              </p:ext>
            </p:extLst>
          </p:nvPr>
        </p:nvGraphicFramePr>
        <p:xfrm>
          <a:off x="976920" y="1598901"/>
          <a:ext cx="10007602" cy="2632964"/>
        </p:xfrm>
        <a:graphic>
          <a:graphicData uri="http://schemas.openxmlformats.org/drawingml/2006/table">
            <a:tbl>
              <a:tblPr firstRow="1" bandRow="1">
                <a:tableStyleId>{5C22544A-7EE6-4342-B048-85BDC9FD1C3A}</a:tableStyleId>
              </a:tblPr>
              <a:tblGrid>
                <a:gridCol w="5130803">
                  <a:extLst>
                    <a:ext uri="{9D8B030D-6E8A-4147-A177-3AD203B41FA5}">
                      <a16:colId xmlns:a16="http://schemas.microsoft.com/office/drawing/2014/main" val="20000"/>
                    </a:ext>
                  </a:extLst>
                </a:gridCol>
                <a:gridCol w="4876799">
                  <a:extLst>
                    <a:ext uri="{9D8B030D-6E8A-4147-A177-3AD203B41FA5}">
                      <a16:colId xmlns:a16="http://schemas.microsoft.com/office/drawing/2014/main" val="20001"/>
                    </a:ext>
                  </a:extLst>
                </a:gridCol>
              </a:tblGrid>
              <a:tr h="436880">
                <a:tc>
                  <a:txBody>
                    <a:bodyPr/>
                    <a:lstStyle/>
                    <a:p>
                      <a:pPr algn="ctr"/>
                      <a:r>
                        <a:rPr lang="en-US" sz="2300"/>
                        <a:t>Đầu</a:t>
                      </a:r>
                      <a:r>
                        <a:rPr lang="en-US" sz="2300" baseline="0"/>
                        <a:t> vào</a:t>
                      </a:r>
                      <a:endParaRPr lang="en-US" sz="2300"/>
                    </a:p>
                  </a:txBody>
                  <a:tcPr/>
                </a:tc>
                <a:tc>
                  <a:txBody>
                    <a:bodyPr/>
                    <a:lstStyle/>
                    <a:p>
                      <a:pPr algn="ctr"/>
                      <a:r>
                        <a:rPr lang="en-US" sz="2300"/>
                        <a:t>Đầu</a:t>
                      </a:r>
                      <a:r>
                        <a:rPr lang="en-US" sz="2300" baseline="0"/>
                        <a:t> ra</a:t>
                      </a:r>
                      <a:endParaRPr lang="en-US" sz="2300"/>
                    </a:p>
                  </a:txBody>
                  <a:tcPr/>
                </a:tc>
                <a:extLst>
                  <a:ext uri="{0D108BD9-81ED-4DB2-BD59-A6C34878D82A}">
                    <a16:rowId xmlns:a16="http://schemas.microsoft.com/office/drawing/2014/main" val="10000"/>
                  </a:ext>
                </a:extLst>
              </a:tr>
              <a:tr h="2178304">
                <a:tc>
                  <a:txBody>
                    <a:bodyPr/>
                    <a:lstStyle/>
                    <a:p>
                      <a:pPr marL="342900" marR="0" lvl="0" indent="-342900" algn="l" defTabSz="914423" rtl="0" eaLnBrk="1" fontAlgn="auto" latinLnBrk="0" hangingPunct="1">
                        <a:lnSpc>
                          <a:spcPct val="150000"/>
                        </a:lnSpc>
                        <a:spcBef>
                          <a:spcPts val="200"/>
                        </a:spcBef>
                        <a:spcAft>
                          <a:spcPts val="200"/>
                        </a:spcAft>
                        <a:buClrTx/>
                        <a:buSzTx/>
                        <a:buFont typeface="Wingdings" panose="05000000000000000000" pitchFamily="2" charset="2"/>
                        <a:buChar char="q"/>
                        <a:tabLst/>
                        <a:defRPr/>
                      </a:pPr>
                      <a:r>
                        <a:rPr lang="en-US" sz="2300"/>
                        <a:t>Danh</a:t>
                      </a:r>
                      <a:r>
                        <a:rPr lang="en-US" sz="2300" baseline="0"/>
                        <a:t> sách yêu cầu tính năng ban đầu</a:t>
                      </a:r>
                    </a:p>
                    <a:p>
                      <a:pPr marL="342900" marR="0" lvl="0" indent="-342900" algn="l" defTabSz="914423" rtl="0" eaLnBrk="1" fontAlgn="auto" latinLnBrk="0" hangingPunct="1">
                        <a:lnSpc>
                          <a:spcPct val="150000"/>
                        </a:lnSpc>
                        <a:spcBef>
                          <a:spcPts val="200"/>
                        </a:spcBef>
                        <a:spcAft>
                          <a:spcPts val="200"/>
                        </a:spcAft>
                        <a:buClrTx/>
                        <a:buSzTx/>
                        <a:buFont typeface="Wingdings" panose="05000000000000000000" pitchFamily="2" charset="2"/>
                        <a:buChar char="q"/>
                        <a:tabLst/>
                        <a:defRPr/>
                      </a:pPr>
                      <a:r>
                        <a:rPr lang="en-US" sz="2300" baseline="0"/>
                        <a:t>Phiếu/ Thông tin ghi nhận yêu cầu thay đổi</a:t>
                      </a:r>
                      <a:endParaRPr lang="en-US" sz="2300"/>
                    </a:p>
                  </a:txBody>
                  <a:tcPr/>
                </a:tc>
                <a:tc>
                  <a:txBody>
                    <a:bodyPr/>
                    <a:lstStyle/>
                    <a:p>
                      <a:pPr marL="342900" marR="0" lvl="0" indent="-342900" algn="l" defTabSz="914423" rtl="0" eaLnBrk="1" fontAlgn="auto" latinLnBrk="0" hangingPunct="1">
                        <a:lnSpc>
                          <a:spcPct val="150000"/>
                        </a:lnSpc>
                        <a:spcBef>
                          <a:spcPts val="200"/>
                        </a:spcBef>
                        <a:spcAft>
                          <a:spcPts val="200"/>
                        </a:spcAft>
                        <a:buClrTx/>
                        <a:buSzTx/>
                        <a:buFont typeface="Wingdings" panose="05000000000000000000" pitchFamily="2" charset="2"/>
                        <a:buChar char="q"/>
                        <a:tabLst/>
                        <a:defRPr/>
                      </a:pPr>
                      <a:r>
                        <a:rPr lang="en-US" sz="2300"/>
                        <a:t>Yêu</a:t>
                      </a:r>
                      <a:r>
                        <a:rPr lang="en-US" sz="2300" baseline="0"/>
                        <a:t> cầu thay đổi được phân tích, đánh giá &amp; phê duyệt thực hiện</a:t>
                      </a:r>
                    </a:p>
                    <a:p>
                      <a:pPr marL="342900" marR="0" lvl="0" indent="-342900" algn="l" defTabSz="914423" rtl="0" eaLnBrk="1" fontAlgn="auto" latinLnBrk="0" hangingPunct="1">
                        <a:lnSpc>
                          <a:spcPct val="150000"/>
                        </a:lnSpc>
                        <a:spcBef>
                          <a:spcPts val="200"/>
                        </a:spcBef>
                        <a:spcAft>
                          <a:spcPts val="200"/>
                        </a:spcAft>
                        <a:buClrTx/>
                        <a:buSzTx/>
                        <a:buFont typeface="Wingdings" panose="05000000000000000000" pitchFamily="2" charset="2"/>
                        <a:buChar char="q"/>
                        <a:tabLst/>
                        <a:defRPr/>
                      </a:pPr>
                      <a:r>
                        <a:rPr lang="en-US" sz="2300" baseline="0"/>
                        <a:t>Yêu cầu thay đổi được thực hiện và ghi nhận</a:t>
                      </a:r>
                      <a:endParaRPr lang="en-US" sz="2300"/>
                    </a:p>
                  </a:txBody>
                  <a:tcPr/>
                </a:tc>
                <a:extLst>
                  <a:ext uri="{0D108BD9-81ED-4DB2-BD59-A6C34878D82A}">
                    <a16:rowId xmlns:a16="http://schemas.microsoft.com/office/drawing/2014/main" val="10001"/>
                  </a:ext>
                </a:extLst>
              </a:tr>
            </a:tbl>
          </a:graphicData>
        </a:graphic>
      </p:graphicFrame>
      <p:sp>
        <p:nvSpPr>
          <p:cNvPr id="5" name="Footer Placeholder 4">
            <a:extLst>
              <a:ext uri="{FF2B5EF4-FFF2-40B4-BE49-F238E27FC236}">
                <a16:creationId xmlns:a16="http://schemas.microsoft.com/office/drawing/2014/main" id="{54687C8E-A21F-473A-8D6D-A91B47546536}"/>
              </a:ext>
            </a:extLst>
          </p:cNvPr>
          <p:cNvSpPr>
            <a:spLocks noGrp="1"/>
          </p:cNvSpPr>
          <p:nvPr>
            <p:ph type="ftr" sz="quarter" idx="11"/>
          </p:nvPr>
        </p:nvSpPr>
        <p:spPr/>
        <p:txBody>
          <a:bodyPr/>
          <a:lstStyle/>
          <a:p>
            <a:r>
              <a:rPr lang="vi-VN"/>
              <a:t>Bản quyền thuộc Học viện iBPO. Cấm sao chép dưới mọi hình thức</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C815A-E2BC-4E7D-8781-B37DBFB95589}"/>
              </a:ext>
            </a:extLst>
          </p:cNvPr>
          <p:cNvSpPr>
            <a:spLocks noGrp="1"/>
          </p:cNvSpPr>
          <p:nvPr>
            <p:ph type="title"/>
          </p:nvPr>
        </p:nvSpPr>
        <p:spPr>
          <a:xfrm>
            <a:off x="1097280" y="286604"/>
            <a:ext cx="10058400" cy="983397"/>
          </a:xfrm>
        </p:spPr>
        <p:txBody>
          <a:bodyPr>
            <a:normAutofit/>
          </a:bodyPr>
          <a:lstStyle/>
          <a:p>
            <a:r>
              <a:rPr lang="en-US"/>
              <a:t>Kiến thức cần có</a:t>
            </a:r>
          </a:p>
        </p:txBody>
      </p:sp>
      <p:graphicFrame>
        <p:nvGraphicFramePr>
          <p:cNvPr id="5" name="Content Placeholder 2">
            <a:extLst>
              <a:ext uri="{FF2B5EF4-FFF2-40B4-BE49-F238E27FC236}">
                <a16:creationId xmlns:a16="http://schemas.microsoft.com/office/drawing/2014/main" id="{0D4D9278-A3D6-400E-B4AE-64F5B855F926}"/>
              </a:ext>
            </a:extLst>
          </p:cNvPr>
          <p:cNvGraphicFramePr>
            <a:graphicFrameLocks noGrp="1"/>
          </p:cNvGraphicFramePr>
          <p:nvPr>
            <p:ph idx="1"/>
            <p:extLst>
              <p:ext uri="{D42A27DB-BD31-4B8C-83A1-F6EECF244321}">
                <p14:modId xmlns:p14="http://schemas.microsoft.com/office/powerpoint/2010/main" val="4105765857"/>
              </p:ext>
            </p:extLst>
          </p:nvPr>
        </p:nvGraphicFramePr>
        <p:xfrm>
          <a:off x="1096963" y="1628078"/>
          <a:ext cx="10058400" cy="42565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1E642708-FB20-4B0E-A6F0-C644566D99A5}"/>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303644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8E6412D9-C417-4F17-BE19-07E34DC9155E}"/>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AFE7B326-AE99-4AE6-982E-D5317717ED7C}"/>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D2D2AFF5-2967-4251-97CC-411C4149E236}"/>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312FA8FD-90A1-4BC0-B73C-D26951BEA809}"/>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E68C8C92-A7B3-4710-91E3-667AC159F81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D08B03-6D8F-4EDE-97EE-7447E98B02CC}"/>
              </a:ext>
            </a:extLst>
          </p:cNvPr>
          <p:cNvSpPr>
            <a:spLocks noGrp="1"/>
          </p:cNvSpPr>
          <p:nvPr>
            <p:ph type="title"/>
          </p:nvPr>
        </p:nvSpPr>
        <p:spPr/>
        <p:txBody>
          <a:bodyPr/>
          <a:lstStyle/>
          <a:p>
            <a:r>
              <a:rPr lang="en-US"/>
              <a:t>10.6 Mô tả quy trình</a:t>
            </a:r>
          </a:p>
        </p:txBody>
      </p:sp>
      <p:sp>
        <p:nvSpPr>
          <p:cNvPr id="2" name="Text Placeholder 1"/>
          <p:cNvSpPr>
            <a:spLocks noGrp="1"/>
          </p:cNvSpPr>
          <p:nvPr>
            <p:ph idx="1"/>
          </p:nvPr>
        </p:nvSpPr>
        <p:spPr>
          <a:xfrm>
            <a:off x="1097280" y="1513092"/>
            <a:ext cx="10058400" cy="4356003"/>
          </a:xfrm>
        </p:spPr>
        <p:txBody>
          <a:bodyPr>
            <a:normAutofit/>
          </a:bodyPr>
          <a:lstStyle/>
          <a:p>
            <a:pPr>
              <a:lnSpc>
                <a:spcPct val="150000"/>
              </a:lnSpc>
            </a:pPr>
            <a:r>
              <a:rPr lang="en-US" sz="2000" b="1">
                <a:solidFill>
                  <a:srgbClr val="000000"/>
                </a:solidFill>
                <a:ea typeface="Tahoma" pitchFamily="34" charset="0"/>
                <a:cs typeface="Calibri Light" panose="020F0302020204030204" pitchFamily="34" charset="0"/>
              </a:rPr>
              <a:t>Đội dự án t</a:t>
            </a:r>
            <a:r>
              <a:rPr lang="nl-NL" sz="2000" b="1">
                <a:solidFill>
                  <a:srgbClr val="000000"/>
                </a:solidFill>
                <a:ea typeface="Tahoma" pitchFamily="34" charset="0"/>
                <a:cs typeface="Calibri Light" panose="020F0302020204030204" pitchFamily="34" charset="0"/>
              </a:rPr>
              <a:t>iếp nhận, làm rõ CR:</a:t>
            </a:r>
          </a:p>
          <a:p>
            <a:pPr lvl="1">
              <a:lnSpc>
                <a:spcPct val="150000"/>
              </a:lnSpc>
            </a:pPr>
            <a:r>
              <a:rPr lang="vi-VN" sz="2000">
                <a:solidFill>
                  <a:srgbClr val="000000"/>
                </a:solidFill>
                <a:ea typeface="Tahoma" pitchFamily="34" charset="0"/>
                <a:cs typeface="Calibri Light" panose="020F0302020204030204" pitchFamily="34" charset="0"/>
              </a:rPr>
              <a:t>Tiếp nhận các </a:t>
            </a:r>
            <a:r>
              <a:rPr lang="en-US" sz="2000">
                <a:solidFill>
                  <a:srgbClr val="000000"/>
                </a:solidFill>
                <a:ea typeface="Tahoma" pitchFamily="34" charset="0"/>
                <a:cs typeface="Calibri Light" panose="020F0302020204030204" pitchFamily="34" charset="0"/>
              </a:rPr>
              <a:t>CR</a:t>
            </a:r>
            <a:r>
              <a:rPr lang="vi-VN" sz="2000">
                <a:solidFill>
                  <a:srgbClr val="000000"/>
                </a:solidFill>
                <a:ea typeface="Tahoma" pitchFamily="34" charset="0"/>
                <a:cs typeface="Calibri Light" panose="020F0302020204030204" pitchFamily="34" charset="0"/>
              </a:rPr>
              <a:t> từ khách hàng</a:t>
            </a:r>
            <a:r>
              <a:rPr lang="en-US" sz="2000">
                <a:solidFill>
                  <a:srgbClr val="000000"/>
                </a:solidFill>
                <a:ea typeface="Tahoma" pitchFamily="34" charset="0"/>
                <a:cs typeface="Calibri Light" panose="020F0302020204030204" pitchFamily="34" charset="0"/>
              </a:rPr>
              <a:t> &amp; t</a:t>
            </a:r>
            <a:r>
              <a:rPr lang="vi-VN" sz="2000">
                <a:solidFill>
                  <a:srgbClr val="000000"/>
                </a:solidFill>
                <a:ea typeface="Tahoma" pitchFamily="34" charset="0"/>
                <a:cs typeface="Calibri Light" panose="020F0302020204030204" pitchFamily="34" charset="0"/>
              </a:rPr>
              <a:t>hu thập thông tin, làm rõ các </a:t>
            </a:r>
            <a:r>
              <a:rPr lang="en-US" sz="2000">
                <a:solidFill>
                  <a:srgbClr val="000000"/>
                </a:solidFill>
                <a:ea typeface="Tahoma" pitchFamily="34" charset="0"/>
                <a:cs typeface="Calibri Light" panose="020F0302020204030204" pitchFamily="34" charset="0"/>
              </a:rPr>
              <a:t>CR</a:t>
            </a:r>
            <a:endParaRPr lang="vi-VN" sz="2000">
              <a:solidFill>
                <a:srgbClr val="000000"/>
              </a:solidFill>
              <a:ea typeface="Tahoma" pitchFamily="34" charset="0"/>
              <a:cs typeface="Calibri Light" panose="020F0302020204030204" pitchFamily="34" charset="0"/>
            </a:endParaRPr>
          </a:p>
          <a:p>
            <a:pPr lvl="1">
              <a:lnSpc>
                <a:spcPct val="150000"/>
              </a:lnSpc>
            </a:pPr>
            <a:r>
              <a:rPr lang="vi-VN" sz="2000">
                <a:solidFill>
                  <a:srgbClr val="000000"/>
                </a:solidFill>
                <a:ea typeface="Tahoma" pitchFamily="34" charset="0"/>
                <a:cs typeface="Calibri Light" panose="020F0302020204030204" pitchFamily="34" charset="0"/>
              </a:rPr>
              <a:t>Ghi nhận </a:t>
            </a:r>
            <a:r>
              <a:rPr lang="en-US" sz="2000">
                <a:solidFill>
                  <a:srgbClr val="000000"/>
                </a:solidFill>
                <a:ea typeface="Tahoma" pitchFamily="34" charset="0"/>
                <a:cs typeface="Calibri Light" panose="020F0302020204030204" pitchFamily="34" charset="0"/>
              </a:rPr>
              <a:t>CR</a:t>
            </a:r>
            <a:r>
              <a:rPr lang="vi-VN" sz="2000">
                <a:solidFill>
                  <a:srgbClr val="000000"/>
                </a:solidFill>
                <a:ea typeface="Tahoma" pitchFamily="34" charset="0"/>
                <a:cs typeface="Calibri Light" panose="020F0302020204030204" pitchFamily="34" charset="0"/>
              </a:rPr>
              <a:t>, mô tả</a:t>
            </a:r>
            <a:r>
              <a:rPr lang="en-US" sz="2000">
                <a:solidFill>
                  <a:srgbClr val="000000"/>
                </a:solidFill>
                <a:ea typeface="Tahoma" pitchFamily="34" charset="0"/>
                <a:cs typeface="Calibri Light" panose="020F0302020204030204" pitchFamily="34" charset="0"/>
              </a:rPr>
              <a:t> yêu cầu</a:t>
            </a:r>
            <a:r>
              <a:rPr lang="vi-VN" sz="2000">
                <a:solidFill>
                  <a:srgbClr val="000000"/>
                </a:solidFill>
                <a:ea typeface="Tahoma" pitchFamily="34" charset="0"/>
                <a:cs typeface="Calibri Light" panose="020F0302020204030204" pitchFamily="34" charset="0"/>
              </a:rPr>
              <a:t>, lý do thay đổi và mức độ ưu tiên khách hàng cần xử lý</a:t>
            </a:r>
            <a:r>
              <a:rPr lang="en-US" sz="2000">
                <a:solidFill>
                  <a:srgbClr val="000000"/>
                </a:solidFill>
                <a:ea typeface="Tahoma" pitchFamily="34" charset="0"/>
                <a:cs typeface="Calibri Light" panose="020F0302020204030204" pitchFamily="34" charset="0"/>
              </a:rPr>
              <a:t> &amp; x</a:t>
            </a:r>
            <a:r>
              <a:rPr lang="vi-VN" sz="2000">
                <a:solidFill>
                  <a:srgbClr val="000000"/>
                </a:solidFill>
                <a:ea typeface="Tahoma" pitchFamily="34" charset="0"/>
                <a:cs typeface="Calibri Light" panose="020F0302020204030204" pitchFamily="34" charset="0"/>
              </a:rPr>
              <a:t>in xác nhận của khách hàng </a:t>
            </a:r>
            <a:r>
              <a:rPr lang="en-US" sz="2000">
                <a:solidFill>
                  <a:srgbClr val="000000"/>
                </a:solidFill>
                <a:ea typeface="Tahoma" pitchFamily="34" charset="0"/>
                <a:cs typeface="Calibri Light" panose="020F0302020204030204" pitchFamily="34" charset="0"/>
              </a:rPr>
              <a:t>về CR</a:t>
            </a:r>
          </a:p>
          <a:p>
            <a:pPr>
              <a:lnSpc>
                <a:spcPct val="150000"/>
              </a:lnSpc>
            </a:pPr>
            <a:r>
              <a:rPr lang="en-US" sz="2000" b="1">
                <a:cs typeface="Calibri Light" panose="020F0302020204030204" pitchFamily="34" charset="0"/>
              </a:rPr>
              <a:t> BA/PO </a:t>
            </a:r>
            <a:r>
              <a:rPr lang="nl-NL" sz="2000" b="1">
                <a:solidFill>
                  <a:srgbClr val="000000"/>
                </a:solidFill>
                <a:ea typeface="Tahoma" pitchFamily="34" charset="0"/>
                <a:cs typeface="Calibri Light" panose="020F0302020204030204" pitchFamily="34" charset="0"/>
              </a:rPr>
              <a:t>phân tích, đánh giá:</a:t>
            </a:r>
          </a:p>
          <a:p>
            <a:pPr lvl="1">
              <a:lnSpc>
                <a:spcPct val="150000"/>
              </a:lnSpc>
            </a:pPr>
            <a:r>
              <a:rPr lang="vi-VN" sz="2000">
                <a:solidFill>
                  <a:srgbClr val="000000"/>
                </a:solidFill>
                <a:ea typeface="Tahoma" pitchFamily="34" charset="0"/>
                <a:cs typeface="Calibri Light" panose="020F0302020204030204" pitchFamily="34" charset="0"/>
              </a:rPr>
              <a:t>Đánh giá phạm vi (trong hay ngoài phạm vi dự án trên HĐ?)</a:t>
            </a:r>
            <a:endParaRPr lang="en-US" sz="2000">
              <a:solidFill>
                <a:srgbClr val="000000"/>
              </a:solidFill>
              <a:ea typeface="Tahoma" pitchFamily="34" charset="0"/>
              <a:cs typeface="Calibri Light" panose="020F0302020204030204" pitchFamily="34" charset="0"/>
            </a:endParaRPr>
          </a:p>
          <a:p>
            <a:pPr lvl="1">
              <a:lnSpc>
                <a:spcPct val="150000"/>
              </a:lnSpc>
            </a:pPr>
            <a:r>
              <a:rPr lang="en-US" sz="2000">
                <a:solidFill>
                  <a:srgbClr val="000000"/>
                </a:solidFill>
                <a:ea typeface="Tahoma" pitchFamily="34" charset="0"/>
                <a:cs typeface="Calibri Light" panose="020F0302020204030204" pitchFamily="34" charset="0"/>
              </a:rPr>
              <a:t> </a:t>
            </a:r>
            <a:r>
              <a:rPr lang="vi-VN" sz="2000">
                <a:solidFill>
                  <a:srgbClr val="000000"/>
                </a:solidFill>
                <a:ea typeface="Tahoma" pitchFamily="34" charset="0"/>
                <a:cs typeface="Calibri Light" panose="020F0302020204030204" pitchFamily="34" charset="0"/>
              </a:rPr>
              <a:t>Phân tích sơ bộ các ảnh hưởng đến kế hoạch dự án, rủi ro, chi phí dự án,, vấn đề công nghệ..</a:t>
            </a:r>
            <a:r>
              <a:rPr lang="en-US" sz="2000">
                <a:solidFill>
                  <a:srgbClr val="000000"/>
                </a:solidFill>
                <a:ea typeface="Tahoma" pitchFamily="34" charset="0"/>
                <a:cs typeface="Calibri Light" panose="020F0302020204030204" pitchFamily="34" charset="0"/>
              </a:rPr>
              <a:t> </a:t>
            </a:r>
            <a:endParaRPr lang="vi-VN" sz="2000">
              <a:solidFill>
                <a:srgbClr val="000000"/>
              </a:solidFill>
              <a:ea typeface="Tahoma" pitchFamily="34" charset="0"/>
              <a:cs typeface="Calibri Light" panose="020F0302020204030204" pitchFamily="34" charset="0"/>
            </a:endParaRPr>
          </a:p>
        </p:txBody>
      </p:sp>
      <p:sp>
        <p:nvSpPr>
          <p:cNvPr id="5" name="Footer Placeholder 4">
            <a:extLst>
              <a:ext uri="{FF2B5EF4-FFF2-40B4-BE49-F238E27FC236}">
                <a16:creationId xmlns:a16="http://schemas.microsoft.com/office/drawing/2014/main" id="{5911146D-FAFA-43BC-BFFF-A8A4C4C6F7FB}"/>
              </a:ext>
            </a:extLst>
          </p:cNvPr>
          <p:cNvSpPr>
            <a:spLocks noGrp="1"/>
          </p:cNvSpPr>
          <p:nvPr>
            <p:ph type="ftr" sz="quarter" idx="11"/>
          </p:nvPr>
        </p:nvSpPr>
        <p:spPr/>
        <p:txBody>
          <a:bodyPr/>
          <a:lstStyle/>
          <a:p>
            <a:r>
              <a:rPr lang="vi-VN"/>
              <a:t>Bản quyền thuộc Học viện iBPO. Cấm sao chép dưới mọi hình thức</a:t>
            </a:r>
            <a:endParaRPr lang="en-US"/>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72A864-C875-4CD8-8D36-D2C8A1DB959E}"/>
              </a:ext>
            </a:extLst>
          </p:cNvPr>
          <p:cNvSpPr>
            <a:spLocks noGrp="1"/>
          </p:cNvSpPr>
          <p:nvPr>
            <p:ph type="title"/>
          </p:nvPr>
        </p:nvSpPr>
        <p:spPr/>
        <p:txBody>
          <a:bodyPr/>
          <a:lstStyle/>
          <a:p>
            <a:r>
              <a:rPr lang="en-US"/>
              <a:t>10.6 Mô tả quy trình (tt)</a:t>
            </a:r>
          </a:p>
        </p:txBody>
      </p:sp>
      <p:sp>
        <p:nvSpPr>
          <p:cNvPr id="2" name="Text Placeholder 1"/>
          <p:cNvSpPr>
            <a:spLocks noGrp="1"/>
          </p:cNvSpPr>
          <p:nvPr>
            <p:ph idx="1"/>
          </p:nvPr>
        </p:nvSpPr>
        <p:spPr/>
        <p:txBody>
          <a:bodyPr>
            <a:normAutofit/>
          </a:bodyPr>
          <a:lstStyle/>
          <a:p>
            <a:r>
              <a:rPr lang="en-US" sz="2400">
                <a:cs typeface="Calibri Light" panose="020F0302020204030204" pitchFamily="34" charset="0"/>
              </a:rPr>
              <a:t>Đội dự án đề xuất giải pháp, nguồn lực &amp; chi phí thực hiện &amp; xác nhận thay đổi với khách hàng</a:t>
            </a:r>
          </a:p>
          <a:p>
            <a:r>
              <a:rPr lang="en-US" sz="2400">
                <a:cs typeface="Calibri Light" panose="020F0302020204030204" pitchFamily="34" charset="0"/>
              </a:rPr>
              <a:t>BA/PO cập nhật CR &amp; quản lý</a:t>
            </a:r>
          </a:p>
          <a:p>
            <a:r>
              <a:rPr lang="en-US" sz="2400">
                <a:cs typeface="Calibri Light" panose="020F0302020204030204" pitchFamily="34" charset="0"/>
              </a:rPr>
              <a:t>Đội dự án cập nhật tài liệu liên quan (Kế hoạch, URD, SRS, Design,...)</a:t>
            </a:r>
          </a:p>
          <a:p>
            <a:r>
              <a:rPr lang="en-US" sz="2400">
                <a:cs typeface="Calibri Light" panose="020F0302020204030204" pitchFamily="34" charset="0"/>
              </a:rPr>
              <a:t>Thực hiện CR &amp; quản lý tình trạng thực hiện CR</a:t>
            </a:r>
          </a:p>
        </p:txBody>
      </p:sp>
      <p:sp>
        <p:nvSpPr>
          <p:cNvPr id="5" name="Footer Placeholder 4">
            <a:extLst>
              <a:ext uri="{FF2B5EF4-FFF2-40B4-BE49-F238E27FC236}">
                <a16:creationId xmlns:a16="http://schemas.microsoft.com/office/drawing/2014/main" id="{F3054AAF-2929-438B-98E4-8D7381468484}"/>
              </a:ext>
            </a:extLst>
          </p:cNvPr>
          <p:cNvSpPr>
            <a:spLocks noGrp="1"/>
          </p:cNvSpPr>
          <p:nvPr>
            <p:ph type="ftr" sz="quarter" idx="11"/>
          </p:nvPr>
        </p:nvSpPr>
        <p:spPr/>
        <p:txBody>
          <a:bodyPr/>
          <a:lstStyle/>
          <a:p>
            <a:r>
              <a:rPr lang="vi-VN"/>
              <a:t>Bản quyền thuộc Học viện iBPO. Cấm sao chép dưới mọi hình thức</a:t>
            </a:r>
            <a:endParaRPr lang="en-US"/>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EFE00F-7CC5-4C60-BB53-28FBEB694FFF}"/>
              </a:ext>
            </a:extLst>
          </p:cNvPr>
          <p:cNvSpPr>
            <a:spLocks noGrp="1"/>
          </p:cNvSpPr>
          <p:nvPr>
            <p:ph type="title"/>
          </p:nvPr>
        </p:nvSpPr>
        <p:spPr/>
        <p:txBody>
          <a:bodyPr/>
          <a:lstStyle/>
          <a:p>
            <a:r>
              <a:rPr lang="en-US"/>
              <a:t>Biện pháp phòng ngừa thay đổi</a:t>
            </a:r>
          </a:p>
        </p:txBody>
      </p:sp>
      <p:sp>
        <p:nvSpPr>
          <p:cNvPr id="5" name="Content Placeholder 4">
            <a:extLst>
              <a:ext uri="{FF2B5EF4-FFF2-40B4-BE49-F238E27FC236}">
                <a16:creationId xmlns:a16="http://schemas.microsoft.com/office/drawing/2014/main" id="{CAD96BDA-C33E-4CBE-8DF8-141C400D5E41}"/>
              </a:ext>
            </a:extLst>
          </p:cNvPr>
          <p:cNvSpPr>
            <a:spLocks noGrp="1"/>
          </p:cNvSpPr>
          <p:nvPr>
            <p:ph idx="1"/>
          </p:nvPr>
        </p:nvSpPr>
        <p:spPr/>
        <p:txBody>
          <a:bodyPr>
            <a:normAutofit/>
          </a:bodyPr>
          <a:lstStyle/>
          <a:p>
            <a:pPr marL="566724" indent="-392104">
              <a:lnSpc>
                <a:spcPct val="100000"/>
              </a:lnSpc>
            </a:pPr>
            <a:r>
              <a:rPr lang="en-US">
                <a:sym typeface="Wingdings" panose="05000000000000000000" pitchFamily="2" charset="2"/>
              </a:rPr>
              <a:t>Ghi </a:t>
            </a:r>
            <a:r>
              <a:rPr lang="en-US" err="1">
                <a:sym typeface="Wingdings" panose="05000000000000000000" pitchFamily="2" charset="2"/>
              </a:rPr>
              <a:t>nhận</a:t>
            </a:r>
            <a:r>
              <a:rPr lang="en-US">
                <a:sym typeface="Wingdings" panose="05000000000000000000" pitchFamily="2" charset="2"/>
              </a:rPr>
              <a:t> </a:t>
            </a:r>
            <a:r>
              <a:rPr lang="en-US" err="1">
                <a:sym typeface="Wingdings" panose="05000000000000000000" pitchFamily="2" charset="2"/>
              </a:rPr>
              <a:t>đầy</a:t>
            </a:r>
            <a:r>
              <a:rPr lang="en-US">
                <a:sym typeface="Wingdings" panose="05000000000000000000" pitchFamily="2" charset="2"/>
              </a:rPr>
              <a:t> </a:t>
            </a:r>
            <a:r>
              <a:rPr lang="en-US" err="1">
                <a:sym typeface="Wingdings" panose="05000000000000000000" pitchFamily="2" charset="2"/>
              </a:rPr>
              <a:t>đủ</a:t>
            </a:r>
            <a:r>
              <a:rPr lang="en-US">
                <a:sym typeface="Wingdings" panose="05000000000000000000" pitchFamily="2" charset="2"/>
              </a:rPr>
              <a:t> hồ s</a:t>
            </a:r>
            <a:r>
              <a:rPr lang="vi-VN">
                <a:latin typeface="Calibri" panose="020F0502020204030204" pitchFamily="34" charset="0"/>
                <a:sym typeface="Wingdings" panose="05000000000000000000" pitchFamily="2" charset="2"/>
              </a:rPr>
              <a:t>ơ</a:t>
            </a:r>
            <a:r>
              <a:rPr lang="en-US">
                <a:sym typeface="Wingdings" panose="05000000000000000000" pitchFamily="2" charset="2"/>
              </a:rPr>
              <a:t> gửi các bên liên quan xác nhận</a:t>
            </a:r>
            <a:endParaRPr lang="en-US"/>
          </a:p>
          <a:p>
            <a:pPr marL="566724" indent="-392104">
              <a:lnSpc>
                <a:spcPct val="100000"/>
              </a:lnSpc>
            </a:pPr>
            <a:r>
              <a:rPr lang="en-US"/>
              <a:t>Nghiên cứu kỹ nguồn gốc, cơ sở, lý do của mỗi yêu cầu (vì sao cần tính năng đó, theo quy trình nào, luật nào, chỉ đạo của ai? Có đáng tin cậy không)</a:t>
            </a:r>
          </a:p>
          <a:p>
            <a:pPr marL="597721" indent="-457200">
              <a:lnSpc>
                <a:spcPct val="100000"/>
              </a:lnSpc>
            </a:pPr>
            <a:r>
              <a:rPr lang="en-US">
                <a:sym typeface="Wingdings" panose="05000000000000000000" pitchFamily="2" charset="2"/>
              </a:rPr>
              <a:t>Dựng mockup, prototype </a:t>
            </a:r>
            <a:r>
              <a:rPr lang="en-US" err="1">
                <a:sym typeface="Wingdings" panose="05000000000000000000" pitchFamily="2" charset="2"/>
              </a:rPr>
              <a:t>để</a:t>
            </a:r>
            <a:r>
              <a:rPr lang="en-US">
                <a:sym typeface="Wingdings" panose="05000000000000000000" pitchFamily="2" charset="2"/>
              </a:rPr>
              <a:t> </a:t>
            </a:r>
            <a:r>
              <a:rPr lang="en-US" err="1">
                <a:sym typeface="Wingdings" panose="05000000000000000000" pitchFamily="2" charset="2"/>
              </a:rPr>
              <a:t>làm</a:t>
            </a:r>
            <a:r>
              <a:rPr lang="en-US">
                <a:sym typeface="Wingdings" panose="05000000000000000000" pitchFamily="2" charset="2"/>
              </a:rPr>
              <a:t> </a:t>
            </a:r>
            <a:r>
              <a:rPr lang="en-US" err="1">
                <a:sym typeface="Wingdings" panose="05000000000000000000" pitchFamily="2" charset="2"/>
              </a:rPr>
              <a:t>rõ</a:t>
            </a:r>
            <a:r>
              <a:rPr lang="en-US">
                <a:sym typeface="Wingdings" panose="05000000000000000000" pitchFamily="2" charset="2"/>
              </a:rPr>
              <a:t> </a:t>
            </a:r>
            <a:r>
              <a:rPr lang="en-US" err="1">
                <a:sym typeface="Wingdings" panose="05000000000000000000" pitchFamily="2" charset="2"/>
              </a:rPr>
              <a:t>yêu</a:t>
            </a:r>
            <a:r>
              <a:rPr lang="en-US">
                <a:sym typeface="Wingdings" panose="05000000000000000000" pitchFamily="2" charset="2"/>
              </a:rPr>
              <a:t> </a:t>
            </a:r>
            <a:r>
              <a:rPr lang="en-US" err="1">
                <a:sym typeface="Wingdings" panose="05000000000000000000" pitchFamily="2" charset="2"/>
              </a:rPr>
              <a:t>cầu</a:t>
            </a:r>
            <a:r>
              <a:rPr lang="en-US">
                <a:sym typeface="Wingdings" panose="05000000000000000000" pitchFamily="2" charset="2"/>
              </a:rPr>
              <a:t> </a:t>
            </a:r>
            <a:r>
              <a:rPr lang="en-US" err="1">
                <a:sym typeface="Wingdings" panose="05000000000000000000" pitchFamily="2" charset="2"/>
              </a:rPr>
              <a:t>với</a:t>
            </a:r>
            <a:r>
              <a:rPr lang="en-US">
                <a:sym typeface="Wingdings" panose="05000000000000000000" pitchFamily="2" charset="2"/>
              </a:rPr>
              <a:t> </a:t>
            </a:r>
            <a:r>
              <a:rPr lang="en-US" err="1">
                <a:sym typeface="Wingdings" panose="05000000000000000000" pitchFamily="2" charset="2"/>
              </a:rPr>
              <a:t>khách</a:t>
            </a:r>
            <a:r>
              <a:rPr lang="en-US">
                <a:sym typeface="Wingdings" panose="05000000000000000000" pitchFamily="2" charset="2"/>
              </a:rPr>
              <a:t> </a:t>
            </a:r>
            <a:r>
              <a:rPr lang="en-US" err="1">
                <a:sym typeface="Wingdings" panose="05000000000000000000" pitchFamily="2" charset="2"/>
              </a:rPr>
              <a:t>hàng</a:t>
            </a:r>
            <a:r>
              <a:rPr lang="en-US">
                <a:sym typeface="Wingdings" panose="05000000000000000000" pitchFamily="2" charset="2"/>
              </a:rPr>
              <a:t> tr</a:t>
            </a:r>
            <a:r>
              <a:rPr lang="vi-VN">
                <a:sym typeface="Wingdings" panose="05000000000000000000" pitchFamily="2" charset="2"/>
              </a:rPr>
              <a:t>ư</a:t>
            </a:r>
            <a:r>
              <a:rPr lang="en-US" err="1">
                <a:sym typeface="Wingdings" panose="05000000000000000000" pitchFamily="2" charset="2"/>
              </a:rPr>
              <a:t>ớc</a:t>
            </a:r>
            <a:r>
              <a:rPr lang="en-US">
                <a:sym typeface="Wingdings" panose="05000000000000000000" pitchFamily="2" charset="2"/>
              </a:rPr>
              <a:t> </a:t>
            </a:r>
            <a:r>
              <a:rPr lang="en-US" err="1">
                <a:sym typeface="Wingdings" panose="05000000000000000000" pitchFamily="2" charset="2"/>
              </a:rPr>
              <a:t>khi</a:t>
            </a:r>
            <a:r>
              <a:rPr lang="en-US">
                <a:sym typeface="Wingdings" panose="05000000000000000000" pitchFamily="2" charset="2"/>
              </a:rPr>
              <a:t> </a:t>
            </a:r>
            <a:r>
              <a:rPr lang="en-US" err="1">
                <a:sym typeface="Wingdings" panose="05000000000000000000" pitchFamily="2" charset="2"/>
              </a:rPr>
              <a:t>thi</a:t>
            </a:r>
            <a:r>
              <a:rPr lang="en-US">
                <a:sym typeface="Wingdings" panose="05000000000000000000" pitchFamily="2" charset="2"/>
              </a:rPr>
              <a:t> </a:t>
            </a:r>
            <a:r>
              <a:rPr lang="en-US" err="1">
                <a:sym typeface="Wingdings" panose="05000000000000000000" pitchFamily="2" charset="2"/>
              </a:rPr>
              <a:t>công</a:t>
            </a:r>
            <a:endParaRPr lang="en-US">
              <a:sym typeface="Wingdings" panose="05000000000000000000" pitchFamily="2" charset="2"/>
            </a:endParaRPr>
          </a:p>
          <a:p>
            <a:pPr marL="532625" indent="-392104">
              <a:lnSpc>
                <a:spcPct val="100000"/>
              </a:lnSpc>
            </a:pPr>
            <a:r>
              <a:rPr lang="en-US">
                <a:sym typeface="Wingdings" panose="05000000000000000000" pitchFamily="2" charset="2"/>
              </a:rPr>
              <a:t>Giữ </a:t>
            </a:r>
            <a:r>
              <a:rPr lang="en-US" err="1">
                <a:sym typeface="Wingdings" panose="05000000000000000000" pitchFamily="2" charset="2"/>
              </a:rPr>
              <a:t>trao</a:t>
            </a:r>
            <a:r>
              <a:rPr lang="en-US">
                <a:sym typeface="Wingdings" panose="05000000000000000000" pitchFamily="2" charset="2"/>
              </a:rPr>
              <a:t> </a:t>
            </a:r>
            <a:r>
              <a:rPr lang="en-US" err="1">
                <a:sym typeface="Wingdings" panose="05000000000000000000" pitchFamily="2" charset="2"/>
              </a:rPr>
              <a:t>đổi</a:t>
            </a:r>
            <a:r>
              <a:rPr lang="en-US">
                <a:sym typeface="Wingdings" panose="05000000000000000000" pitchFamily="2" charset="2"/>
              </a:rPr>
              <a:t> th</a:t>
            </a:r>
            <a:r>
              <a:rPr lang="vi-VN">
                <a:sym typeface="Wingdings" panose="05000000000000000000" pitchFamily="2" charset="2"/>
              </a:rPr>
              <a:t>ư</a:t>
            </a:r>
            <a:r>
              <a:rPr lang="en-US" err="1">
                <a:sym typeface="Wingdings" panose="05000000000000000000" pitchFamily="2" charset="2"/>
              </a:rPr>
              <a:t>ờng</a:t>
            </a:r>
            <a:r>
              <a:rPr lang="en-US">
                <a:sym typeface="Wingdings" panose="05000000000000000000" pitchFamily="2" charset="2"/>
              </a:rPr>
              <a:t> </a:t>
            </a:r>
            <a:r>
              <a:rPr lang="en-US" err="1">
                <a:sym typeface="Wingdings" panose="05000000000000000000" pitchFamily="2" charset="2"/>
              </a:rPr>
              <a:t>xuyên</a:t>
            </a:r>
            <a:r>
              <a:rPr lang="en-US">
                <a:sym typeface="Wingdings" panose="05000000000000000000" pitchFamily="2" charset="2"/>
              </a:rPr>
              <a:t> </a:t>
            </a:r>
            <a:r>
              <a:rPr lang="en-US" err="1">
                <a:sym typeface="Wingdings" panose="05000000000000000000" pitchFamily="2" charset="2"/>
              </a:rPr>
              <a:t>với</a:t>
            </a:r>
            <a:r>
              <a:rPr lang="en-US">
                <a:sym typeface="Wingdings" panose="05000000000000000000" pitchFamily="2" charset="2"/>
              </a:rPr>
              <a:t> </a:t>
            </a:r>
            <a:r>
              <a:rPr lang="en-US" err="1">
                <a:sym typeface="Wingdings" panose="05000000000000000000" pitchFamily="2" charset="2"/>
              </a:rPr>
              <a:t>khách</a:t>
            </a:r>
            <a:r>
              <a:rPr lang="en-US">
                <a:sym typeface="Wingdings" panose="05000000000000000000" pitchFamily="2" charset="2"/>
              </a:rPr>
              <a:t> hàng quan trọng ở </a:t>
            </a:r>
            <a:r>
              <a:rPr lang="en-US" err="1">
                <a:sym typeface="Wingdings" panose="05000000000000000000" pitchFamily="2" charset="2"/>
              </a:rPr>
              <a:t>từng</a:t>
            </a:r>
            <a:r>
              <a:rPr lang="en-US">
                <a:sym typeface="Wingdings" panose="05000000000000000000" pitchFamily="2" charset="2"/>
              </a:rPr>
              <a:t> </a:t>
            </a:r>
            <a:r>
              <a:rPr lang="en-US" err="1">
                <a:sym typeface="Wingdings" panose="05000000000000000000" pitchFamily="2" charset="2"/>
              </a:rPr>
              <a:t>giai</a:t>
            </a:r>
            <a:r>
              <a:rPr lang="en-US">
                <a:sym typeface="Wingdings" panose="05000000000000000000" pitchFamily="2" charset="2"/>
              </a:rPr>
              <a:t> </a:t>
            </a:r>
            <a:r>
              <a:rPr lang="en-US" err="1">
                <a:sym typeface="Wingdings" panose="05000000000000000000" pitchFamily="2" charset="2"/>
              </a:rPr>
              <a:t>đoạn</a:t>
            </a:r>
            <a:r>
              <a:rPr lang="en-US">
                <a:sym typeface="Wingdings" panose="05000000000000000000" pitchFamily="2" charset="2"/>
              </a:rPr>
              <a:t> </a:t>
            </a:r>
            <a:r>
              <a:rPr lang="en-US" err="1">
                <a:sym typeface="Wingdings" panose="05000000000000000000" pitchFamily="2" charset="2"/>
              </a:rPr>
              <a:t>quan</a:t>
            </a:r>
            <a:r>
              <a:rPr lang="en-US">
                <a:sym typeface="Wingdings" panose="05000000000000000000" pitchFamily="2" charset="2"/>
              </a:rPr>
              <a:t> trọng để cảm nhận sớm các thay đổi</a:t>
            </a:r>
            <a:endParaRPr lang="en-US"/>
          </a:p>
        </p:txBody>
      </p:sp>
      <p:sp>
        <p:nvSpPr>
          <p:cNvPr id="3" name="Footer Placeholder 2">
            <a:extLst>
              <a:ext uri="{FF2B5EF4-FFF2-40B4-BE49-F238E27FC236}">
                <a16:creationId xmlns:a16="http://schemas.microsoft.com/office/drawing/2014/main" id="{704874E1-553F-45BE-AA43-4F83A7F5FFF7}"/>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41543487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EFE00F-7CC5-4C60-BB53-28FBEB694FFF}"/>
              </a:ext>
            </a:extLst>
          </p:cNvPr>
          <p:cNvSpPr>
            <a:spLocks noGrp="1"/>
          </p:cNvSpPr>
          <p:nvPr>
            <p:ph type="title"/>
          </p:nvPr>
        </p:nvSpPr>
        <p:spPr/>
        <p:txBody>
          <a:bodyPr/>
          <a:lstStyle/>
          <a:p>
            <a:r>
              <a:rPr lang="en-US"/>
              <a:t>Biện pháp xử lý khi có thay đổi</a:t>
            </a:r>
          </a:p>
        </p:txBody>
      </p:sp>
      <p:sp>
        <p:nvSpPr>
          <p:cNvPr id="5" name="Content Placeholder 4">
            <a:extLst>
              <a:ext uri="{FF2B5EF4-FFF2-40B4-BE49-F238E27FC236}">
                <a16:creationId xmlns:a16="http://schemas.microsoft.com/office/drawing/2014/main" id="{CAD96BDA-C33E-4CBE-8DF8-141C400D5E41}"/>
              </a:ext>
            </a:extLst>
          </p:cNvPr>
          <p:cNvSpPr>
            <a:spLocks noGrp="1"/>
          </p:cNvSpPr>
          <p:nvPr>
            <p:ph idx="1"/>
          </p:nvPr>
        </p:nvSpPr>
        <p:spPr>
          <a:xfrm>
            <a:off x="1097280" y="1480457"/>
            <a:ext cx="10058400" cy="4775199"/>
          </a:xfrm>
        </p:spPr>
        <p:txBody>
          <a:bodyPr>
            <a:normAutofit fontScale="85000" lnSpcReduction="20000"/>
          </a:bodyPr>
          <a:lstStyle/>
          <a:p>
            <a:pPr marL="566724" indent="-392104">
              <a:lnSpc>
                <a:spcPct val="120000"/>
              </a:lnSpc>
            </a:pPr>
            <a:r>
              <a:rPr lang="en-US">
                <a:sym typeface="Wingdings" panose="05000000000000000000" pitchFamily="2" charset="2"/>
              </a:rPr>
              <a:t>Ghi </a:t>
            </a:r>
            <a:r>
              <a:rPr lang="en-US" err="1">
                <a:sym typeface="Wingdings" panose="05000000000000000000" pitchFamily="2" charset="2"/>
              </a:rPr>
              <a:t>nhận</a:t>
            </a:r>
            <a:r>
              <a:rPr lang="en-US">
                <a:sym typeface="Wingdings" panose="05000000000000000000" pitchFamily="2" charset="2"/>
              </a:rPr>
              <a:t> </a:t>
            </a:r>
            <a:r>
              <a:rPr lang="en-US" err="1">
                <a:sym typeface="Wingdings" panose="05000000000000000000" pitchFamily="2" charset="2"/>
              </a:rPr>
              <a:t>đầy</a:t>
            </a:r>
            <a:r>
              <a:rPr lang="en-US">
                <a:sym typeface="Wingdings" panose="05000000000000000000" pitchFamily="2" charset="2"/>
              </a:rPr>
              <a:t> </a:t>
            </a:r>
            <a:r>
              <a:rPr lang="en-US" err="1">
                <a:sym typeface="Wingdings" panose="05000000000000000000" pitchFamily="2" charset="2"/>
              </a:rPr>
              <a:t>đủ</a:t>
            </a:r>
            <a:r>
              <a:rPr lang="en-US">
                <a:sym typeface="Wingdings" panose="05000000000000000000" pitchFamily="2" charset="2"/>
              </a:rPr>
              <a:t> </a:t>
            </a:r>
            <a:r>
              <a:rPr lang="en-US" err="1">
                <a:sym typeface="Wingdings" panose="05000000000000000000" pitchFamily="2" charset="2"/>
              </a:rPr>
              <a:t>vết</a:t>
            </a:r>
            <a:r>
              <a:rPr lang="en-US">
                <a:sym typeface="Wingdings" panose="05000000000000000000" pitchFamily="2" charset="2"/>
              </a:rPr>
              <a:t> </a:t>
            </a:r>
            <a:r>
              <a:rPr lang="en-US" err="1">
                <a:sym typeface="Wingdings" panose="05000000000000000000" pitchFamily="2" charset="2"/>
              </a:rPr>
              <a:t>hồ</a:t>
            </a:r>
            <a:r>
              <a:rPr lang="en-US">
                <a:sym typeface="Wingdings" panose="05000000000000000000" pitchFamily="2" charset="2"/>
              </a:rPr>
              <a:t> s</a:t>
            </a:r>
            <a:r>
              <a:rPr lang="vi-VN">
                <a:latin typeface="Calibri" panose="020F0502020204030204" pitchFamily="34" charset="0"/>
                <a:sym typeface="Wingdings" panose="05000000000000000000" pitchFamily="2" charset="2"/>
              </a:rPr>
              <a:t>ơ</a:t>
            </a:r>
            <a:r>
              <a:rPr lang="en-US">
                <a:sym typeface="Wingdings" panose="05000000000000000000" pitchFamily="2" charset="2"/>
              </a:rPr>
              <a:t> </a:t>
            </a:r>
            <a:r>
              <a:rPr lang="en-US" err="1">
                <a:sym typeface="Wingdings" panose="05000000000000000000" pitchFamily="2" charset="2"/>
              </a:rPr>
              <a:t>để</a:t>
            </a:r>
            <a:r>
              <a:rPr lang="en-US">
                <a:sym typeface="Wingdings" panose="05000000000000000000" pitchFamily="2" charset="2"/>
              </a:rPr>
              <a:t> đàm phán điều chỉnh kế hoạch/ mức độ ưu tiên</a:t>
            </a:r>
            <a:endParaRPr lang="en-US"/>
          </a:p>
          <a:p>
            <a:pPr marL="566724" indent="-392104">
              <a:lnSpc>
                <a:spcPct val="120000"/>
              </a:lnSpc>
            </a:pPr>
            <a:r>
              <a:rPr lang="en-US"/>
              <a:t>Nghiên cứu kỹ nguồn gốc, cơ sở, lý do của mỗi thay đổi yêu cầu (vì sao cần thay đổi, theo quy trình nào, luật nào, chỉ đạo của ai? Có đáng tin cậy không)</a:t>
            </a:r>
          </a:p>
          <a:p>
            <a:pPr marL="566724" indent="-392104">
              <a:lnSpc>
                <a:spcPct val="120000"/>
              </a:lnSpc>
            </a:pPr>
            <a:r>
              <a:rPr lang="en-US">
                <a:sym typeface="Wingdings" panose="05000000000000000000" pitchFamily="2" charset="2"/>
              </a:rPr>
              <a:t>Đánh giá mức độ ảnh hưởng để đề xuất giải pháp tối ưu</a:t>
            </a:r>
          </a:p>
          <a:p>
            <a:pPr marL="566724" indent="-392104">
              <a:lnSpc>
                <a:spcPct val="120000"/>
              </a:lnSpc>
            </a:pPr>
            <a:r>
              <a:rPr lang="en-US">
                <a:sym typeface="Wingdings" panose="05000000000000000000" pitchFamily="2" charset="2"/>
              </a:rPr>
              <a:t>Đánh giá chi phí và đề xuất giải pháp:</a:t>
            </a:r>
          </a:p>
          <a:p>
            <a:pPr marL="859325" lvl="1" indent="-392104">
              <a:lnSpc>
                <a:spcPct val="120000"/>
              </a:lnSpc>
            </a:pPr>
            <a:r>
              <a:rPr lang="en-US">
                <a:sym typeface="Wingdings" panose="05000000000000000000" pitchFamily="2" charset="2"/>
              </a:rPr>
              <a:t>Điều chỉnh, bổ sung yêu cầu và các yêu cầu liên quan nào?</a:t>
            </a:r>
          </a:p>
          <a:p>
            <a:pPr marL="859325" lvl="1" indent="-392104">
              <a:lnSpc>
                <a:spcPct val="120000"/>
              </a:lnSpc>
            </a:pPr>
            <a:r>
              <a:rPr lang="en-US">
                <a:sym typeface="Wingdings" panose="05000000000000000000" pitchFamily="2" charset="2"/>
              </a:rPr>
              <a:t>Cần bổ sung nguồn lực (nhân lực, vật lực, đào tạo) không?</a:t>
            </a:r>
          </a:p>
          <a:p>
            <a:pPr marL="859325" lvl="1" indent="-392104">
              <a:lnSpc>
                <a:spcPct val="120000"/>
              </a:lnSpc>
            </a:pPr>
            <a:r>
              <a:rPr lang="en-US">
                <a:sym typeface="Wingdings" panose="05000000000000000000" pitchFamily="2" charset="2"/>
              </a:rPr>
              <a:t>Điều chỉnh kế hoạch thế nào?</a:t>
            </a:r>
          </a:p>
          <a:p>
            <a:pPr marL="859325" lvl="1" indent="-392104">
              <a:lnSpc>
                <a:spcPct val="120000"/>
              </a:lnSpc>
            </a:pPr>
            <a:r>
              <a:rPr lang="en-US">
                <a:sym typeface="Wingdings" panose="05000000000000000000" pitchFamily="2" charset="2"/>
              </a:rPr>
              <a:t>Có phát sinh chi phí không?</a:t>
            </a:r>
          </a:p>
          <a:p>
            <a:pPr marL="859325" lvl="1" indent="-392104">
              <a:lnSpc>
                <a:spcPct val="120000"/>
              </a:lnSpc>
            </a:pPr>
            <a:r>
              <a:rPr lang="en-US">
                <a:sym typeface="Wingdings" panose="05000000000000000000" pitchFamily="2" charset="2"/>
              </a:rPr>
              <a:t>Có cần ký phụ lục Hợp đồng không?</a:t>
            </a:r>
            <a:endParaRPr lang="en-US"/>
          </a:p>
        </p:txBody>
      </p:sp>
      <p:sp>
        <p:nvSpPr>
          <p:cNvPr id="3" name="Footer Placeholder 2">
            <a:extLst>
              <a:ext uri="{FF2B5EF4-FFF2-40B4-BE49-F238E27FC236}">
                <a16:creationId xmlns:a16="http://schemas.microsoft.com/office/drawing/2014/main" id="{0EF7A8BD-7863-4E2F-80E7-A0AAB9C7E948}"/>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139057425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35EDED-143D-4510-AD32-EB69FFCA644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2" y="10"/>
            <a:ext cx="12192031" cy="4915066"/>
          </a:xfrm>
          <a:prstGeom prst="rect">
            <a:avLst/>
          </a:prstGeom>
        </p:spPr>
      </p:pic>
      <p:sp>
        <p:nvSpPr>
          <p:cNvPr id="2" name="Title 1">
            <a:extLst>
              <a:ext uri="{FF2B5EF4-FFF2-40B4-BE49-F238E27FC236}">
                <a16:creationId xmlns:a16="http://schemas.microsoft.com/office/drawing/2014/main" id="{23D7F99E-22F8-49BF-A25D-E19C55328FE5}"/>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chemeClr val="tx1"/>
                </a:solidFill>
                <a:latin typeface="+mj-lt"/>
              </a:rPr>
              <a:t>Bài thảo luận với học viên</a:t>
            </a:r>
          </a:p>
        </p:txBody>
      </p:sp>
      <p:sp>
        <p:nvSpPr>
          <p:cNvPr id="3" name="Content Placeholder 2">
            <a:extLst>
              <a:ext uri="{FF2B5EF4-FFF2-40B4-BE49-F238E27FC236}">
                <a16:creationId xmlns:a16="http://schemas.microsoft.com/office/drawing/2014/main" id="{662B7418-AA25-4876-B58B-2E2AD4AD1C29}"/>
              </a:ext>
            </a:extLst>
          </p:cNvPr>
          <p:cNvSpPr>
            <a:spLocks noGrp="1"/>
          </p:cNvSpPr>
          <p:nvPr>
            <p:ph idx="1"/>
          </p:nvPr>
        </p:nvSpPr>
        <p:spPr>
          <a:xfrm>
            <a:off x="1065212" y="5943600"/>
            <a:ext cx="10058400" cy="543513"/>
          </a:xfrm>
        </p:spPr>
        <p:txBody>
          <a:bodyPr vert="horz" lIns="91440" tIns="45720" rIns="91440" bIns="45720" rtlCol="0">
            <a:normAutofit/>
          </a:bodyPr>
          <a:lstStyle/>
          <a:p>
            <a:pPr marL="0" indent="0">
              <a:lnSpc>
                <a:spcPct val="90000"/>
              </a:lnSpc>
              <a:spcBef>
                <a:spcPts val="1200"/>
              </a:spcBef>
              <a:spcAft>
                <a:spcPts val="200"/>
              </a:spcAft>
              <a:buNone/>
            </a:pPr>
            <a:r>
              <a:rPr lang="en-US" sz="1600">
                <a:solidFill>
                  <a:schemeClr val="tx1"/>
                </a:solidFill>
                <a:latin typeface="+mj-lt"/>
              </a:rPr>
              <a:t>Giảng viên đưa ra tình huống khách hàng thay đổi yêu cầu và cùng học viên phân tích ảnh hưởng và đề xuất giải pháp</a:t>
            </a:r>
            <a:endParaRPr lang="en-US" sz="1500" cap="all" spc="200">
              <a:solidFill>
                <a:schemeClr val="tx1"/>
              </a:solidFill>
              <a:latin typeface="+mj-lt"/>
            </a:endParaRPr>
          </a:p>
        </p:txBody>
      </p:sp>
      <p:sp>
        <p:nvSpPr>
          <p:cNvPr id="6" name="Footer Placeholder 5">
            <a:extLst>
              <a:ext uri="{FF2B5EF4-FFF2-40B4-BE49-F238E27FC236}">
                <a16:creationId xmlns:a16="http://schemas.microsoft.com/office/drawing/2014/main" id="{471847CD-A7DF-40BC-8A4A-B9DDB6429131}"/>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9147768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155AC-026D-41CB-8BE3-B34678FCFC95}"/>
              </a:ext>
            </a:extLst>
          </p:cNvPr>
          <p:cNvSpPr>
            <a:spLocks noGrp="1"/>
          </p:cNvSpPr>
          <p:nvPr>
            <p:ph type="title"/>
          </p:nvPr>
        </p:nvSpPr>
        <p:spPr>
          <a:xfrm>
            <a:off x="1097280" y="758955"/>
            <a:ext cx="10058400" cy="3008036"/>
          </a:xfrm>
        </p:spPr>
        <p:txBody>
          <a:bodyPr/>
          <a:lstStyle/>
          <a:p>
            <a:r>
              <a:rPr lang="en-US"/>
              <a:t>11. CHUYỂN GIAO/ ĐÀO TẠO YÊU CẦU</a:t>
            </a:r>
          </a:p>
        </p:txBody>
      </p:sp>
      <p:sp>
        <p:nvSpPr>
          <p:cNvPr id="3" name="Text Placeholder 2">
            <a:extLst>
              <a:ext uri="{FF2B5EF4-FFF2-40B4-BE49-F238E27FC236}">
                <a16:creationId xmlns:a16="http://schemas.microsoft.com/office/drawing/2014/main" id="{D33ECF05-D5F5-44C9-A56F-9F0FA2C6015B}"/>
              </a:ext>
            </a:extLst>
          </p:cNvPr>
          <p:cNvSpPr>
            <a:spLocks noGrp="1"/>
          </p:cNvSpPr>
          <p:nvPr>
            <p:ph type="body" idx="1"/>
          </p:nvPr>
        </p:nvSpPr>
        <p:spPr/>
        <p:txBody>
          <a:bodyPr/>
          <a:lstStyle/>
          <a:p>
            <a:r>
              <a:rPr lang="en-US"/>
              <a:t>ChuyểN yêu cầu cho dự án</a:t>
            </a:r>
          </a:p>
        </p:txBody>
      </p:sp>
      <p:pic>
        <p:nvPicPr>
          <p:cNvPr id="5" name="Picture 4" descr="A picture containing drawing&#10;&#10;Description automatically generated">
            <a:extLst>
              <a:ext uri="{FF2B5EF4-FFF2-40B4-BE49-F238E27FC236}">
                <a16:creationId xmlns:a16="http://schemas.microsoft.com/office/drawing/2014/main" id="{E6BFEAE4-B279-4DD5-9DE2-5713A79881B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485464" y="3429003"/>
            <a:ext cx="5706536" cy="2853268"/>
          </a:xfrm>
          <a:prstGeom prst="rect">
            <a:avLst/>
          </a:prstGeom>
        </p:spPr>
      </p:pic>
      <p:sp>
        <p:nvSpPr>
          <p:cNvPr id="6" name="Footer Placeholder 5">
            <a:extLst>
              <a:ext uri="{FF2B5EF4-FFF2-40B4-BE49-F238E27FC236}">
                <a16:creationId xmlns:a16="http://schemas.microsoft.com/office/drawing/2014/main" id="{0C9A0FE4-4B10-4C59-BC0C-F49C409541A2}"/>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333710816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7C8968-47F9-4ADE-A7C3-6C470B2E0510}"/>
              </a:ext>
            </a:extLst>
          </p:cNvPr>
          <p:cNvSpPr>
            <a:spLocks noGrp="1"/>
          </p:cNvSpPr>
          <p:nvPr>
            <p:ph type="title"/>
          </p:nvPr>
        </p:nvSpPr>
        <p:spPr/>
        <p:txBody>
          <a:bodyPr>
            <a:normAutofit fontScale="90000"/>
          </a:bodyPr>
          <a:lstStyle/>
          <a:p>
            <a:r>
              <a:rPr lang="en-US"/>
              <a:t>11.1 Quy </a:t>
            </a:r>
            <a:r>
              <a:rPr lang="en-US" err="1"/>
              <a:t>trình</a:t>
            </a:r>
            <a:r>
              <a:rPr lang="en-US"/>
              <a:t> </a:t>
            </a:r>
            <a:r>
              <a:rPr lang="en-US" err="1"/>
              <a:t>đào</a:t>
            </a:r>
            <a:r>
              <a:rPr lang="en-US"/>
              <a:t> </a:t>
            </a:r>
            <a:r>
              <a:rPr lang="en-US" err="1"/>
              <a:t>tạo</a:t>
            </a:r>
            <a:r>
              <a:rPr lang="en-US"/>
              <a:t>/</a:t>
            </a:r>
            <a:r>
              <a:rPr lang="en-US" err="1"/>
              <a:t>chuyển</a:t>
            </a:r>
            <a:r>
              <a:rPr lang="en-US"/>
              <a:t> </a:t>
            </a:r>
            <a:r>
              <a:rPr lang="en-US" err="1"/>
              <a:t>giao</a:t>
            </a:r>
            <a:r>
              <a:rPr lang="en-US"/>
              <a:t> </a:t>
            </a:r>
            <a:r>
              <a:rPr lang="en-US" err="1"/>
              <a:t>yêu</a:t>
            </a:r>
            <a:r>
              <a:rPr lang="en-US"/>
              <a:t> </a:t>
            </a:r>
            <a:r>
              <a:rPr lang="en-US" err="1"/>
              <a:t>cầu</a:t>
            </a:r>
            <a:endParaRPr lang="en-US"/>
          </a:p>
        </p:txBody>
      </p:sp>
      <p:sp>
        <p:nvSpPr>
          <p:cNvPr id="5" name="Content Placeholder 4">
            <a:extLst>
              <a:ext uri="{FF2B5EF4-FFF2-40B4-BE49-F238E27FC236}">
                <a16:creationId xmlns:a16="http://schemas.microsoft.com/office/drawing/2014/main" id="{09937A65-B60C-496A-A94D-C194C8C1CE44}"/>
              </a:ext>
            </a:extLst>
          </p:cNvPr>
          <p:cNvSpPr>
            <a:spLocks noGrp="1"/>
          </p:cNvSpPr>
          <p:nvPr>
            <p:ph idx="1"/>
          </p:nvPr>
        </p:nvSpPr>
        <p:spPr/>
        <p:txBody>
          <a:bodyPr/>
          <a:lstStyle/>
          <a:p>
            <a:r>
              <a:rPr lang="en-US" err="1"/>
              <a:t>Lập</a:t>
            </a:r>
            <a:r>
              <a:rPr lang="en-US"/>
              <a:t> </a:t>
            </a:r>
            <a:r>
              <a:rPr lang="en-US" err="1"/>
              <a:t>kế</a:t>
            </a:r>
            <a:r>
              <a:rPr lang="en-US"/>
              <a:t> </a:t>
            </a:r>
            <a:r>
              <a:rPr lang="en-US" err="1"/>
              <a:t>hoạch</a:t>
            </a:r>
            <a:r>
              <a:rPr lang="en-US"/>
              <a:t> </a:t>
            </a:r>
            <a:r>
              <a:rPr lang="en-US" err="1"/>
              <a:t>đào</a:t>
            </a:r>
            <a:r>
              <a:rPr lang="en-US"/>
              <a:t> </a:t>
            </a:r>
            <a:r>
              <a:rPr lang="en-US" err="1"/>
              <a:t>tạo</a:t>
            </a:r>
            <a:endParaRPr lang="en-US"/>
          </a:p>
          <a:p>
            <a:r>
              <a:rPr lang="en-US" err="1"/>
              <a:t>Thông</a:t>
            </a:r>
            <a:r>
              <a:rPr lang="en-US"/>
              <a:t> </a:t>
            </a:r>
            <a:r>
              <a:rPr lang="en-US" err="1"/>
              <a:t>báo</a:t>
            </a:r>
            <a:r>
              <a:rPr lang="en-US"/>
              <a:t> </a:t>
            </a:r>
            <a:r>
              <a:rPr lang="en-US" err="1"/>
              <a:t>và</a:t>
            </a:r>
            <a:r>
              <a:rPr lang="en-US"/>
              <a:t> </a:t>
            </a:r>
            <a:r>
              <a:rPr lang="en-US" err="1"/>
              <a:t>xin</a:t>
            </a:r>
            <a:r>
              <a:rPr lang="en-US"/>
              <a:t> </a:t>
            </a:r>
            <a:r>
              <a:rPr lang="en-US" err="1"/>
              <a:t>xác</a:t>
            </a:r>
            <a:r>
              <a:rPr lang="en-US"/>
              <a:t> </a:t>
            </a:r>
            <a:r>
              <a:rPr lang="en-US" err="1"/>
              <a:t>nhận</a:t>
            </a:r>
            <a:r>
              <a:rPr lang="en-US"/>
              <a:t> </a:t>
            </a:r>
            <a:r>
              <a:rPr lang="en-US" err="1"/>
              <a:t>tham</a:t>
            </a:r>
            <a:r>
              <a:rPr lang="en-US"/>
              <a:t> </a:t>
            </a:r>
            <a:r>
              <a:rPr lang="en-US" err="1"/>
              <a:t>gia</a:t>
            </a:r>
            <a:r>
              <a:rPr lang="en-US"/>
              <a:t> </a:t>
            </a:r>
            <a:r>
              <a:rPr lang="en-US" err="1"/>
              <a:t>của</a:t>
            </a:r>
            <a:r>
              <a:rPr lang="en-US"/>
              <a:t> </a:t>
            </a:r>
            <a:r>
              <a:rPr lang="en-US" err="1"/>
              <a:t>những</a:t>
            </a:r>
            <a:r>
              <a:rPr lang="en-US"/>
              <a:t> </a:t>
            </a:r>
            <a:r>
              <a:rPr lang="en-US" err="1"/>
              <a:t>người</a:t>
            </a:r>
            <a:r>
              <a:rPr lang="en-US"/>
              <a:t> </a:t>
            </a:r>
            <a:r>
              <a:rPr lang="en-US" err="1"/>
              <a:t>liên</a:t>
            </a:r>
            <a:r>
              <a:rPr lang="en-US"/>
              <a:t> </a:t>
            </a:r>
            <a:r>
              <a:rPr lang="en-US" err="1"/>
              <a:t>quan</a:t>
            </a:r>
            <a:r>
              <a:rPr lang="en-US"/>
              <a:t> (</a:t>
            </a:r>
            <a:r>
              <a:rPr lang="en-US" err="1"/>
              <a:t>th</a:t>
            </a:r>
            <a:r>
              <a:rPr lang="vi-VN">
                <a:latin typeface="Calibri" panose="020F0502020204030204" pitchFamily="34" charset="0"/>
              </a:rPr>
              <a:t>ư</a:t>
            </a:r>
            <a:r>
              <a:rPr lang="en-US" err="1"/>
              <a:t>ờng</a:t>
            </a:r>
            <a:r>
              <a:rPr lang="en-US"/>
              <a:t> </a:t>
            </a:r>
            <a:r>
              <a:rPr lang="en-US" err="1"/>
              <a:t>là</a:t>
            </a:r>
            <a:r>
              <a:rPr lang="en-US"/>
              <a:t> PM, Dev, Test, </a:t>
            </a:r>
            <a:r>
              <a:rPr lang="en-US" err="1"/>
              <a:t>Triển</a:t>
            </a:r>
            <a:r>
              <a:rPr lang="en-US"/>
              <a:t> </a:t>
            </a:r>
            <a:r>
              <a:rPr lang="en-US" err="1"/>
              <a:t>khai</a:t>
            </a:r>
            <a:r>
              <a:rPr lang="en-US"/>
              <a:t>, </a:t>
            </a:r>
            <a:r>
              <a:rPr lang="en-US" err="1"/>
              <a:t>Kỹ</a:t>
            </a:r>
            <a:r>
              <a:rPr lang="en-US"/>
              <a:t> s</a:t>
            </a:r>
            <a:r>
              <a:rPr lang="vi-VN">
                <a:latin typeface="Calibri" panose="020F0502020204030204" pitchFamily="34" charset="0"/>
              </a:rPr>
              <a:t>ư</a:t>
            </a:r>
            <a:r>
              <a:rPr lang="en-US"/>
              <a:t> an </a:t>
            </a:r>
            <a:r>
              <a:rPr lang="en-US" err="1"/>
              <a:t>ninh</a:t>
            </a:r>
            <a:r>
              <a:rPr lang="en-US"/>
              <a:t> </a:t>
            </a:r>
            <a:r>
              <a:rPr lang="en-US" err="1"/>
              <a:t>sản</a:t>
            </a:r>
            <a:r>
              <a:rPr lang="en-US"/>
              <a:t> </a:t>
            </a:r>
            <a:r>
              <a:rPr lang="en-US" err="1"/>
              <a:t>phẩm</a:t>
            </a:r>
            <a:r>
              <a:rPr lang="en-US"/>
              <a:t>, </a:t>
            </a:r>
            <a:r>
              <a:rPr lang="en-US" err="1"/>
              <a:t>hạ</a:t>
            </a:r>
            <a:r>
              <a:rPr lang="en-US"/>
              <a:t> </a:t>
            </a:r>
            <a:r>
              <a:rPr lang="en-US" err="1"/>
              <a:t>tầng</a:t>
            </a:r>
            <a:r>
              <a:rPr lang="en-US"/>
              <a:t>, …)</a:t>
            </a:r>
          </a:p>
          <a:p>
            <a:r>
              <a:rPr lang="en-US" err="1"/>
              <a:t>Trình</a:t>
            </a:r>
            <a:r>
              <a:rPr lang="en-US"/>
              <a:t> </a:t>
            </a:r>
            <a:r>
              <a:rPr lang="en-US" err="1"/>
              <a:t>bày</a:t>
            </a:r>
            <a:r>
              <a:rPr lang="en-US"/>
              <a:t> chia </a:t>
            </a:r>
            <a:r>
              <a:rPr lang="en-US" err="1"/>
              <a:t>sẻ</a:t>
            </a:r>
            <a:r>
              <a:rPr lang="en-US"/>
              <a:t> </a:t>
            </a:r>
            <a:r>
              <a:rPr lang="en-US" err="1"/>
              <a:t>về</a:t>
            </a:r>
            <a:r>
              <a:rPr lang="en-US"/>
              <a:t> </a:t>
            </a:r>
            <a:r>
              <a:rPr lang="en-US" err="1"/>
              <a:t>yêu</a:t>
            </a:r>
            <a:r>
              <a:rPr lang="en-US"/>
              <a:t> </a:t>
            </a:r>
            <a:r>
              <a:rPr lang="en-US" err="1"/>
              <a:t>cầu</a:t>
            </a:r>
            <a:r>
              <a:rPr lang="en-US"/>
              <a:t> </a:t>
            </a:r>
            <a:r>
              <a:rPr lang="en-US" err="1"/>
              <a:t>phần</a:t>
            </a:r>
            <a:r>
              <a:rPr lang="en-US"/>
              <a:t> </a:t>
            </a:r>
            <a:r>
              <a:rPr lang="en-US" err="1"/>
              <a:t>mềm</a:t>
            </a:r>
            <a:r>
              <a:rPr lang="en-US"/>
              <a:t> </a:t>
            </a:r>
            <a:r>
              <a:rPr lang="en-US" err="1"/>
              <a:t>từ</a:t>
            </a:r>
            <a:r>
              <a:rPr lang="en-US"/>
              <a:t> </a:t>
            </a:r>
            <a:r>
              <a:rPr lang="en-US" err="1"/>
              <a:t>tổng</a:t>
            </a:r>
            <a:r>
              <a:rPr lang="en-US"/>
              <a:t> </a:t>
            </a:r>
            <a:r>
              <a:rPr lang="en-US" err="1"/>
              <a:t>quan</a:t>
            </a:r>
            <a:r>
              <a:rPr lang="en-US"/>
              <a:t> </a:t>
            </a:r>
            <a:r>
              <a:rPr lang="en-US" err="1"/>
              <a:t>đến</a:t>
            </a:r>
            <a:r>
              <a:rPr lang="en-US"/>
              <a:t> chi </a:t>
            </a:r>
            <a:r>
              <a:rPr lang="en-US" err="1"/>
              <a:t>tiết</a:t>
            </a:r>
            <a:endParaRPr lang="en-US"/>
          </a:p>
          <a:p>
            <a:r>
              <a:rPr lang="en-US"/>
              <a:t>Xin ý </a:t>
            </a:r>
            <a:r>
              <a:rPr lang="en-US" err="1"/>
              <a:t>kiến</a:t>
            </a:r>
            <a:r>
              <a:rPr lang="en-US"/>
              <a:t> </a:t>
            </a:r>
            <a:r>
              <a:rPr lang="en-US" err="1"/>
              <a:t>phản</a:t>
            </a:r>
            <a:r>
              <a:rPr lang="en-US"/>
              <a:t> </a:t>
            </a:r>
            <a:r>
              <a:rPr lang="en-US" err="1"/>
              <a:t>hồi</a:t>
            </a:r>
            <a:r>
              <a:rPr lang="en-US"/>
              <a:t> </a:t>
            </a:r>
            <a:r>
              <a:rPr lang="en-US" err="1"/>
              <a:t>từ</a:t>
            </a:r>
            <a:r>
              <a:rPr lang="en-US"/>
              <a:t> </a:t>
            </a:r>
            <a:r>
              <a:rPr lang="en-US" err="1"/>
              <a:t>các</a:t>
            </a:r>
            <a:r>
              <a:rPr lang="en-US"/>
              <a:t> </a:t>
            </a:r>
            <a:r>
              <a:rPr lang="en-US" err="1"/>
              <a:t>bên</a:t>
            </a:r>
            <a:r>
              <a:rPr lang="en-US"/>
              <a:t> </a:t>
            </a:r>
            <a:r>
              <a:rPr lang="en-US" err="1"/>
              <a:t>liên</a:t>
            </a:r>
            <a:r>
              <a:rPr lang="en-US"/>
              <a:t> </a:t>
            </a:r>
            <a:r>
              <a:rPr lang="en-US" err="1"/>
              <a:t>quan</a:t>
            </a:r>
            <a:r>
              <a:rPr lang="en-US"/>
              <a:t> </a:t>
            </a:r>
          </a:p>
          <a:p>
            <a:r>
              <a:rPr lang="en-US" err="1"/>
              <a:t>Điều</a:t>
            </a:r>
            <a:r>
              <a:rPr lang="en-US"/>
              <a:t> </a:t>
            </a:r>
            <a:r>
              <a:rPr lang="en-US" err="1"/>
              <a:t>chỉnh</a:t>
            </a:r>
            <a:r>
              <a:rPr lang="en-US"/>
              <a:t> </a:t>
            </a:r>
            <a:r>
              <a:rPr lang="en-US" err="1"/>
              <a:t>và</a:t>
            </a:r>
            <a:r>
              <a:rPr lang="en-US"/>
              <a:t> </a:t>
            </a:r>
            <a:r>
              <a:rPr lang="en-US" err="1"/>
              <a:t>xin</a:t>
            </a:r>
            <a:r>
              <a:rPr lang="en-US"/>
              <a:t> </a:t>
            </a:r>
            <a:r>
              <a:rPr lang="en-US" err="1"/>
              <a:t>duyệt</a:t>
            </a:r>
            <a:r>
              <a:rPr lang="en-US"/>
              <a:t> </a:t>
            </a:r>
            <a:r>
              <a:rPr lang="en-US" err="1"/>
              <a:t>lại</a:t>
            </a:r>
            <a:r>
              <a:rPr lang="en-US"/>
              <a:t> </a:t>
            </a:r>
            <a:r>
              <a:rPr lang="en-US" err="1"/>
              <a:t>nếu</a:t>
            </a:r>
            <a:r>
              <a:rPr lang="en-US"/>
              <a:t> </a:t>
            </a:r>
            <a:r>
              <a:rPr lang="en-US" err="1"/>
              <a:t>cần</a:t>
            </a:r>
            <a:endParaRPr lang="en-US"/>
          </a:p>
        </p:txBody>
      </p:sp>
      <p:sp>
        <p:nvSpPr>
          <p:cNvPr id="3" name="Footer Placeholder 2">
            <a:extLst>
              <a:ext uri="{FF2B5EF4-FFF2-40B4-BE49-F238E27FC236}">
                <a16:creationId xmlns:a16="http://schemas.microsoft.com/office/drawing/2014/main" id="{756E1776-800C-431F-B4BF-5EEA9CCE29AC}"/>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190938398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0B92F-E246-4615-A412-6DFEDB3CB6E4}"/>
              </a:ext>
            </a:extLst>
          </p:cNvPr>
          <p:cNvSpPr>
            <a:spLocks noGrp="1"/>
          </p:cNvSpPr>
          <p:nvPr>
            <p:ph type="title"/>
          </p:nvPr>
        </p:nvSpPr>
        <p:spPr/>
        <p:txBody>
          <a:bodyPr>
            <a:normAutofit/>
          </a:bodyPr>
          <a:lstStyle/>
          <a:p>
            <a:r>
              <a:rPr lang="en-US" sz="6600"/>
              <a:t>13. TRẢI NGHIỆM KHÁCH HÀNG</a:t>
            </a:r>
            <a:endParaRPr lang="vi-VN" sz="6600"/>
          </a:p>
        </p:txBody>
      </p:sp>
      <p:sp>
        <p:nvSpPr>
          <p:cNvPr id="5" name="Text Placeholder 4">
            <a:extLst>
              <a:ext uri="{FF2B5EF4-FFF2-40B4-BE49-F238E27FC236}">
                <a16:creationId xmlns:a16="http://schemas.microsoft.com/office/drawing/2014/main" id="{455E21B7-9EEE-4973-AE76-460BE77296E7}"/>
              </a:ext>
            </a:extLst>
          </p:cNvPr>
          <p:cNvSpPr>
            <a:spLocks noGrp="1"/>
          </p:cNvSpPr>
          <p:nvPr>
            <p:ph type="body" idx="1"/>
          </p:nvPr>
        </p:nvSpPr>
        <p:spPr/>
        <p:txBody>
          <a:bodyPr/>
          <a:lstStyle/>
          <a:p>
            <a:r>
              <a:rPr lang="en-US"/>
              <a:t>Customer experience</a:t>
            </a:r>
            <a:endParaRPr lang="vi-VN"/>
          </a:p>
        </p:txBody>
      </p:sp>
      <p:sp>
        <p:nvSpPr>
          <p:cNvPr id="3" name="Footer Placeholder 2">
            <a:extLst>
              <a:ext uri="{FF2B5EF4-FFF2-40B4-BE49-F238E27FC236}">
                <a16:creationId xmlns:a16="http://schemas.microsoft.com/office/drawing/2014/main" id="{BC70B1F9-FDAB-4FCB-9877-4E5F659DD25E}"/>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285153289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52A04-AFEC-4832-A1A3-CA809151A10A}"/>
              </a:ext>
            </a:extLst>
          </p:cNvPr>
          <p:cNvSpPr>
            <a:spLocks noGrp="1"/>
          </p:cNvSpPr>
          <p:nvPr>
            <p:ph type="title"/>
          </p:nvPr>
        </p:nvSpPr>
        <p:spPr/>
        <p:txBody>
          <a:bodyPr/>
          <a:lstStyle/>
          <a:p>
            <a:r>
              <a:rPr lang="en-US"/>
              <a:t>13.1 Trải nghiệm người dùng</a:t>
            </a:r>
            <a:endParaRPr lang="vi-VN"/>
          </a:p>
        </p:txBody>
      </p:sp>
      <p:sp>
        <p:nvSpPr>
          <p:cNvPr id="3" name="Content Placeholder 2">
            <a:extLst>
              <a:ext uri="{FF2B5EF4-FFF2-40B4-BE49-F238E27FC236}">
                <a16:creationId xmlns:a16="http://schemas.microsoft.com/office/drawing/2014/main" id="{0934250B-7280-4AFB-A6FB-3AB5FB01BC31}"/>
              </a:ext>
            </a:extLst>
          </p:cNvPr>
          <p:cNvSpPr>
            <a:spLocks noGrp="1"/>
          </p:cNvSpPr>
          <p:nvPr>
            <p:ph idx="1"/>
          </p:nvPr>
        </p:nvSpPr>
        <p:spPr/>
        <p:txBody>
          <a:bodyPr/>
          <a:lstStyle/>
          <a:p>
            <a:r>
              <a:rPr lang="en-US">
                <a:latin typeface="Calibri Light" panose="020F0302020204030204" pitchFamily="34" charset="0"/>
                <a:cs typeface="Calibri Light" panose="020F0302020204030204" pitchFamily="34" charset="0"/>
              </a:rPr>
              <a:t>Là nhận thức của người dùng về trải nghiệm với sản phẩm và các dịch vụ liên quan</a:t>
            </a:r>
          </a:p>
          <a:p>
            <a:r>
              <a:rPr lang="en-US">
                <a:latin typeface="Calibri Light" panose="020F0302020204030204" pitchFamily="34" charset="0"/>
                <a:cs typeface="Calibri Light" panose="020F0302020204030204" pitchFamily="34" charset="0"/>
              </a:rPr>
              <a:t>Là kết quả của mọi tương tác mà một người dùng có được trong quá trình sử dụng phần mềm. Ví dụ: màn hình đăng ký người dùng có dễ hiểu, thuận tiện không?</a:t>
            </a:r>
          </a:p>
          <a:p>
            <a:r>
              <a:rPr lang="en-US">
                <a:latin typeface="Calibri Light" panose="020F0302020204030204" pitchFamily="34" charset="0"/>
                <a:cs typeface="Calibri Light" panose="020F0302020204030204" pitchFamily="34" charset="0"/>
              </a:rPr>
              <a:t>Mọi thứ bạn làm đều tác động tới nhận thức của người dùng và giúp họ xác định có muốn tiếp tục dùng sản phẩm nữa không?</a:t>
            </a:r>
            <a:endParaRPr lang="vi-VN">
              <a:latin typeface="Calibri Light" panose="020F0302020204030204" pitchFamily="34" charset="0"/>
              <a:cs typeface="Calibri Light" panose="020F0302020204030204" pitchFamily="34" charset="0"/>
            </a:endParaRPr>
          </a:p>
        </p:txBody>
      </p:sp>
      <p:sp>
        <p:nvSpPr>
          <p:cNvPr id="5" name="Footer Placeholder 4">
            <a:extLst>
              <a:ext uri="{FF2B5EF4-FFF2-40B4-BE49-F238E27FC236}">
                <a16:creationId xmlns:a16="http://schemas.microsoft.com/office/drawing/2014/main" id="{4B917DE5-35FB-413A-9CA5-FCD7F2C86080}"/>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40376557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89CD5-6E32-42B5-A231-79FE60651921}"/>
              </a:ext>
            </a:extLst>
          </p:cNvPr>
          <p:cNvSpPr>
            <a:spLocks noGrp="1"/>
          </p:cNvSpPr>
          <p:nvPr>
            <p:ph type="title"/>
          </p:nvPr>
        </p:nvSpPr>
        <p:spPr/>
        <p:txBody>
          <a:bodyPr/>
          <a:lstStyle/>
          <a:p>
            <a:r>
              <a:rPr lang="en-US"/>
              <a:t>13.3 Điểm chạm và đứt gẫy</a:t>
            </a:r>
            <a:endParaRPr lang="vi-VN"/>
          </a:p>
        </p:txBody>
      </p:sp>
      <p:sp>
        <p:nvSpPr>
          <p:cNvPr id="3" name="Content Placeholder 2">
            <a:extLst>
              <a:ext uri="{FF2B5EF4-FFF2-40B4-BE49-F238E27FC236}">
                <a16:creationId xmlns:a16="http://schemas.microsoft.com/office/drawing/2014/main" id="{EFD65D32-479E-40BC-90C0-3E2E7AC2C681}"/>
              </a:ext>
            </a:extLst>
          </p:cNvPr>
          <p:cNvSpPr>
            <a:spLocks noGrp="1"/>
          </p:cNvSpPr>
          <p:nvPr>
            <p:ph idx="1"/>
          </p:nvPr>
        </p:nvSpPr>
        <p:spPr/>
        <p:txBody>
          <a:bodyPr/>
          <a:lstStyle/>
          <a:p>
            <a:r>
              <a:rPr lang="en-US" err="1"/>
              <a:t>Điểm</a:t>
            </a:r>
            <a:r>
              <a:rPr lang="en-US"/>
              <a:t> </a:t>
            </a:r>
            <a:r>
              <a:rPr lang="en-US" err="1"/>
              <a:t>chạm</a:t>
            </a:r>
            <a:r>
              <a:rPr lang="en-US"/>
              <a:t>: Là </a:t>
            </a:r>
            <a:r>
              <a:rPr lang="en-US" err="1"/>
              <a:t>các</a:t>
            </a:r>
            <a:r>
              <a:rPr lang="en-US"/>
              <a:t> </a:t>
            </a:r>
            <a:r>
              <a:rPr lang="en-US" err="1"/>
              <a:t>điểm</a:t>
            </a:r>
            <a:r>
              <a:rPr lang="en-US"/>
              <a:t> </a:t>
            </a:r>
            <a:r>
              <a:rPr lang="en-US" err="1"/>
              <a:t>chạm</a:t>
            </a:r>
            <a:r>
              <a:rPr lang="en-US"/>
              <a:t> </a:t>
            </a:r>
            <a:r>
              <a:rPr lang="en-US" err="1"/>
              <a:t>giữa</a:t>
            </a:r>
            <a:r>
              <a:rPr lang="en-US"/>
              <a:t> </a:t>
            </a:r>
            <a:r>
              <a:rPr lang="en-US" err="1"/>
              <a:t>sản</a:t>
            </a:r>
            <a:r>
              <a:rPr lang="en-US"/>
              <a:t> </a:t>
            </a:r>
            <a:r>
              <a:rPr lang="en-US" err="1"/>
              <a:t>phẩm</a:t>
            </a:r>
            <a:r>
              <a:rPr lang="en-US"/>
              <a:t> </a:t>
            </a:r>
            <a:r>
              <a:rPr lang="en-US" err="1"/>
              <a:t>va</a:t>
            </a:r>
            <a:r>
              <a:rPr lang="en-US"/>
              <a:t>̀ </a:t>
            </a:r>
            <a:r>
              <a:rPr lang="en-US" err="1"/>
              <a:t>khách</a:t>
            </a:r>
            <a:r>
              <a:rPr lang="en-US"/>
              <a:t> </a:t>
            </a:r>
            <a:r>
              <a:rPr lang="en-US" err="1"/>
              <a:t>hàng</a:t>
            </a:r>
            <a:endParaRPr lang="en-US"/>
          </a:p>
          <a:p>
            <a:r>
              <a:rPr lang="en-US" err="1"/>
              <a:t>Đứt</a:t>
            </a:r>
            <a:r>
              <a:rPr lang="en-US"/>
              <a:t> </a:t>
            </a:r>
            <a:r>
              <a:rPr lang="en-US" err="1"/>
              <a:t>gẫy</a:t>
            </a:r>
            <a:r>
              <a:rPr lang="en-US"/>
              <a:t>: là </a:t>
            </a:r>
            <a:r>
              <a:rPr lang="en-US" err="1"/>
              <a:t>những</a:t>
            </a:r>
            <a:r>
              <a:rPr lang="en-US"/>
              <a:t> </a:t>
            </a:r>
            <a:r>
              <a:rPr lang="en-US" err="1"/>
              <a:t>điểm</a:t>
            </a:r>
            <a:r>
              <a:rPr lang="en-US"/>
              <a:t> </a:t>
            </a:r>
            <a:r>
              <a:rPr lang="en-US" err="1"/>
              <a:t>chạm</a:t>
            </a:r>
            <a:r>
              <a:rPr lang="en-US"/>
              <a:t> </a:t>
            </a:r>
            <a:r>
              <a:rPr lang="en-US" err="1"/>
              <a:t>chưa</a:t>
            </a:r>
            <a:r>
              <a:rPr lang="en-US"/>
              <a:t> </a:t>
            </a:r>
            <a:r>
              <a:rPr lang="en-US" err="1"/>
              <a:t>làm</a:t>
            </a:r>
            <a:r>
              <a:rPr lang="en-US"/>
              <a:t> </a:t>
            </a:r>
            <a:r>
              <a:rPr lang="en-US" err="1"/>
              <a:t>khách</a:t>
            </a:r>
            <a:r>
              <a:rPr lang="en-US"/>
              <a:t> </a:t>
            </a:r>
            <a:r>
              <a:rPr lang="en-US" err="1"/>
              <a:t>hàng</a:t>
            </a:r>
            <a:r>
              <a:rPr lang="en-US"/>
              <a:t> </a:t>
            </a:r>
            <a:r>
              <a:rPr lang="en-US" err="1"/>
              <a:t>hài</a:t>
            </a:r>
            <a:r>
              <a:rPr lang="en-US"/>
              <a:t> </a:t>
            </a:r>
            <a:r>
              <a:rPr lang="en-US" err="1"/>
              <a:t>lòng</a:t>
            </a:r>
            <a:endParaRPr lang="en-US"/>
          </a:p>
          <a:p>
            <a:r>
              <a:rPr lang="en-US" err="1"/>
              <a:t>Sư</a:t>
            </a:r>
            <a:r>
              <a:rPr lang="en-US"/>
              <a:t>́ </a:t>
            </a:r>
            <a:r>
              <a:rPr lang="en-US" err="1"/>
              <a:t>mệnh</a:t>
            </a:r>
            <a:r>
              <a:rPr lang="en-US"/>
              <a:t> </a:t>
            </a:r>
            <a:r>
              <a:rPr lang="en-US" err="1"/>
              <a:t>của</a:t>
            </a:r>
            <a:r>
              <a:rPr lang="en-US"/>
              <a:t> BA: </a:t>
            </a:r>
            <a:r>
              <a:rPr lang="en-US" err="1"/>
              <a:t>tạo</a:t>
            </a:r>
            <a:r>
              <a:rPr lang="en-US"/>
              <a:t> </a:t>
            </a:r>
            <a:r>
              <a:rPr lang="en-US" err="1"/>
              <a:t>ra</a:t>
            </a:r>
            <a:r>
              <a:rPr lang="en-US"/>
              <a:t> </a:t>
            </a:r>
            <a:r>
              <a:rPr lang="en-US" err="1"/>
              <a:t>sản</a:t>
            </a:r>
            <a:r>
              <a:rPr lang="en-US"/>
              <a:t> </a:t>
            </a:r>
            <a:r>
              <a:rPr lang="en-US" err="1"/>
              <a:t>phẩm</a:t>
            </a:r>
            <a:endParaRPr lang="en-US"/>
          </a:p>
          <a:p>
            <a:pPr lvl="1"/>
            <a:r>
              <a:rPr lang="en-US" err="1"/>
              <a:t>Đơn</a:t>
            </a:r>
            <a:r>
              <a:rPr lang="en-US"/>
              <a:t> </a:t>
            </a:r>
            <a:r>
              <a:rPr lang="en-US" err="1"/>
              <a:t>giản</a:t>
            </a:r>
            <a:r>
              <a:rPr lang="en-US"/>
              <a:t>/ </a:t>
            </a:r>
            <a:r>
              <a:rPr lang="en-US" err="1"/>
              <a:t>giản</a:t>
            </a:r>
            <a:r>
              <a:rPr lang="en-US"/>
              <a:t> dị/ </a:t>
            </a:r>
            <a:r>
              <a:rPr lang="en-US" err="1"/>
              <a:t>dê</a:t>
            </a:r>
            <a:r>
              <a:rPr lang="en-US"/>
              <a:t>̃ </a:t>
            </a:r>
            <a:r>
              <a:rPr lang="en-US" err="1"/>
              <a:t>hiểu</a:t>
            </a:r>
            <a:r>
              <a:rPr lang="en-US"/>
              <a:t> (</a:t>
            </a:r>
            <a:r>
              <a:rPr lang="en-US" err="1"/>
              <a:t>không</a:t>
            </a:r>
            <a:r>
              <a:rPr lang="en-US"/>
              <a:t> </a:t>
            </a:r>
            <a:r>
              <a:rPr lang="en-US" err="1"/>
              <a:t>cần</a:t>
            </a:r>
            <a:r>
              <a:rPr lang="en-US"/>
              <a:t> </a:t>
            </a:r>
            <a:r>
              <a:rPr lang="en-US" err="1"/>
              <a:t>đọc</a:t>
            </a:r>
            <a:r>
              <a:rPr lang="en-US"/>
              <a:t> </a:t>
            </a:r>
            <a:r>
              <a:rPr lang="en-US" err="1"/>
              <a:t>hướng</a:t>
            </a:r>
            <a:r>
              <a:rPr lang="en-US"/>
              <a:t> </a:t>
            </a:r>
            <a:r>
              <a:rPr lang="en-US" err="1"/>
              <a:t>dẫn</a:t>
            </a:r>
            <a:r>
              <a:rPr lang="en-US"/>
              <a:t> </a:t>
            </a:r>
            <a:r>
              <a:rPr lang="en-US" err="1"/>
              <a:t>sư</a:t>
            </a:r>
            <a:r>
              <a:rPr lang="en-US"/>
              <a:t>̉ </a:t>
            </a:r>
            <a:r>
              <a:rPr lang="en-US" err="1"/>
              <a:t>dụng</a:t>
            </a:r>
            <a:r>
              <a:rPr lang="en-US"/>
              <a:t>, </a:t>
            </a:r>
            <a:r>
              <a:rPr lang="en-US" err="1"/>
              <a:t>không</a:t>
            </a:r>
            <a:r>
              <a:rPr lang="en-US"/>
              <a:t> </a:t>
            </a:r>
            <a:r>
              <a:rPr lang="en-US" err="1"/>
              <a:t>cần</a:t>
            </a:r>
            <a:r>
              <a:rPr lang="en-US"/>
              <a:t> </a:t>
            </a:r>
            <a:r>
              <a:rPr lang="en-US" err="1"/>
              <a:t>hô</a:t>
            </a:r>
            <a:r>
              <a:rPr lang="en-US"/>
              <a:t>̃ </a:t>
            </a:r>
            <a:r>
              <a:rPr lang="en-US" err="1"/>
              <a:t>trơ</a:t>
            </a:r>
            <a:r>
              <a:rPr lang="en-US"/>
              <a:t>̣ </a:t>
            </a:r>
            <a:r>
              <a:rPr lang="en-US" err="1"/>
              <a:t>vẫn</a:t>
            </a:r>
            <a:r>
              <a:rPr lang="en-US"/>
              <a:t> </a:t>
            </a:r>
            <a:r>
              <a:rPr lang="en-US" err="1"/>
              <a:t>tư</a:t>
            </a:r>
            <a:r>
              <a:rPr lang="en-US"/>
              <a:t>̣ </a:t>
            </a:r>
            <a:r>
              <a:rPr lang="en-US" err="1"/>
              <a:t>sư</a:t>
            </a:r>
            <a:r>
              <a:rPr lang="en-US"/>
              <a:t>̉ </a:t>
            </a:r>
            <a:r>
              <a:rPr lang="en-US" err="1"/>
              <a:t>dụng</a:t>
            </a:r>
            <a:r>
              <a:rPr lang="en-US"/>
              <a:t> </a:t>
            </a:r>
            <a:r>
              <a:rPr lang="en-US" err="1"/>
              <a:t>được</a:t>
            </a:r>
            <a:r>
              <a:rPr lang="en-US"/>
              <a:t>)</a:t>
            </a:r>
          </a:p>
          <a:p>
            <a:pPr lvl="1"/>
            <a:r>
              <a:rPr lang="en-US" err="1"/>
              <a:t>Tối</a:t>
            </a:r>
            <a:r>
              <a:rPr lang="en-US"/>
              <a:t> </a:t>
            </a:r>
            <a:r>
              <a:rPr lang="en-US" err="1"/>
              <a:t>thiểu</a:t>
            </a:r>
            <a:r>
              <a:rPr lang="en-US"/>
              <a:t> </a:t>
            </a:r>
            <a:r>
              <a:rPr lang="en-US" err="1"/>
              <a:t>sô</a:t>
            </a:r>
            <a:r>
              <a:rPr lang="en-US"/>
              <a:t>́ </a:t>
            </a:r>
            <a:r>
              <a:rPr lang="en-US" err="1"/>
              <a:t>lần</a:t>
            </a:r>
            <a:r>
              <a:rPr lang="en-US"/>
              <a:t> click, </a:t>
            </a:r>
            <a:r>
              <a:rPr lang="en-US" err="1"/>
              <a:t>tối</a:t>
            </a:r>
            <a:r>
              <a:rPr lang="en-US"/>
              <a:t> </a:t>
            </a:r>
            <a:r>
              <a:rPr lang="en-US" err="1"/>
              <a:t>thiểu</a:t>
            </a:r>
            <a:r>
              <a:rPr lang="en-US"/>
              <a:t> </a:t>
            </a:r>
            <a:r>
              <a:rPr lang="en-US" err="1"/>
              <a:t>sô</a:t>
            </a:r>
            <a:r>
              <a:rPr lang="en-US"/>
              <a:t>́ </a:t>
            </a:r>
            <a:r>
              <a:rPr lang="en-US" err="1"/>
              <a:t>ky</a:t>
            </a:r>
            <a:r>
              <a:rPr lang="en-US"/>
              <a:t>́ </a:t>
            </a:r>
            <a:r>
              <a:rPr lang="en-US" err="1"/>
              <a:t>tư</a:t>
            </a:r>
            <a:r>
              <a:rPr lang="en-US"/>
              <a:t>̣, </a:t>
            </a:r>
            <a:r>
              <a:rPr lang="en-US" err="1"/>
              <a:t>chư</a:t>
            </a:r>
            <a:r>
              <a:rPr lang="en-US"/>
              <a:t>̃ </a:t>
            </a:r>
            <a:r>
              <a:rPr lang="en-US" err="1"/>
              <a:t>trong</a:t>
            </a:r>
            <a:r>
              <a:rPr lang="en-US"/>
              <a:t> view </a:t>
            </a:r>
            <a:r>
              <a:rPr lang="en-US" err="1"/>
              <a:t>người</a:t>
            </a:r>
            <a:r>
              <a:rPr lang="en-US"/>
              <a:t> </a:t>
            </a:r>
            <a:r>
              <a:rPr lang="en-US" err="1"/>
              <a:t>dùng</a:t>
            </a:r>
            <a:endParaRPr lang="en-US"/>
          </a:p>
          <a:p>
            <a:pPr lvl="1"/>
            <a:r>
              <a:rPr lang="en-US" err="1"/>
              <a:t>Đẹp</a:t>
            </a:r>
            <a:r>
              <a:rPr lang="en-US"/>
              <a:t>, </a:t>
            </a:r>
            <a:r>
              <a:rPr lang="en-US" err="1"/>
              <a:t>hiện</a:t>
            </a:r>
            <a:r>
              <a:rPr lang="en-US"/>
              <a:t> </a:t>
            </a:r>
            <a:r>
              <a:rPr lang="en-US" err="1"/>
              <a:t>đại</a:t>
            </a:r>
            <a:r>
              <a:rPr lang="en-US"/>
              <a:t>, </a:t>
            </a:r>
            <a:r>
              <a:rPr lang="en-US" err="1"/>
              <a:t>mầu</a:t>
            </a:r>
            <a:r>
              <a:rPr lang="en-US"/>
              <a:t> </a:t>
            </a:r>
            <a:r>
              <a:rPr lang="en-US" err="1"/>
              <a:t>sắc</a:t>
            </a:r>
            <a:r>
              <a:rPr lang="en-US"/>
              <a:t> </a:t>
            </a:r>
            <a:r>
              <a:rPr lang="en-US" err="1"/>
              <a:t>cùng</a:t>
            </a:r>
            <a:r>
              <a:rPr lang="en-US"/>
              <a:t> </a:t>
            </a:r>
            <a:r>
              <a:rPr lang="en-US" err="1"/>
              <a:t>tông</a:t>
            </a:r>
            <a:r>
              <a:rPr lang="en-US"/>
              <a:t>, </a:t>
            </a:r>
            <a:r>
              <a:rPr lang="en-US" err="1"/>
              <a:t>thẩm</a:t>
            </a:r>
            <a:r>
              <a:rPr lang="en-US"/>
              <a:t> mỹ, …</a:t>
            </a:r>
          </a:p>
          <a:p>
            <a:pPr lvl="1"/>
            <a:r>
              <a:rPr lang="en-US" err="1"/>
              <a:t>Văn</a:t>
            </a:r>
            <a:r>
              <a:rPr lang="en-US"/>
              <a:t> </a:t>
            </a:r>
            <a:r>
              <a:rPr lang="en-US" err="1"/>
              <a:t>hóa</a:t>
            </a:r>
            <a:r>
              <a:rPr lang="en-US"/>
              <a:t>, </a:t>
            </a:r>
            <a:r>
              <a:rPr lang="en-US" err="1"/>
              <a:t>ngôn</a:t>
            </a:r>
            <a:r>
              <a:rPr lang="en-US"/>
              <a:t> </a:t>
            </a:r>
            <a:r>
              <a:rPr lang="en-US" err="1"/>
              <a:t>ngư</a:t>
            </a:r>
            <a:r>
              <a:rPr lang="en-US"/>
              <a:t>̃ </a:t>
            </a:r>
            <a:r>
              <a:rPr lang="en-US" err="1"/>
              <a:t>phu</a:t>
            </a:r>
            <a:r>
              <a:rPr lang="en-US"/>
              <a:t>̀ </a:t>
            </a:r>
            <a:r>
              <a:rPr lang="en-US" err="1"/>
              <a:t>hợp</a:t>
            </a:r>
            <a:r>
              <a:rPr lang="en-US"/>
              <a:t> </a:t>
            </a:r>
            <a:r>
              <a:rPr lang="en-US" err="1"/>
              <a:t>bản</a:t>
            </a:r>
            <a:r>
              <a:rPr lang="en-US"/>
              <a:t> </a:t>
            </a:r>
            <a:r>
              <a:rPr lang="en-US" err="1"/>
              <a:t>địa</a:t>
            </a:r>
            <a:endParaRPr lang="en-US"/>
          </a:p>
          <a:p>
            <a:pPr lvl="1"/>
            <a:r>
              <a:rPr lang="en-US" err="1"/>
              <a:t>Ngư</a:t>
            </a:r>
            <a:r>
              <a:rPr lang="en-US"/>
              <a:t>̃ </a:t>
            </a:r>
            <a:r>
              <a:rPr lang="en-US" err="1"/>
              <a:t>pháp</a:t>
            </a:r>
            <a:r>
              <a:rPr lang="en-US"/>
              <a:t>, </a:t>
            </a:r>
            <a:r>
              <a:rPr lang="en-US" err="1"/>
              <a:t>ngư</a:t>
            </a:r>
            <a:r>
              <a:rPr lang="en-US"/>
              <a:t>̃ </a:t>
            </a:r>
            <a:r>
              <a:rPr lang="en-US" err="1"/>
              <a:t>cảnh</a:t>
            </a:r>
            <a:r>
              <a:rPr lang="en-US"/>
              <a:t>, </a:t>
            </a:r>
            <a:r>
              <a:rPr lang="en-US" err="1"/>
              <a:t>bo</a:t>
            </a:r>
            <a:r>
              <a:rPr lang="en-US"/>
              <a:t>̉ </a:t>
            </a:r>
            <a:r>
              <a:rPr lang="en-US" err="1"/>
              <a:t>dấu</a:t>
            </a:r>
            <a:r>
              <a:rPr lang="en-US"/>
              <a:t> </a:t>
            </a:r>
            <a:r>
              <a:rPr lang="en-US" err="1"/>
              <a:t>chính</a:t>
            </a:r>
            <a:r>
              <a:rPr lang="en-US"/>
              <a:t> </a:t>
            </a:r>
            <a:r>
              <a:rPr lang="en-US" err="1"/>
              <a:t>xác</a:t>
            </a:r>
            <a:r>
              <a:rPr lang="en-US"/>
              <a:t> </a:t>
            </a:r>
            <a:r>
              <a:rPr lang="en-US" err="1"/>
              <a:t>phu</a:t>
            </a:r>
            <a:r>
              <a:rPr lang="en-US"/>
              <a:t>̀ </a:t>
            </a:r>
            <a:r>
              <a:rPr lang="en-US" err="1"/>
              <a:t>hợp</a:t>
            </a:r>
            <a:endParaRPr lang="en-US"/>
          </a:p>
        </p:txBody>
      </p:sp>
      <p:sp>
        <p:nvSpPr>
          <p:cNvPr id="7" name="Footer Placeholder 6">
            <a:extLst>
              <a:ext uri="{FF2B5EF4-FFF2-40B4-BE49-F238E27FC236}">
                <a16:creationId xmlns:a16="http://schemas.microsoft.com/office/drawing/2014/main" id="{7AD766BD-5D39-44E5-AFD8-BCAD1B2A3669}"/>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1308251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41B58E-3B65-4A01-A276-975AB2CF8A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AAC67C3-831B-4AB1-A259-DFB839CAFA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4F709829-11FD-49DE-B86F-3028C3F101A4}"/>
              </a:ext>
            </a:extLst>
          </p:cNvPr>
          <p:cNvSpPr>
            <a:spLocks noGrp="1"/>
          </p:cNvSpPr>
          <p:nvPr>
            <p:ph type="title"/>
          </p:nvPr>
        </p:nvSpPr>
        <p:spPr>
          <a:xfrm>
            <a:off x="492374" y="605896"/>
            <a:ext cx="3084844" cy="5646208"/>
          </a:xfrm>
        </p:spPr>
        <p:txBody>
          <a:bodyPr anchor="ctr">
            <a:normAutofit/>
          </a:bodyPr>
          <a:lstStyle/>
          <a:p>
            <a:r>
              <a:rPr lang="en-US" sz="3600">
                <a:solidFill>
                  <a:srgbClr val="FFFFFF"/>
                </a:solidFill>
              </a:rPr>
              <a:t>Kỹ năng cần có</a:t>
            </a:r>
          </a:p>
        </p:txBody>
      </p:sp>
      <p:sp>
        <p:nvSpPr>
          <p:cNvPr id="13" name="Rectangle 12">
            <a:extLst>
              <a:ext uri="{FF2B5EF4-FFF2-40B4-BE49-F238E27FC236}">
                <a16:creationId xmlns:a16="http://schemas.microsoft.com/office/drawing/2014/main" id="{054B3F04-9EAC-45C0-B3CE-0387EEA10A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Content Placeholder 3">
            <a:extLst>
              <a:ext uri="{FF2B5EF4-FFF2-40B4-BE49-F238E27FC236}">
                <a16:creationId xmlns:a16="http://schemas.microsoft.com/office/drawing/2014/main" id="{52D1E0C7-7153-4D89-AC07-21DCC616E387}"/>
              </a:ext>
            </a:extLst>
          </p:cNvPr>
          <p:cNvSpPr>
            <a:spLocks noGrp="1"/>
          </p:cNvSpPr>
          <p:nvPr>
            <p:ph idx="1"/>
          </p:nvPr>
        </p:nvSpPr>
        <p:spPr>
          <a:xfrm>
            <a:off x="4742021" y="605896"/>
            <a:ext cx="6413663" cy="5646208"/>
          </a:xfrm>
        </p:spPr>
        <p:txBody>
          <a:bodyPr anchor="ctr">
            <a:normAutofit/>
          </a:bodyPr>
          <a:lstStyle/>
          <a:p>
            <a:pPr>
              <a:spcAft>
                <a:spcPts val="1200"/>
              </a:spcAft>
            </a:pPr>
            <a:r>
              <a:rPr lang="en-US">
                <a:latin typeface="Calibri Light" panose="020F0302020204030204" pitchFamily="34" charset="0"/>
              </a:rPr>
              <a:t>Kỹ năng thu thập yêu cầu ng</a:t>
            </a:r>
            <a:r>
              <a:rPr lang="vi-VN">
                <a:latin typeface="Calibri Light" panose="020F0302020204030204" pitchFamily="34" charset="0"/>
              </a:rPr>
              <a:t>ư</a:t>
            </a:r>
            <a:r>
              <a:rPr lang="en-US">
                <a:latin typeface="Calibri Light" panose="020F0302020204030204" pitchFamily="34" charset="0"/>
              </a:rPr>
              <a:t>ời dùng, nhanh nhạy hiểu kiến thức nghiệp vụ.</a:t>
            </a:r>
          </a:p>
          <a:p>
            <a:pPr>
              <a:spcAft>
                <a:spcPts val="1200"/>
              </a:spcAft>
            </a:pPr>
            <a:r>
              <a:rPr lang="en-US">
                <a:latin typeface="Calibri Light" panose="020F0302020204030204" pitchFamily="34" charset="0"/>
              </a:rPr>
              <a:t>Kỹ năng t</a:t>
            </a:r>
            <a:r>
              <a:rPr lang="vi-VN">
                <a:latin typeface="Calibri Light" panose="020F0302020204030204" pitchFamily="34" charset="0"/>
              </a:rPr>
              <a:t>ư</a:t>
            </a:r>
            <a:r>
              <a:rPr lang="en-US">
                <a:latin typeface="Calibri Light" panose="020F0302020204030204" pitchFamily="34" charset="0"/>
              </a:rPr>
              <a:t> duy phân tích tổng quan, logic, chi tiết </a:t>
            </a:r>
          </a:p>
          <a:p>
            <a:pPr>
              <a:spcAft>
                <a:spcPts val="1200"/>
              </a:spcAft>
            </a:pPr>
            <a:r>
              <a:rPr lang="en-US">
                <a:latin typeface="Calibri Light" panose="020F0302020204030204" pitchFamily="34" charset="0"/>
              </a:rPr>
              <a:t>Kỹ năng giải quyết vấn đề, trình bày, giải thích, mô tả vấn đề.</a:t>
            </a:r>
          </a:p>
          <a:p>
            <a:pPr>
              <a:spcAft>
                <a:spcPts val="1200"/>
              </a:spcAft>
            </a:pPr>
            <a:r>
              <a:rPr lang="en-US">
                <a:latin typeface="Calibri Light" panose="020F0302020204030204" pitchFamily="34" charset="0"/>
              </a:rPr>
              <a:t>Kỹ năng viết </a:t>
            </a:r>
            <a:r>
              <a:rPr lang="en-US" err="1">
                <a:latin typeface="Calibri Light" panose="020F0302020204030204" pitchFamily="34" charset="0"/>
              </a:rPr>
              <a:t>tài</a:t>
            </a:r>
            <a:r>
              <a:rPr lang="en-US">
                <a:latin typeface="Calibri Light" panose="020F0302020204030204" pitchFamily="34" charset="0"/>
              </a:rPr>
              <a:t> liệu: </a:t>
            </a:r>
            <a:r>
              <a:rPr lang="en-US" err="1">
                <a:latin typeface="Calibri Light" panose="020F0302020204030204" pitchFamily="34" charset="0"/>
              </a:rPr>
              <a:t>mô</a:t>
            </a:r>
            <a:r>
              <a:rPr lang="en-US">
                <a:latin typeface="Calibri Light" panose="020F0302020204030204" pitchFamily="34" charset="0"/>
              </a:rPr>
              <a:t> </a:t>
            </a:r>
            <a:r>
              <a:rPr lang="en-US" err="1">
                <a:latin typeface="Calibri Light" panose="020F0302020204030204" pitchFamily="34" charset="0"/>
              </a:rPr>
              <a:t>tả</a:t>
            </a:r>
            <a:r>
              <a:rPr lang="en-US">
                <a:latin typeface="Calibri Light" panose="020F0302020204030204" pitchFamily="34" charset="0"/>
              </a:rPr>
              <a:t> </a:t>
            </a:r>
            <a:r>
              <a:rPr lang="en-US" err="1">
                <a:latin typeface="Calibri Light" panose="020F0302020204030204" pitchFamily="34" charset="0"/>
              </a:rPr>
              <a:t>yêu</a:t>
            </a:r>
            <a:r>
              <a:rPr lang="en-US">
                <a:latin typeface="Calibri Light" panose="020F0302020204030204" pitchFamily="34" charset="0"/>
              </a:rPr>
              <a:t> </a:t>
            </a:r>
            <a:r>
              <a:rPr lang="en-US" err="1">
                <a:latin typeface="Calibri Light" panose="020F0302020204030204" pitchFamily="34" charset="0"/>
              </a:rPr>
              <a:t>cầu</a:t>
            </a:r>
            <a:r>
              <a:rPr lang="en-US">
                <a:latin typeface="Calibri Light" panose="020F0302020204030204" pitchFamily="34" charset="0"/>
              </a:rPr>
              <a:t> </a:t>
            </a:r>
            <a:r>
              <a:rPr lang="en-US" err="1">
                <a:latin typeface="Calibri Light" panose="020F0302020204030204" pitchFamily="34" charset="0"/>
              </a:rPr>
              <a:t>ng</a:t>
            </a:r>
            <a:r>
              <a:rPr lang="en-US" err="1">
                <a:latin typeface="+mj-lt"/>
              </a:rPr>
              <a:t>ư</a:t>
            </a:r>
            <a:r>
              <a:rPr lang="en-US" err="1">
                <a:latin typeface="Calibri Light" panose="020F0302020204030204" pitchFamily="34" charset="0"/>
              </a:rPr>
              <a:t>ời</a:t>
            </a:r>
            <a:r>
              <a:rPr lang="en-US">
                <a:latin typeface="Calibri Light" panose="020F0302020204030204" pitchFamily="34" charset="0"/>
              </a:rPr>
              <a:t> dùng, đặc tả phần mềm, thiết kế chi tiết</a:t>
            </a:r>
          </a:p>
          <a:p>
            <a:pPr>
              <a:spcAft>
                <a:spcPts val="1200"/>
              </a:spcAft>
            </a:pPr>
            <a:r>
              <a:rPr lang="en-US">
                <a:latin typeface="Calibri Light" panose="020F0302020204030204" pitchFamily="34" charset="0"/>
              </a:rPr>
              <a:t>Kỹ năng giao tiếp, thuyết trình.</a:t>
            </a:r>
          </a:p>
        </p:txBody>
      </p:sp>
      <p:sp>
        <p:nvSpPr>
          <p:cNvPr id="5" name="Footer Placeholder 4">
            <a:extLst>
              <a:ext uri="{FF2B5EF4-FFF2-40B4-BE49-F238E27FC236}">
                <a16:creationId xmlns:a16="http://schemas.microsoft.com/office/drawing/2014/main" id="{7BE901DF-6F61-47DD-A538-442E5C6CCACE}"/>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382359713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F6D6E99-29B5-4AB4-B52E-3BA641309D68}"/>
              </a:ext>
            </a:extLst>
          </p:cNvPr>
          <p:cNvSpPr>
            <a:spLocks noGrp="1"/>
          </p:cNvSpPr>
          <p:nvPr>
            <p:ph type="title"/>
          </p:nvPr>
        </p:nvSpPr>
        <p:spPr/>
        <p:txBody>
          <a:bodyPr>
            <a:normAutofit fontScale="90000"/>
          </a:bodyPr>
          <a:lstStyle/>
          <a:p>
            <a:r>
              <a:rPr lang="en-US"/>
              <a:t>Thiết kế hành trình trải nghiệm khách hàng</a:t>
            </a:r>
          </a:p>
        </p:txBody>
      </p:sp>
      <p:sp>
        <p:nvSpPr>
          <p:cNvPr id="4" name="Footer Placeholder 3">
            <a:extLst>
              <a:ext uri="{FF2B5EF4-FFF2-40B4-BE49-F238E27FC236}">
                <a16:creationId xmlns:a16="http://schemas.microsoft.com/office/drawing/2014/main" id="{506E5B2D-CD1C-4DB6-9312-9F2FBFF0B2F8}"/>
              </a:ext>
            </a:extLst>
          </p:cNvPr>
          <p:cNvSpPr>
            <a:spLocks noGrp="1"/>
          </p:cNvSpPr>
          <p:nvPr>
            <p:ph type="ftr" sz="quarter" idx="11"/>
          </p:nvPr>
        </p:nvSpPr>
        <p:spPr/>
        <p:txBody>
          <a:bodyPr/>
          <a:lstStyle/>
          <a:p>
            <a:r>
              <a:rPr lang="vi-VN"/>
              <a:t>Bản quyền thuộc Học viện iBPO. Cấm sao chép dưới mọi hình thức</a:t>
            </a:r>
            <a:endParaRPr lang="en-US"/>
          </a:p>
        </p:txBody>
      </p:sp>
      <p:pic>
        <p:nvPicPr>
          <p:cNvPr id="9" name="Picture 8">
            <a:extLst>
              <a:ext uri="{FF2B5EF4-FFF2-40B4-BE49-F238E27FC236}">
                <a16:creationId xmlns:a16="http://schemas.microsoft.com/office/drawing/2014/main" id="{3691B5CC-1D6A-487A-9A1A-4DD1AB54E1EA}"/>
              </a:ext>
            </a:extLst>
          </p:cNvPr>
          <p:cNvPicPr>
            <a:picLocks noChangeAspect="1"/>
          </p:cNvPicPr>
          <p:nvPr/>
        </p:nvPicPr>
        <p:blipFill>
          <a:blip r:embed="rId2"/>
          <a:stretch>
            <a:fillRect/>
          </a:stretch>
        </p:blipFill>
        <p:spPr>
          <a:xfrm>
            <a:off x="524998" y="1416562"/>
            <a:ext cx="11202963" cy="4953691"/>
          </a:xfrm>
          <a:prstGeom prst="rect">
            <a:avLst/>
          </a:prstGeom>
        </p:spPr>
      </p:pic>
    </p:spTree>
    <p:extLst>
      <p:ext uri="{BB962C8B-B14F-4D97-AF65-F5344CB8AC3E}">
        <p14:creationId xmlns:p14="http://schemas.microsoft.com/office/powerpoint/2010/main" val="8861027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B78EDDD3-C548-48EF-B3CA-B290B17192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146" name="Picture 2" descr="African kids seeing a tablet for the first time. The euphoria : r/pics">
            <a:extLst>
              <a:ext uri="{FF2B5EF4-FFF2-40B4-BE49-F238E27FC236}">
                <a16:creationId xmlns:a16="http://schemas.microsoft.com/office/drawing/2014/main" id="{2FAACB60-8D1B-4A48-8769-F4461DF8A0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118" r="20495" b="-2"/>
          <a:stretch/>
        </p:blipFill>
        <p:spPr bwMode="auto">
          <a:xfrm>
            <a:off x="196731" y="166533"/>
            <a:ext cx="3809612" cy="652493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Hodico - Tiểu Sử Steve Jobs - Tiểu sử - Hồi ký | SáchViệt.vn">
            <a:extLst>
              <a:ext uri="{FF2B5EF4-FFF2-40B4-BE49-F238E27FC236}">
                <a16:creationId xmlns:a16="http://schemas.microsoft.com/office/drawing/2014/main" id="{113DB56E-3BA3-4F07-9588-743D7A97BF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00" r="26397" b="-2"/>
          <a:stretch/>
        </p:blipFill>
        <p:spPr bwMode="auto">
          <a:xfrm>
            <a:off x="4196497" y="166533"/>
            <a:ext cx="3797618" cy="6524936"/>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Macbook Có Chơi Liên Minh Trên Macbook, Macbook Có Chơi Liên Minh Được Không">
            <a:extLst>
              <a:ext uri="{FF2B5EF4-FFF2-40B4-BE49-F238E27FC236}">
                <a16:creationId xmlns:a16="http://schemas.microsoft.com/office/drawing/2014/main" id="{74D9F216-E3D7-4CB9-B981-88CA6012738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975" r="14989" b="-2"/>
          <a:stretch/>
        </p:blipFill>
        <p:spPr bwMode="auto">
          <a:xfrm>
            <a:off x="8183346" y="166533"/>
            <a:ext cx="3822808" cy="3160653"/>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Hệ sinh thái Apple rất tuyệt nhưng đôi khi cũng rất phiền toái – ICTGO">
            <a:extLst>
              <a:ext uri="{FF2B5EF4-FFF2-40B4-BE49-F238E27FC236}">
                <a16:creationId xmlns:a16="http://schemas.microsoft.com/office/drawing/2014/main" id="{C83B07A9-1EFF-4E1C-B213-F32AE42EB5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82" r="18019" b="-3"/>
          <a:stretch/>
        </p:blipFill>
        <p:spPr bwMode="auto">
          <a:xfrm>
            <a:off x="8183346" y="3506741"/>
            <a:ext cx="3822808" cy="3184727"/>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5">
            <a:extLst>
              <a:ext uri="{FF2B5EF4-FFF2-40B4-BE49-F238E27FC236}">
                <a16:creationId xmlns:a16="http://schemas.microsoft.com/office/drawing/2014/main" id="{CB3FFEF1-3918-4770-ABA8-95CD10E751B9}"/>
              </a:ext>
            </a:extLst>
          </p:cNvPr>
          <p:cNvSpPr>
            <a:spLocks noGrp="1"/>
          </p:cNvSpPr>
          <p:nvPr>
            <p:ph type="ftr" sz="quarter" idx="11"/>
          </p:nvPr>
        </p:nvSpPr>
        <p:spPr/>
        <p:txBody>
          <a:bodyPr/>
          <a:lstStyle/>
          <a:p>
            <a:r>
              <a:rPr lang="vi-VN"/>
              <a:t>Bản quyền thuộc Học viện iBPO. Cấm sao chép dưới mọi hình thức</a:t>
            </a:r>
            <a:endParaRPr lang="en-US"/>
          </a:p>
        </p:txBody>
      </p:sp>
      <p:sp>
        <p:nvSpPr>
          <p:cNvPr id="2" name="TextBox 1">
            <a:extLst>
              <a:ext uri="{FF2B5EF4-FFF2-40B4-BE49-F238E27FC236}">
                <a16:creationId xmlns:a16="http://schemas.microsoft.com/office/drawing/2014/main" id="{7A787C2E-50C2-46B4-AE91-4AA7713DAC0D}"/>
              </a:ext>
            </a:extLst>
          </p:cNvPr>
          <p:cNvSpPr txBox="1"/>
          <p:nvPr/>
        </p:nvSpPr>
        <p:spPr>
          <a:xfrm>
            <a:off x="557561" y="5843239"/>
            <a:ext cx="10794380" cy="646331"/>
          </a:xfrm>
          <a:prstGeom prst="rect">
            <a:avLst/>
          </a:prstGeom>
          <a:solidFill>
            <a:schemeClr val="accent5">
              <a:lumMod val="60000"/>
              <a:lumOff val="40000"/>
              <a:alpha val="78000"/>
            </a:schemeClr>
          </a:solidFill>
        </p:spPr>
        <p:txBody>
          <a:bodyPr wrap="square" rtlCol="0">
            <a:spAutoFit/>
          </a:bodyPr>
          <a:lstStyle/>
          <a:p>
            <a:pPr algn="ctr"/>
            <a:r>
              <a:rPr lang="en-US"/>
              <a:t>Hãy như Apple, đế chế vĩ đại luôn nghiên cứu chế tạo ra các sản phẩm mà người dùng ở mọi tầng lớp, lứa tuổi, trình độ học thức, văn hóa không cần đọc hướng dẫn sử dụng vẫn có thể sử dụng được sản phẩm!</a:t>
            </a:r>
          </a:p>
        </p:txBody>
      </p:sp>
    </p:spTree>
    <p:extLst>
      <p:ext uri="{BB962C8B-B14F-4D97-AF65-F5344CB8AC3E}">
        <p14:creationId xmlns:p14="http://schemas.microsoft.com/office/powerpoint/2010/main" val="134163213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21D53CA0-FDE7-4B62-AE74-A671E6B82DC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0" name="Rectangle 89">
            <a:extLst>
              <a:ext uri="{FF2B5EF4-FFF2-40B4-BE49-F238E27FC236}">
                <a16:creationId xmlns:a16="http://schemas.microsoft.com/office/drawing/2014/main" id="{06FA22A8-DAD2-4DBF-BCF6-AA00E9D8362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2" name="Straight Connector 91">
            <a:extLst>
              <a:ext uri="{FF2B5EF4-FFF2-40B4-BE49-F238E27FC236}">
                <a16:creationId xmlns:a16="http://schemas.microsoft.com/office/drawing/2014/main" id="{38CF2381-9166-48DC-8859-93B6A589395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935EDED-143D-4510-AD32-EB69FFCA644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2" y="10"/>
            <a:ext cx="12192031" cy="4915066"/>
          </a:xfrm>
          <a:prstGeom prst="rect">
            <a:avLst/>
          </a:prstGeom>
        </p:spPr>
      </p:pic>
      <p:sp>
        <p:nvSpPr>
          <p:cNvPr id="94" name="Rectangle 93">
            <a:extLst>
              <a:ext uri="{FF2B5EF4-FFF2-40B4-BE49-F238E27FC236}">
                <a16:creationId xmlns:a16="http://schemas.microsoft.com/office/drawing/2014/main" id="{278593E4-9F18-4133-8E6D-49F2BD5E12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3D7F99E-22F8-49BF-A25D-E19C55328FE5}"/>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rgbClr val="FFFFFF"/>
                </a:solidFill>
                <a:latin typeface="+mj-lt"/>
              </a:rPr>
              <a:t>Bài tập thực hành</a:t>
            </a:r>
          </a:p>
        </p:txBody>
      </p:sp>
      <p:sp>
        <p:nvSpPr>
          <p:cNvPr id="3" name="Content Placeholder 2">
            <a:extLst>
              <a:ext uri="{FF2B5EF4-FFF2-40B4-BE49-F238E27FC236}">
                <a16:creationId xmlns:a16="http://schemas.microsoft.com/office/drawing/2014/main" id="{662B7418-AA25-4876-B58B-2E2AD4AD1C29}"/>
              </a:ext>
            </a:extLst>
          </p:cNvPr>
          <p:cNvSpPr>
            <a:spLocks noGrp="1"/>
          </p:cNvSpPr>
          <p:nvPr>
            <p:ph idx="1"/>
          </p:nvPr>
        </p:nvSpPr>
        <p:spPr>
          <a:xfrm>
            <a:off x="1065212" y="5943600"/>
            <a:ext cx="10058400" cy="543513"/>
          </a:xfrm>
        </p:spPr>
        <p:txBody>
          <a:bodyPr vert="horz" lIns="91440" tIns="45720" rIns="91440" bIns="45720" rtlCol="0">
            <a:normAutofit/>
          </a:bodyPr>
          <a:lstStyle/>
          <a:p>
            <a:pPr marL="0" indent="0">
              <a:lnSpc>
                <a:spcPct val="90000"/>
              </a:lnSpc>
              <a:spcBef>
                <a:spcPts val="1200"/>
              </a:spcBef>
              <a:spcAft>
                <a:spcPts val="200"/>
              </a:spcAft>
              <a:buNone/>
            </a:pPr>
            <a:r>
              <a:rPr lang="en-US" sz="1500" cap="all" spc="200">
                <a:solidFill>
                  <a:srgbClr val="FFFFFF"/>
                </a:solidFill>
                <a:latin typeface="+mj-lt"/>
              </a:rPr>
              <a:t>Xây dựng hành trình trải nghiệm khách hàng</a:t>
            </a:r>
          </a:p>
        </p:txBody>
      </p:sp>
      <p:sp>
        <p:nvSpPr>
          <p:cNvPr id="96" name="Rectangle 95">
            <a:extLst>
              <a:ext uri="{FF2B5EF4-FFF2-40B4-BE49-F238E27FC236}">
                <a16:creationId xmlns:a16="http://schemas.microsoft.com/office/drawing/2014/main" id="{482D7CB0-CBA7-460E-824A-FAAA7D333C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Footer Placeholder 5">
            <a:extLst>
              <a:ext uri="{FF2B5EF4-FFF2-40B4-BE49-F238E27FC236}">
                <a16:creationId xmlns:a16="http://schemas.microsoft.com/office/drawing/2014/main" id="{4CC63895-6927-499C-8311-C469877DF8B9}"/>
              </a:ext>
            </a:extLst>
          </p:cNvPr>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vi-VN" sz="900" b="0" i="0" u="none" strike="noStrike" kern="1200" cap="all" spc="0" normalizeH="0" baseline="0" noProof="0">
                <a:ln>
                  <a:noFill/>
                </a:ln>
                <a:solidFill>
                  <a:srgbClr val="FFFFFF"/>
                </a:solidFill>
                <a:effectLst/>
                <a:uLnTx/>
                <a:uFillTx/>
                <a:latin typeface="Calibri" panose="020F0502020204030204"/>
                <a:ea typeface="+mn-ea"/>
                <a:cs typeface="+mn-cs"/>
              </a:rPr>
              <a:t>Bản quyền thuộc Học viện iBPO. Cấm sao chép dưới mọi hình thức</a:t>
            </a: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64255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7A80E-C5E2-4F1A-A43C-1A8634A59D2F}"/>
              </a:ext>
            </a:extLst>
          </p:cNvPr>
          <p:cNvSpPr>
            <a:spLocks noGrp="1"/>
          </p:cNvSpPr>
          <p:nvPr>
            <p:ph type="title"/>
          </p:nvPr>
        </p:nvSpPr>
        <p:spPr>
          <a:xfrm>
            <a:off x="6880306" y="639101"/>
            <a:ext cx="4662769" cy="3686015"/>
          </a:xfrm>
        </p:spPr>
        <p:txBody>
          <a:bodyPr vert="horz" lIns="91440" tIns="45720" rIns="91440" bIns="45720" rtlCol="0" anchor="b" anchorCtr="0">
            <a:normAutofit/>
          </a:bodyPr>
          <a:lstStyle/>
          <a:p>
            <a:r>
              <a:rPr lang="en-US" sz="6600"/>
              <a:t>15. KỸ NĂNG GIAO TIẾP</a:t>
            </a:r>
          </a:p>
        </p:txBody>
      </p:sp>
      <p:sp>
        <p:nvSpPr>
          <p:cNvPr id="4" name="Text Placeholder 3">
            <a:extLst>
              <a:ext uri="{FF2B5EF4-FFF2-40B4-BE49-F238E27FC236}">
                <a16:creationId xmlns:a16="http://schemas.microsoft.com/office/drawing/2014/main" id="{247EBA78-4616-4402-8DAC-9CFCC33C78A6}"/>
              </a:ext>
            </a:extLst>
          </p:cNvPr>
          <p:cNvSpPr>
            <a:spLocks noGrp="1"/>
          </p:cNvSpPr>
          <p:nvPr>
            <p:ph type="body" idx="1"/>
          </p:nvPr>
        </p:nvSpPr>
        <p:spPr>
          <a:xfrm>
            <a:off x="8141113" y="4455621"/>
            <a:ext cx="3417991" cy="1238616"/>
          </a:xfrm>
        </p:spPr>
        <p:txBody>
          <a:bodyPr vert="horz" lIns="91440" tIns="45720" rIns="91440" bIns="45720" rtlCol="0" anchor="t" anchorCtr="0">
            <a:normAutofit/>
          </a:bodyPr>
          <a:lstStyle/>
          <a:p>
            <a:r>
              <a:rPr lang="en-US" sz="2000">
                <a:solidFill>
                  <a:schemeClr val="tx1">
                    <a:lumMod val="85000"/>
                    <a:lumOff val="15000"/>
                  </a:schemeClr>
                </a:solidFill>
              </a:rPr>
              <a:t>Để tạo ấn tượng tốt với CẤP TRÊN, ĐỒNG NGHIỆP, KHÁCH HÀNG</a:t>
            </a:r>
          </a:p>
        </p:txBody>
      </p:sp>
      <p:pic>
        <p:nvPicPr>
          <p:cNvPr id="3" name="Picture 2">
            <a:extLst>
              <a:ext uri="{FF2B5EF4-FFF2-40B4-BE49-F238E27FC236}">
                <a16:creationId xmlns:a16="http://schemas.microsoft.com/office/drawing/2014/main" id="{31D1BB8F-8ACA-4CFD-9790-5EFC9FC9CD8D}"/>
              </a:ext>
            </a:extLst>
          </p:cNvPr>
          <p:cNvPicPr>
            <a:picLocks noChangeAspect="1"/>
          </p:cNvPicPr>
          <p:nvPr/>
        </p:nvPicPr>
        <p:blipFill>
          <a:blip r:embed="rId2"/>
          <a:stretch>
            <a:fillRect/>
          </a:stretch>
        </p:blipFill>
        <p:spPr>
          <a:xfrm>
            <a:off x="1437007" y="640085"/>
            <a:ext cx="5306200" cy="5054156"/>
          </a:xfrm>
          <a:prstGeom prst="rect">
            <a:avLst/>
          </a:prstGeom>
        </p:spPr>
      </p:pic>
      <p:sp>
        <p:nvSpPr>
          <p:cNvPr id="6" name="Footer Placeholder 5">
            <a:extLst>
              <a:ext uri="{FF2B5EF4-FFF2-40B4-BE49-F238E27FC236}">
                <a16:creationId xmlns:a16="http://schemas.microsoft.com/office/drawing/2014/main" id="{07771E4F-9488-437A-959D-297CDDC6743A}"/>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148724760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41B58E-3B65-4A01-A276-975AB2CF8A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AAC67C3-831B-4AB1-A259-DFB839CAFA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3">
            <a:extLst>
              <a:ext uri="{FF2B5EF4-FFF2-40B4-BE49-F238E27FC236}">
                <a16:creationId xmlns:a16="http://schemas.microsoft.com/office/drawing/2014/main" id="{143F98F2-2D41-425D-A7A9-7554BE276F4C}"/>
              </a:ext>
            </a:extLst>
          </p:cNvPr>
          <p:cNvSpPr>
            <a:spLocks noGrp="1"/>
          </p:cNvSpPr>
          <p:nvPr>
            <p:ph type="title"/>
          </p:nvPr>
        </p:nvSpPr>
        <p:spPr>
          <a:xfrm>
            <a:off x="492374" y="605896"/>
            <a:ext cx="3084844" cy="5646208"/>
          </a:xfrm>
        </p:spPr>
        <p:txBody>
          <a:bodyPr anchor="ctr">
            <a:normAutofit/>
          </a:bodyPr>
          <a:lstStyle/>
          <a:p>
            <a:r>
              <a:rPr lang="vi-VN" sz="3600">
                <a:solidFill>
                  <a:srgbClr val="FFFFFF"/>
                </a:solidFill>
                <a:latin typeface="Calibri" panose="020F0502020204030204" pitchFamily="34" charset="0"/>
                <a:cs typeface="Calibri" panose="020F0502020204030204" pitchFamily="34" charset="0"/>
              </a:rPr>
              <a:t>Nhu  cầu giao tiếp của BA</a:t>
            </a:r>
            <a:endParaRPr lang="en-US" sz="3600">
              <a:solidFill>
                <a:srgbClr val="FFFFFF"/>
              </a:solidFill>
              <a:latin typeface="Calibri" panose="020F0502020204030204" pitchFamily="34" charset="0"/>
              <a:cs typeface="Calibri" panose="020F0502020204030204" pitchFamily="34" charset="0"/>
            </a:endParaRPr>
          </a:p>
        </p:txBody>
      </p:sp>
      <p:sp>
        <p:nvSpPr>
          <p:cNvPr id="14" name="Rectangle 13">
            <a:extLst>
              <a:ext uri="{FF2B5EF4-FFF2-40B4-BE49-F238E27FC236}">
                <a16:creationId xmlns:a16="http://schemas.microsoft.com/office/drawing/2014/main" id="{054B3F04-9EAC-45C0-B3CE-0387EEA10A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Content Placeholder 4">
            <a:extLst>
              <a:ext uri="{FF2B5EF4-FFF2-40B4-BE49-F238E27FC236}">
                <a16:creationId xmlns:a16="http://schemas.microsoft.com/office/drawing/2014/main" id="{1CD40AD2-7116-4F04-BFA0-78D4079EDACB}"/>
              </a:ext>
            </a:extLst>
          </p:cNvPr>
          <p:cNvSpPr>
            <a:spLocks noGrp="1"/>
          </p:cNvSpPr>
          <p:nvPr>
            <p:ph idx="1"/>
          </p:nvPr>
        </p:nvSpPr>
        <p:spPr>
          <a:xfrm>
            <a:off x="4742021" y="605896"/>
            <a:ext cx="6413663" cy="5646208"/>
          </a:xfrm>
        </p:spPr>
        <p:txBody>
          <a:bodyPr anchor="ctr">
            <a:normAutofit/>
          </a:bodyPr>
          <a:lstStyle/>
          <a:p>
            <a:r>
              <a:rPr lang="vi-VN">
                <a:latin typeface="Calibri" panose="020F0502020204030204" pitchFamily="34" charset="0"/>
              </a:rPr>
              <a:t>Trao đổi với khách hàng</a:t>
            </a:r>
          </a:p>
          <a:p>
            <a:r>
              <a:rPr lang="vi-VN">
                <a:latin typeface="Calibri" panose="020F0502020204030204" pitchFamily="34" charset="0"/>
              </a:rPr>
              <a:t>Trao đổi với cấp trên (Project/ Product Manager)</a:t>
            </a:r>
          </a:p>
          <a:p>
            <a:r>
              <a:rPr lang="vi-VN">
                <a:latin typeface="Calibri" panose="020F0502020204030204" pitchFamily="34" charset="0"/>
              </a:rPr>
              <a:t>Trao đổi với team dự án</a:t>
            </a:r>
          </a:p>
          <a:p>
            <a:r>
              <a:rPr lang="vi-VN">
                <a:latin typeface="Calibri" panose="020F0502020204030204" pitchFamily="34" charset="0"/>
              </a:rPr>
              <a:t>Trao đổi với cấp dưới (nếu có)</a:t>
            </a:r>
            <a:endParaRPr lang="en-US"/>
          </a:p>
        </p:txBody>
      </p:sp>
      <p:sp>
        <p:nvSpPr>
          <p:cNvPr id="3" name="Footer Placeholder 2">
            <a:extLst>
              <a:ext uri="{FF2B5EF4-FFF2-40B4-BE49-F238E27FC236}">
                <a16:creationId xmlns:a16="http://schemas.microsoft.com/office/drawing/2014/main" id="{8AA0C2AD-107E-498D-AFFF-B0DDEA91F659}"/>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180073131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5E263C-FB7E-4A3E-AD04-5140CD3D1D9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E65ED8C-90F7-4EB0-ACCB-64AEF411E8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F9A6A09-3CF4-4E96-A448-A9ED3EB6AA79}"/>
              </a:ext>
            </a:extLst>
          </p:cNvPr>
          <p:cNvSpPr>
            <a:spLocks noGrp="1"/>
          </p:cNvSpPr>
          <p:nvPr>
            <p:ph type="title"/>
          </p:nvPr>
        </p:nvSpPr>
        <p:spPr>
          <a:xfrm>
            <a:off x="492374" y="516835"/>
            <a:ext cx="3084844" cy="5772840"/>
          </a:xfrm>
        </p:spPr>
        <p:txBody>
          <a:bodyPr anchor="ctr">
            <a:normAutofit/>
          </a:bodyPr>
          <a:lstStyle/>
          <a:p>
            <a:r>
              <a:rPr lang="en-US" sz="3600">
                <a:solidFill>
                  <a:srgbClr val="FFFFFF"/>
                </a:solidFill>
              </a:rPr>
              <a:t>Nguyên tắc chung</a:t>
            </a:r>
          </a:p>
        </p:txBody>
      </p:sp>
      <p:sp>
        <p:nvSpPr>
          <p:cNvPr id="14" name="Rectangle 13">
            <a:extLst>
              <a:ext uri="{FF2B5EF4-FFF2-40B4-BE49-F238E27FC236}">
                <a16:creationId xmlns:a16="http://schemas.microsoft.com/office/drawing/2014/main" id="{6604E3BF-88F7-4D19-BEC9-8486966EA46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52997392-E259-445F-9AA6-9A073DAEEDD6}"/>
              </a:ext>
            </a:extLst>
          </p:cNvPr>
          <p:cNvGraphicFramePr>
            <a:graphicFrameLocks noGrp="1"/>
          </p:cNvGraphicFramePr>
          <p:nvPr>
            <p:ph idx="1"/>
            <p:extLst>
              <p:ext uri="{D42A27DB-BD31-4B8C-83A1-F6EECF244321}">
                <p14:modId xmlns:p14="http://schemas.microsoft.com/office/powerpoint/2010/main" val="528858150"/>
              </p:ext>
            </p:extLst>
          </p:nvPr>
        </p:nvGraphicFramePr>
        <p:xfrm>
          <a:off x="4741864"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3321CAA9-BD10-42DE-8074-FC764F401513}"/>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38319685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05A42EF-68E6-4808-81CD-E5ABD0ED92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049360-8755-4BD9-9E0D-6D51962CA168}"/>
              </a:ext>
            </a:extLst>
          </p:cNvPr>
          <p:cNvSpPr>
            <a:spLocks noGrp="1"/>
          </p:cNvSpPr>
          <p:nvPr>
            <p:ph type="title"/>
          </p:nvPr>
        </p:nvSpPr>
        <p:spPr>
          <a:xfrm>
            <a:off x="6411685" y="634947"/>
            <a:ext cx="5127171" cy="1450757"/>
          </a:xfrm>
        </p:spPr>
        <p:txBody>
          <a:bodyPr>
            <a:normAutofit/>
          </a:bodyPr>
          <a:lstStyle/>
          <a:p>
            <a:r>
              <a:rPr lang="en-US" sz="3700" err="1">
                <a:latin typeface="+mn-lt"/>
              </a:rPr>
              <a:t>Mẫu</a:t>
            </a:r>
            <a:r>
              <a:rPr lang="en-US" sz="3700">
                <a:latin typeface="+mn-lt"/>
              </a:rPr>
              <a:t> tin </a:t>
            </a:r>
            <a:r>
              <a:rPr lang="en-US" sz="3700" err="1">
                <a:latin typeface="+mn-lt"/>
              </a:rPr>
              <a:t>nhắn</a:t>
            </a:r>
            <a:r>
              <a:rPr lang="en-US" sz="3700">
                <a:latin typeface="+mn-lt"/>
              </a:rPr>
              <a:t> tr</a:t>
            </a:r>
            <a:r>
              <a:rPr lang="vi-VN" sz="3700">
                <a:latin typeface="Calibri" panose="020F0502020204030204" pitchFamily="34" charset="0"/>
              </a:rPr>
              <a:t>ư</a:t>
            </a:r>
            <a:r>
              <a:rPr lang="en-US" sz="3700" err="1">
                <a:latin typeface="+mn-lt"/>
              </a:rPr>
              <a:t>ớc</a:t>
            </a:r>
            <a:r>
              <a:rPr lang="en-US" sz="3700">
                <a:latin typeface="+mn-lt"/>
              </a:rPr>
              <a:t> </a:t>
            </a:r>
            <a:r>
              <a:rPr lang="en-US" sz="3700" err="1">
                <a:latin typeface="+mn-lt"/>
              </a:rPr>
              <a:t>khi</a:t>
            </a:r>
            <a:r>
              <a:rPr lang="en-US" sz="3700">
                <a:latin typeface="+mn-lt"/>
              </a:rPr>
              <a:t> </a:t>
            </a:r>
            <a:r>
              <a:rPr lang="en-US" sz="3700" err="1">
                <a:latin typeface="+mn-lt"/>
              </a:rPr>
              <a:t>gọi</a:t>
            </a:r>
            <a:r>
              <a:rPr lang="en-US" sz="3700">
                <a:latin typeface="+mn-lt"/>
              </a:rPr>
              <a:t> </a:t>
            </a:r>
            <a:r>
              <a:rPr lang="en-US" sz="3700" err="1">
                <a:latin typeface="+mn-lt"/>
              </a:rPr>
              <a:t>điện</a:t>
            </a:r>
            <a:r>
              <a:rPr lang="en-US" sz="3700">
                <a:latin typeface="+mn-lt"/>
              </a:rPr>
              <a:t> </a:t>
            </a:r>
            <a:r>
              <a:rPr lang="en-US" sz="3700" err="1">
                <a:latin typeface="+mn-lt"/>
              </a:rPr>
              <a:t>hoặc</a:t>
            </a:r>
            <a:r>
              <a:rPr lang="en-US" sz="3700">
                <a:latin typeface="+mn-lt"/>
              </a:rPr>
              <a:t> </a:t>
            </a:r>
            <a:r>
              <a:rPr lang="en-US" sz="3700" err="1">
                <a:latin typeface="+mn-lt"/>
              </a:rPr>
              <a:t>gọi</a:t>
            </a:r>
            <a:r>
              <a:rPr lang="en-US" sz="3700">
                <a:latin typeface="+mn-lt"/>
              </a:rPr>
              <a:t> </a:t>
            </a:r>
            <a:r>
              <a:rPr lang="en-US" sz="3700" err="1">
                <a:latin typeface="+mn-lt"/>
              </a:rPr>
              <a:t>không</a:t>
            </a:r>
            <a:r>
              <a:rPr lang="en-US" sz="3700">
                <a:latin typeface="+mn-lt"/>
              </a:rPr>
              <a:t> đ</a:t>
            </a:r>
            <a:r>
              <a:rPr lang="vi-VN" sz="3700">
                <a:latin typeface="Calibri" panose="020F0502020204030204" pitchFamily="34" charset="0"/>
              </a:rPr>
              <a:t>ư</a:t>
            </a:r>
            <a:r>
              <a:rPr lang="en-US" sz="3700" err="1">
                <a:latin typeface="+mn-lt"/>
              </a:rPr>
              <a:t>ợc</a:t>
            </a:r>
            <a:endParaRPr lang="en-US" sz="3700">
              <a:latin typeface="+mn-lt"/>
            </a:endParaRPr>
          </a:p>
        </p:txBody>
      </p:sp>
      <p:pic>
        <p:nvPicPr>
          <p:cNvPr id="5" name="Picture 4" descr="A picture containing computer&#10;&#10;Description automatically generated">
            <a:extLst>
              <a:ext uri="{FF2B5EF4-FFF2-40B4-BE49-F238E27FC236}">
                <a16:creationId xmlns:a16="http://schemas.microsoft.com/office/drawing/2014/main" id="{6C7EF58C-0531-4AEA-AF68-21DD616359D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5133" y="645107"/>
            <a:ext cx="5247747" cy="5247747"/>
          </a:xfrm>
          <a:prstGeom prst="rect">
            <a:avLst/>
          </a:prstGeom>
        </p:spPr>
      </p:pic>
      <p:cxnSp>
        <p:nvCxnSpPr>
          <p:cNvPr id="12" name="Straight Connector 11">
            <a:extLst>
              <a:ext uri="{FF2B5EF4-FFF2-40B4-BE49-F238E27FC236}">
                <a16:creationId xmlns:a16="http://schemas.microsoft.com/office/drawing/2014/main" id="{3C4A154E-1950-4755-A5FC-5998EE0CC1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0704E28-4049-4BE7-B90F-516805CEE2B7}"/>
              </a:ext>
            </a:extLst>
          </p:cNvPr>
          <p:cNvSpPr>
            <a:spLocks noGrp="1"/>
          </p:cNvSpPr>
          <p:nvPr>
            <p:ph idx="1"/>
          </p:nvPr>
        </p:nvSpPr>
        <p:spPr>
          <a:xfrm>
            <a:off x="6411687" y="2198918"/>
            <a:ext cx="5127172" cy="3670180"/>
          </a:xfrm>
        </p:spPr>
        <p:txBody>
          <a:bodyPr>
            <a:normAutofit/>
          </a:bodyPr>
          <a:lstStyle/>
          <a:p>
            <a:pPr marL="182875" indent="0">
              <a:buNone/>
            </a:pPr>
            <a:r>
              <a:rPr lang="en-US"/>
              <a:t>Th</a:t>
            </a:r>
            <a:r>
              <a:rPr lang="vi-VN">
                <a:latin typeface="Calibri" panose="020F0502020204030204" pitchFamily="34" charset="0"/>
              </a:rPr>
              <a:t>ư</a:t>
            </a:r>
            <a:r>
              <a:rPr lang="en-US"/>
              <a:t>a </a:t>
            </a:r>
            <a:r>
              <a:rPr lang="en-US" err="1"/>
              <a:t>anh</a:t>
            </a:r>
            <a:r>
              <a:rPr lang="en-US"/>
              <a:t> </a:t>
            </a:r>
            <a:r>
              <a:rPr lang="en-US" err="1"/>
              <a:t>Hùng</a:t>
            </a:r>
            <a:r>
              <a:rPr lang="en-US"/>
              <a:t>,</a:t>
            </a:r>
          </a:p>
          <a:p>
            <a:pPr marL="182875" indent="0">
              <a:buNone/>
            </a:pPr>
            <a:r>
              <a:rPr lang="en-US" err="1"/>
              <a:t>Em</a:t>
            </a:r>
            <a:r>
              <a:rPr lang="en-US"/>
              <a:t> </a:t>
            </a:r>
            <a:r>
              <a:rPr lang="en-US" err="1"/>
              <a:t>là</a:t>
            </a:r>
            <a:r>
              <a:rPr lang="en-US"/>
              <a:t> Ngân, </a:t>
            </a:r>
            <a:r>
              <a:rPr lang="en-US" err="1"/>
              <a:t>Cán</a:t>
            </a:r>
            <a:r>
              <a:rPr lang="en-US"/>
              <a:t> </a:t>
            </a:r>
            <a:r>
              <a:rPr lang="en-US" err="1"/>
              <a:t>bộ</a:t>
            </a:r>
            <a:r>
              <a:rPr lang="en-US"/>
              <a:t> </a:t>
            </a:r>
            <a:r>
              <a:rPr lang="en-US" err="1"/>
              <a:t>nghiệp</a:t>
            </a:r>
            <a:r>
              <a:rPr lang="en-US"/>
              <a:t> </a:t>
            </a:r>
            <a:r>
              <a:rPr lang="en-US" err="1"/>
              <a:t>vụ</a:t>
            </a:r>
            <a:r>
              <a:rPr lang="en-US"/>
              <a:t> </a:t>
            </a:r>
            <a:r>
              <a:rPr lang="en-US" err="1"/>
              <a:t>Công</a:t>
            </a:r>
            <a:r>
              <a:rPr lang="en-US"/>
              <a:t> ty </a:t>
            </a:r>
            <a:r>
              <a:rPr lang="en-US" err="1"/>
              <a:t>iBPO</a:t>
            </a:r>
            <a:r>
              <a:rPr lang="en-US"/>
              <a:t>. </a:t>
            </a:r>
            <a:r>
              <a:rPr lang="en-US" err="1"/>
              <a:t>Em</a:t>
            </a:r>
            <a:r>
              <a:rPr lang="en-US"/>
              <a:t> </a:t>
            </a:r>
            <a:r>
              <a:rPr lang="en-US" err="1"/>
              <a:t>xin</a:t>
            </a:r>
            <a:r>
              <a:rPr lang="en-US"/>
              <a:t> </a:t>
            </a:r>
            <a:r>
              <a:rPr lang="en-US" err="1"/>
              <a:t>phép</a:t>
            </a:r>
            <a:r>
              <a:rPr lang="en-US"/>
              <a:t> đ</a:t>
            </a:r>
            <a:r>
              <a:rPr lang="vi-VN">
                <a:latin typeface="Calibri" panose="020F0502020204030204" pitchFamily="34" charset="0"/>
              </a:rPr>
              <a:t>ư</a:t>
            </a:r>
            <a:r>
              <a:rPr lang="en-US" err="1"/>
              <a:t>ợc</a:t>
            </a:r>
            <a:r>
              <a:rPr lang="en-US"/>
              <a:t> </a:t>
            </a:r>
            <a:r>
              <a:rPr lang="en-US" err="1"/>
              <a:t>goi</a:t>
            </a:r>
            <a:r>
              <a:rPr lang="en-US"/>
              <a:t> </a:t>
            </a:r>
            <a:r>
              <a:rPr lang="en-US" err="1"/>
              <a:t>điện</a:t>
            </a:r>
            <a:r>
              <a:rPr lang="en-US"/>
              <a:t> </a:t>
            </a:r>
            <a:r>
              <a:rPr lang="en-US" err="1"/>
              <a:t>cho</a:t>
            </a:r>
            <a:r>
              <a:rPr lang="en-US"/>
              <a:t> </a:t>
            </a:r>
            <a:r>
              <a:rPr lang="en-US" err="1"/>
              <a:t>anh</a:t>
            </a:r>
            <a:r>
              <a:rPr lang="en-US"/>
              <a:t> </a:t>
            </a:r>
            <a:r>
              <a:rPr lang="en-US" err="1"/>
              <a:t>để</a:t>
            </a:r>
            <a:r>
              <a:rPr lang="en-US"/>
              <a:t> </a:t>
            </a:r>
            <a:r>
              <a:rPr lang="en-US" err="1"/>
              <a:t>hẹn</a:t>
            </a:r>
            <a:r>
              <a:rPr lang="en-US"/>
              <a:t> </a:t>
            </a:r>
            <a:r>
              <a:rPr lang="en-US" err="1"/>
              <a:t>anh</a:t>
            </a:r>
            <a:r>
              <a:rPr lang="en-US"/>
              <a:t> </a:t>
            </a:r>
            <a:r>
              <a:rPr lang="en-US" err="1"/>
              <a:t>khảo</a:t>
            </a:r>
            <a:r>
              <a:rPr lang="en-US"/>
              <a:t> </a:t>
            </a:r>
            <a:r>
              <a:rPr lang="en-US" err="1"/>
              <a:t>sát</a:t>
            </a:r>
            <a:r>
              <a:rPr lang="en-US"/>
              <a:t> </a:t>
            </a:r>
            <a:r>
              <a:rPr lang="en-US" err="1"/>
              <a:t>yêu</a:t>
            </a:r>
            <a:r>
              <a:rPr lang="en-US"/>
              <a:t> </a:t>
            </a:r>
            <a:r>
              <a:rPr lang="en-US" err="1"/>
              <a:t>cầu</a:t>
            </a:r>
            <a:r>
              <a:rPr lang="en-US"/>
              <a:t> </a:t>
            </a:r>
            <a:r>
              <a:rPr lang="en-US" err="1"/>
              <a:t>theo</a:t>
            </a:r>
            <a:r>
              <a:rPr lang="en-US"/>
              <a:t> HĐ </a:t>
            </a:r>
            <a:r>
              <a:rPr lang="en-US" err="1"/>
              <a:t>đã</a:t>
            </a:r>
            <a:r>
              <a:rPr lang="en-US"/>
              <a:t> </a:t>
            </a:r>
            <a:r>
              <a:rPr lang="en-US" err="1"/>
              <a:t>ký</a:t>
            </a:r>
            <a:r>
              <a:rPr lang="en-US"/>
              <a:t> </a:t>
            </a:r>
            <a:r>
              <a:rPr lang="en-US" err="1"/>
              <a:t>giữa</a:t>
            </a:r>
            <a:r>
              <a:rPr lang="en-US"/>
              <a:t> 2 </a:t>
            </a:r>
            <a:r>
              <a:rPr lang="en-US" err="1"/>
              <a:t>bên</a:t>
            </a:r>
            <a:r>
              <a:rPr lang="en-US"/>
              <a:t> </a:t>
            </a:r>
            <a:r>
              <a:rPr lang="en-US" err="1"/>
              <a:t>anh</a:t>
            </a:r>
            <a:r>
              <a:rPr lang="en-US"/>
              <a:t> </a:t>
            </a:r>
            <a:r>
              <a:rPr lang="en-US" err="1"/>
              <a:t>nhé</a:t>
            </a:r>
            <a:r>
              <a:rPr lang="en-US"/>
              <a:t>. </a:t>
            </a:r>
            <a:r>
              <a:rPr lang="en-US" err="1"/>
              <a:t>Chúc</a:t>
            </a:r>
            <a:r>
              <a:rPr lang="en-US"/>
              <a:t> </a:t>
            </a:r>
            <a:r>
              <a:rPr lang="en-US" err="1"/>
              <a:t>anh</a:t>
            </a:r>
            <a:r>
              <a:rPr lang="en-US"/>
              <a:t> </a:t>
            </a:r>
            <a:r>
              <a:rPr lang="en-US" err="1"/>
              <a:t>buổi</a:t>
            </a:r>
            <a:r>
              <a:rPr lang="en-US"/>
              <a:t> </a:t>
            </a:r>
            <a:r>
              <a:rPr lang="en-US" err="1"/>
              <a:t>sáng</a:t>
            </a:r>
            <a:r>
              <a:rPr lang="en-US"/>
              <a:t> </a:t>
            </a:r>
            <a:r>
              <a:rPr lang="en-US" err="1"/>
              <a:t>tốt</a:t>
            </a:r>
            <a:r>
              <a:rPr lang="en-US"/>
              <a:t> </a:t>
            </a:r>
            <a:r>
              <a:rPr lang="en-US" err="1"/>
              <a:t>lành</a:t>
            </a:r>
            <a:r>
              <a:rPr lang="en-US"/>
              <a:t>.</a:t>
            </a:r>
          </a:p>
          <a:p>
            <a:pPr marL="182875" indent="0">
              <a:buNone/>
            </a:pPr>
            <a:r>
              <a:rPr lang="en-US" err="1"/>
              <a:t>Em</a:t>
            </a:r>
            <a:r>
              <a:rPr lang="en-US"/>
              <a:t> Ngân.</a:t>
            </a:r>
          </a:p>
          <a:p>
            <a:pPr marL="182875" indent="0">
              <a:buNone/>
            </a:pPr>
            <a:endParaRPr lang="en-US"/>
          </a:p>
        </p:txBody>
      </p:sp>
      <p:sp>
        <p:nvSpPr>
          <p:cNvPr id="14" name="Rectangle 13">
            <a:extLst>
              <a:ext uri="{FF2B5EF4-FFF2-40B4-BE49-F238E27FC236}">
                <a16:creationId xmlns:a16="http://schemas.microsoft.com/office/drawing/2014/main" id="{3FE9C285-56FB-4B36-8ECA-C2D6596AA9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 y="6334317"/>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937C076B-00B1-4629-B27F-A86F9885FB4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Footer Placeholder 5">
            <a:extLst>
              <a:ext uri="{FF2B5EF4-FFF2-40B4-BE49-F238E27FC236}">
                <a16:creationId xmlns:a16="http://schemas.microsoft.com/office/drawing/2014/main" id="{C278DC01-AC20-4280-A1A7-34422090A033}"/>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308129562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05A42EF-68E6-4808-81CD-E5ABD0ED92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258E1E-D3BB-45FC-8C47-FFFC1B95FE6D}"/>
              </a:ext>
            </a:extLst>
          </p:cNvPr>
          <p:cNvSpPr>
            <a:spLocks noGrp="1"/>
          </p:cNvSpPr>
          <p:nvPr>
            <p:ph type="title"/>
          </p:nvPr>
        </p:nvSpPr>
        <p:spPr>
          <a:xfrm>
            <a:off x="6411685" y="634947"/>
            <a:ext cx="5127171" cy="1450757"/>
          </a:xfrm>
        </p:spPr>
        <p:txBody>
          <a:bodyPr>
            <a:normAutofit/>
          </a:bodyPr>
          <a:lstStyle/>
          <a:p>
            <a:r>
              <a:rPr lang="en-US"/>
              <a:t>Mẫu email gửi đi</a:t>
            </a:r>
          </a:p>
        </p:txBody>
      </p:sp>
      <p:pic>
        <p:nvPicPr>
          <p:cNvPr id="3074" name="Picture 2" descr="Kết quả hình ảnh cho email">
            <a:extLst>
              <a:ext uri="{FF2B5EF4-FFF2-40B4-BE49-F238E27FC236}">
                <a16:creationId xmlns:a16="http://schemas.microsoft.com/office/drawing/2014/main" id="{D169B78B-9CF4-4A4B-9DAB-5899C3010235}"/>
              </a:ext>
            </a:extLst>
          </p:cNvPr>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745133" y="645107"/>
            <a:ext cx="5247747" cy="5247747"/>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Connector 72">
            <a:extLst>
              <a:ext uri="{FF2B5EF4-FFF2-40B4-BE49-F238E27FC236}">
                <a16:creationId xmlns:a16="http://schemas.microsoft.com/office/drawing/2014/main" id="{3C4A154E-1950-4755-A5FC-5998EE0CC1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30DFF24-6120-4108-9DF0-607D54018524}"/>
              </a:ext>
            </a:extLst>
          </p:cNvPr>
          <p:cNvSpPr>
            <a:spLocks noGrp="1"/>
          </p:cNvSpPr>
          <p:nvPr>
            <p:ph idx="1"/>
          </p:nvPr>
        </p:nvSpPr>
        <p:spPr>
          <a:xfrm>
            <a:off x="6411687" y="2198918"/>
            <a:ext cx="5127172" cy="3670180"/>
          </a:xfrm>
        </p:spPr>
        <p:txBody>
          <a:bodyPr>
            <a:normAutofit/>
          </a:bodyPr>
          <a:lstStyle/>
          <a:p>
            <a:pPr marL="182875" indent="0">
              <a:buNone/>
            </a:pPr>
            <a:r>
              <a:rPr lang="en-US" sz="1500"/>
              <a:t>Th</a:t>
            </a:r>
            <a:r>
              <a:rPr lang="vi-VN" sz="1500">
                <a:latin typeface="Calibri" panose="020F0502020204030204" pitchFamily="34" charset="0"/>
              </a:rPr>
              <a:t>ư</a:t>
            </a:r>
            <a:r>
              <a:rPr lang="en-US" sz="1500"/>
              <a:t>a </a:t>
            </a:r>
            <a:r>
              <a:rPr lang="en-US" sz="1500" err="1"/>
              <a:t>anh</a:t>
            </a:r>
            <a:r>
              <a:rPr lang="en-US" sz="1500"/>
              <a:t> </a:t>
            </a:r>
            <a:r>
              <a:rPr lang="en-US" sz="1500" err="1"/>
              <a:t>Hùng</a:t>
            </a:r>
            <a:r>
              <a:rPr lang="en-US" sz="1500"/>
              <a:t>,</a:t>
            </a:r>
          </a:p>
          <a:p>
            <a:pPr marL="182875" indent="0">
              <a:buNone/>
            </a:pPr>
            <a:r>
              <a:rPr lang="en-US" sz="1500" err="1"/>
              <a:t>Trước</a:t>
            </a:r>
            <a:r>
              <a:rPr lang="en-US" sz="1500"/>
              <a:t> </a:t>
            </a:r>
            <a:r>
              <a:rPr lang="en-US" sz="1500" err="1"/>
              <a:t>hết</a:t>
            </a:r>
            <a:r>
              <a:rPr lang="en-US" sz="1500"/>
              <a:t>, </a:t>
            </a:r>
            <a:r>
              <a:rPr lang="en-US" sz="1500" err="1"/>
              <a:t>iBPO</a:t>
            </a:r>
            <a:r>
              <a:rPr lang="en-US" sz="1500"/>
              <a:t> </a:t>
            </a:r>
            <a:r>
              <a:rPr lang="en-US" sz="1500" b="1" err="1"/>
              <a:t>xin</a:t>
            </a:r>
            <a:r>
              <a:rPr lang="en-US" sz="1500" b="1"/>
              <a:t> </a:t>
            </a:r>
            <a:r>
              <a:rPr lang="en-US" sz="1500" b="1" err="1"/>
              <a:t>cảm</a:t>
            </a:r>
            <a:r>
              <a:rPr lang="en-US" sz="1500" b="1"/>
              <a:t> </a:t>
            </a:r>
            <a:r>
              <a:rPr lang="vi-VN" sz="1500" b="1">
                <a:latin typeface="Calibri" panose="020F0502020204030204" pitchFamily="34" charset="0"/>
              </a:rPr>
              <a:t>ơ</a:t>
            </a:r>
            <a:r>
              <a:rPr lang="en-US" sz="1500" b="1"/>
              <a:t>n</a:t>
            </a:r>
            <a:r>
              <a:rPr lang="en-US" sz="1500"/>
              <a:t> </a:t>
            </a:r>
            <a:r>
              <a:rPr lang="en-US" sz="1500" err="1"/>
              <a:t>anh</a:t>
            </a:r>
            <a:r>
              <a:rPr lang="en-US" sz="1500"/>
              <a:t> </a:t>
            </a:r>
            <a:r>
              <a:rPr lang="en-US" sz="1500" err="1"/>
              <a:t>rất</a:t>
            </a:r>
            <a:r>
              <a:rPr lang="en-US" sz="1500"/>
              <a:t> </a:t>
            </a:r>
            <a:r>
              <a:rPr lang="en-US" sz="1500" err="1"/>
              <a:t>nhiều</a:t>
            </a:r>
            <a:r>
              <a:rPr lang="en-US" sz="1500"/>
              <a:t> </a:t>
            </a:r>
            <a:r>
              <a:rPr lang="en-US" sz="1500" err="1"/>
              <a:t>vì</a:t>
            </a:r>
            <a:r>
              <a:rPr lang="en-US" sz="1500"/>
              <a:t> </a:t>
            </a:r>
            <a:r>
              <a:rPr lang="en-US" sz="1500" err="1"/>
              <a:t>đã</a:t>
            </a:r>
            <a:r>
              <a:rPr lang="en-US" sz="1500"/>
              <a:t> </a:t>
            </a:r>
            <a:r>
              <a:rPr lang="en-US" sz="1500" err="1"/>
              <a:t>nhiệt</a:t>
            </a:r>
            <a:r>
              <a:rPr lang="en-US" sz="1500"/>
              <a:t> </a:t>
            </a:r>
            <a:r>
              <a:rPr lang="en-US" sz="1500" err="1"/>
              <a:t>tình</a:t>
            </a:r>
            <a:r>
              <a:rPr lang="en-US" sz="1500"/>
              <a:t> </a:t>
            </a:r>
            <a:r>
              <a:rPr lang="en-US" sz="1500" err="1"/>
              <a:t>tham</a:t>
            </a:r>
            <a:r>
              <a:rPr lang="en-US" sz="1500"/>
              <a:t> </a:t>
            </a:r>
            <a:r>
              <a:rPr lang="en-US" sz="1500" err="1"/>
              <a:t>gia</a:t>
            </a:r>
            <a:r>
              <a:rPr lang="en-US" sz="1500"/>
              <a:t> </a:t>
            </a:r>
            <a:r>
              <a:rPr lang="en-US" sz="1500" err="1"/>
              <a:t>buổi</a:t>
            </a:r>
            <a:r>
              <a:rPr lang="en-US" sz="1500"/>
              <a:t> </a:t>
            </a:r>
            <a:r>
              <a:rPr lang="en-US" sz="1500" err="1"/>
              <a:t>khảo</a:t>
            </a:r>
            <a:r>
              <a:rPr lang="en-US" sz="1500"/>
              <a:t> </a:t>
            </a:r>
            <a:r>
              <a:rPr lang="en-US" sz="1500" err="1"/>
              <a:t>sát</a:t>
            </a:r>
            <a:r>
              <a:rPr lang="en-US" sz="1500"/>
              <a:t> </a:t>
            </a:r>
            <a:r>
              <a:rPr lang="en-US" sz="1500" err="1"/>
              <a:t>hôm</a:t>
            </a:r>
            <a:r>
              <a:rPr lang="en-US" sz="1500"/>
              <a:t> nay. </a:t>
            </a:r>
            <a:r>
              <a:rPr lang="en-US" sz="1500" err="1"/>
              <a:t>Các</a:t>
            </a:r>
            <a:r>
              <a:rPr lang="en-US" sz="1500"/>
              <a:t> </a:t>
            </a:r>
            <a:r>
              <a:rPr lang="en-US" sz="1500" err="1"/>
              <a:t>thông</a:t>
            </a:r>
            <a:r>
              <a:rPr lang="en-US" sz="1500"/>
              <a:t> tin </a:t>
            </a:r>
            <a:r>
              <a:rPr lang="en-US" sz="1500" err="1"/>
              <a:t>trao</a:t>
            </a:r>
            <a:r>
              <a:rPr lang="en-US" sz="1500"/>
              <a:t> </a:t>
            </a:r>
            <a:r>
              <a:rPr lang="en-US" sz="1500" err="1"/>
              <a:t>đổi</a:t>
            </a:r>
            <a:r>
              <a:rPr lang="en-US" sz="1500"/>
              <a:t> </a:t>
            </a:r>
            <a:r>
              <a:rPr lang="en-US" sz="1500" err="1"/>
              <a:t>từ</a:t>
            </a:r>
            <a:r>
              <a:rPr lang="en-US" sz="1500"/>
              <a:t> </a:t>
            </a:r>
            <a:r>
              <a:rPr lang="en-US" sz="1500" err="1"/>
              <a:t>anh</a:t>
            </a:r>
            <a:r>
              <a:rPr lang="en-US" sz="1500"/>
              <a:t> </a:t>
            </a:r>
            <a:r>
              <a:rPr lang="en-US" sz="1500" b="1" err="1"/>
              <a:t>rất</a:t>
            </a:r>
            <a:r>
              <a:rPr lang="en-US" sz="1500" b="1"/>
              <a:t> </a:t>
            </a:r>
            <a:r>
              <a:rPr lang="en-US" sz="1500" b="1" err="1"/>
              <a:t>quan</a:t>
            </a:r>
            <a:r>
              <a:rPr lang="en-US" sz="1500" b="1"/>
              <a:t> </a:t>
            </a:r>
            <a:r>
              <a:rPr lang="en-US" sz="1500" b="1" err="1"/>
              <a:t>trọng</a:t>
            </a:r>
            <a:r>
              <a:rPr lang="en-US" sz="1500" b="1"/>
              <a:t> </a:t>
            </a:r>
            <a:r>
              <a:rPr lang="en-US" sz="1500" err="1"/>
              <a:t>trong</a:t>
            </a:r>
            <a:r>
              <a:rPr lang="en-US" sz="1500"/>
              <a:t> </a:t>
            </a:r>
            <a:r>
              <a:rPr lang="en-US" sz="1500" err="1"/>
              <a:t>việc</a:t>
            </a:r>
            <a:r>
              <a:rPr lang="en-US" sz="1500"/>
              <a:t> </a:t>
            </a:r>
            <a:r>
              <a:rPr lang="en-US" sz="1500" err="1"/>
              <a:t>xây</a:t>
            </a:r>
            <a:r>
              <a:rPr lang="en-US" sz="1500"/>
              <a:t> </a:t>
            </a:r>
            <a:r>
              <a:rPr lang="en-US" sz="1500" err="1"/>
              <a:t>dựng</a:t>
            </a:r>
            <a:r>
              <a:rPr lang="en-US" sz="1500"/>
              <a:t> </a:t>
            </a:r>
            <a:r>
              <a:rPr lang="en-US" sz="1500" err="1"/>
              <a:t>bộ</a:t>
            </a:r>
            <a:r>
              <a:rPr lang="en-US" sz="1500"/>
              <a:t> </a:t>
            </a:r>
            <a:r>
              <a:rPr lang="en-US" sz="1500" err="1"/>
              <a:t>yêu</a:t>
            </a:r>
            <a:r>
              <a:rPr lang="en-US" sz="1500"/>
              <a:t> </a:t>
            </a:r>
            <a:r>
              <a:rPr lang="en-US" sz="1500" err="1"/>
              <a:t>cầu</a:t>
            </a:r>
            <a:r>
              <a:rPr lang="en-US" sz="1500"/>
              <a:t> </a:t>
            </a:r>
            <a:r>
              <a:rPr lang="en-US" sz="1500" err="1"/>
              <a:t>cho</a:t>
            </a:r>
            <a:r>
              <a:rPr lang="en-US" sz="1500"/>
              <a:t> </a:t>
            </a:r>
            <a:r>
              <a:rPr lang="en-US" sz="1500" err="1"/>
              <a:t>phần</a:t>
            </a:r>
            <a:r>
              <a:rPr lang="en-US" sz="1500"/>
              <a:t> </a:t>
            </a:r>
            <a:r>
              <a:rPr lang="en-US" sz="1500" err="1"/>
              <a:t>mềm</a:t>
            </a:r>
            <a:r>
              <a:rPr lang="en-US" sz="1500"/>
              <a:t> </a:t>
            </a:r>
            <a:r>
              <a:rPr lang="en-US" sz="1500" err="1"/>
              <a:t>quản</a:t>
            </a:r>
            <a:r>
              <a:rPr lang="en-US" sz="1500"/>
              <a:t> </a:t>
            </a:r>
            <a:r>
              <a:rPr lang="en-US" sz="1500" err="1"/>
              <a:t>lý</a:t>
            </a:r>
            <a:r>
              <a:rPr lang="en-US" sz="1500"/>
              <a:t> </a:t>
            </a:r>
            <a:r>
              <a:rPr lang="en-US" sz="1500" err="1"/>
              <a:t>khách</a:t>
            </a:r>
            <a:r>
              <a:rPr lang="en-US" sz="1500"/>
              <a:t> </a:t>
            </a:r>
            <a:r>
              <a:rPr lang="en-US" sz="1500" err="1"/>
              <a:t>hàng</a:t>
            </a:r>
            <a:r>
              <a:rPr lang="en-US" sz="1500"/>
              <a:t>. </a:t>
            </a:r>
          </a:p>
          <a:p>
            <a:pPr marL="182875" indent="0">
              <a:buNone/>
            </a:pPr>
            <a:r>
              <a:rPr lang="en-US" sz="1500" err="1"/>
              <a:t>Để</a:t>
            </a:r>
            <a:r>
              <a:rPr lang="en-US" sz="1500"/>
              <a:t> </a:t>
            </a:r>
            <a:r>
              <a:rPr lang="en-US" sz="1500" err="1"/>
              <a:t>ghi</a:t>
            </a:r>
            <a:r>
              <a:rPr lang="en-US" sz="1500"/>
              <a:t> </a:t>
            </a:r>
            <a:r>
              <a:rPr lang="en-US" sz="1500" err="1"/>
              <a:t>nhớ</a:t>
            </a:r>
            <a:r>
              <a:rPr lang="en-US" sz="1500"/>
              <a:t> </a:t>
            </a:r>
            <a:r>
              <a:rPr lang="en-US" sz="1500" err="1"/>
              <a:t>nội</a:t>
            </a:r>
            <a:r>
              <a:rPr lang="en-US" sz="1500"/>
              <a:t> dung </a:t>
            </a:r>
            <a:r>
              <a:rPr lang="en-US" sz="1500" err="1"/>
              <a:t>làm</a:t>
            </a:r>
            <a:r>
              <a:rPr lang="en-US" sz="1500"/>
              <a:t> </a:t>
            </a:r>
            <a:r>
              <a:rPr lang="en-US" sz="1500" err="1"/>
              <a:t>việc</a:t>
            </a:r>
            <a:r>
              <a:rPr lang="en-US" sz="1500"/>
              <a:t> </a:t>
            </a:r>
            <a:r>
              <a:rPr lang="en-US" sz="1500" err="1"/>
              <a:t>giữa</a:t>
            </a:r>
            <a:r>
              <a:rPr lang="en-US" sz="1500"/>
              <a:t> 2 </a:t>
            </a:r>
            <a:r>
              <a:rPr lang="en-US" sz="1500" err="1"/>
              <a:t>bên</a:t>
            </a:r>
            <a:r>
              <a:rPr lang="en-US" sz="1500"/>
              <a:t>, </a:t>
            </a:r>
            <a:r>
              <a:rPr lang="en-US" sz="1500" err="1"/>
              <a:t>em</a:t>
            </a:r>
            <a:r>
              <a:rPr lang="en-US" sz="1500"/>
              <a:t> </a:t>
            </a:r>
            <a:r>
              <a:rPr lang="en-US" sz="1500" err="1"/>
              <a:t>xin</a:t>
            </a:r>
            <a:r>
              <a:rPr lang="en-US" sz="1500"/>
              <a:t> </a:t>
            </a:r>
            <a:r>
              <a:rPr lang="en-US" sz="1500" err="1"/>
              <a:t>phép</a:t>
            </a:r>
            <a:r>
              <a:rPr lang="en-US" sz="1500"/>
              <a:t> </a:t>
            </a:r>
            <a:r>
              <a:rPr lang="en-US" sz="1500" b="1" err="1"/>
              <a:t>gửi</a:t>
            </a:r>
            <a:r>
              <a:rPr lang="en-US" sz="1500" b="1"/>
              <a:t> </a:t>
            </a:r>
            <a:r>
              <a:rPr lang="en-US" sz="1500" b="1" err="1"/>
              <a:t>lại</a:t>
            </a:r>
            <a:r>
              <a:rPr lang="en-US" sz="1500" b="1"/>
              <a:t> </a:t>
            </a:r>
            <a:r>
              <a:rPr lang="en-US" sz="1500" b="1" err="1"/>
              <a:t>anh</a:t>
            </a:r>
            <a:r>
              <a:rPr lang="en-US" sz="1500" b="1"/>
              <a:t> </a:t>
            </a:r>
            <a:r>
              <a:rPr lang="en-US" sz="1500" b="1" err="1"/>
              <a:t>Biên</a:t>
            </a:r>
            <a:r>
              <a:rPr lang="en-US" sz="1500" b="1"/>
              <a:t> </a:t>
            </a:r>
            <a:r>
              <a:rPr lang="en-US" sz="1500" b="1" err="1"/>
              <a:t>bản</a:t>
            </a:r>
            <a:r>
              <a:rPr lang="en-US" sz="1500" b="1"/>
              <a:t> </a:t>
            </a:r>
            <a:r>
              <a:rPr lang="en-US" sz="1500" b="1" err="1"/>
              <a:t>khảo</a:t>
            </a:r>
            <a:r>
              <a:rPr lang="en-US" sz="1500" b="1"/>
              <a:t> </a:t>
            </a:r>
            <a:r>
              <a:rPr lang="en-US" sz="1500" b="1" err="1"/>
              <a:t>sát</a:t>
            </a:r>
            <a:r>
              <a:rPr lang="en-US" sz="1500" b="1"/>
              <a:t> </a:t>
            </a:r>
            <a:r>
              <a:rPr lang="en-US" sz="1500" err="1"/>
              <a:t>hôm</a:t>
            </a:r>
            <a:r>
              <a:rPr lang="en-US" sz="1500"/>
              <a:t> nay </a:t>
            </a:r>
            <a:r>
              <a:rPr lang="en-US" sz="1500" err="1"/>
              <a:t>anh</a:t>
            </a:r>
            <a:r>
              <a:rPr lang="en-US" sz="1500"/>
              <a:t> </a:t>
            </a:r>
            <a:r>
              <a:rPr lang="en-US" sz="1500" err="1"/>
              <a:t>nhé</a:t>
            </a:r>
            <a:r>
              <a:rPr lang="en-US" sz="1500"/>
              <a:t>!</a:t>
            </a:r>
          </a:p>
          <a:p>
            <a:pPr marL="182875" indent="0">
              <a:buNone/>
            </a:pPr>
            <a:r>
              <a:rPr lang="en-US" sz="1500" err="1"/>
              <a:t>Dự</a:t>
            </a:r>
            <a:r>
              <a:rPr lang="en-US" sz="1500"/>
              <a:t> </a:t>
            </a:r>
            <a:r>
              <a:rPr lang="en-US" sz="1500" err="1"/>
              <a:t>kiến</a:t>
            </a:r>
            <a:r>
              <a:rPr lang="en-US" sz="1500"/>
              <a:t> </a:t>
            </a:r>
            <a:r>
              <a:rPr lang="en-US" sz="1500" b="1"/>
              <a:t>8h30 </a:t>
            </a:r>
            <a:r>
              <a:rPr lang="en-US" sz="1500" b="1" err="1"/>
              <a:t>sáng</a:t>
            </a:r>
            <a:r>
              <a:rPr lang="en-US" sz="1500" b="1"/>
              <a:t> </a:t>
            </a:r>
            <a:r>
              <a:rPr lang="en-US" sz="1500" b="1" err="1"/>
              <a:t>thứ</a:t>
            </a:r>
            <a:r>
              <a:rPr lang="en-US" sz="1500" b="1"/>
              <a:t> 3 </a:t>
            </a:r>
            <a:r>
              <a:rPr lang="en-US" sz="1500" b="1" err="1"/>
              <a:t>tuần</a:t>
            </a:r>
            <a:r>
              <a:rPr lang="en-US" sz="1500" b="1"/>
              <a:t> </a:t>
            </a:r>
            <a:r>
              <a:rPr lang="en-US" sz="1500" b="1" err="1"/>
              <a:t>sau</a:t>
            </a:r>
            <a:r>
              <a:rPr lang="en-US" sz="1500" b="1"/>
              <a:t> </a:t>
            </a:r>
            <a:r>
              <a:rPr lang="en-US" sz="1500" b="1" err="1"/>
              <a:t>em</a:t>
            </a:r>
            <a:r>
              <a:rPr lang="en-US" sz="1500" b="1"/>
              <a:t> </a:t>
            </a:r>
            <a:r>
              <a:rPr lang="en-US" sz="1500" b="1" err="1"/>
              <a:t>xin</a:t>
            </a:r>
            <a:r>
              <a:rPr lang="en-US" sz="1500" b="1"/>
              <a:t> </a:t>
            </a:r>
            <a:r>
              <a:rPr lang="en-US" sz="1500" b="1" err="1"/>
              <a:t>phép</a:t>
            </a:r>
            <a:r>
              <a:rPr lang="en-US" sz="1500" b="1"/>
              <a:t> </a:t>
            </a:r>
            <a:r>
              <a:rPr lang="en-US" sz="1500" b="1" err="1"/>
              <a:t>làm</a:t>
            </a:r>
            <a:r>
              <a:rPr lang="en-US" sz="1500" b="1"/>
              <a:t> </a:t>
            </a:r>
            <a:r>
              <a:rPr lang="en-US" sz="1500" b="1" err="1"/>
              <a:t>việc</a:t>
            </a:r>
            <a:r>
              <a:rPr lang="en-US" sz="1500" b="1"/>
              <a:t> </a:t>
            </a:r>
            <a:r>
              <a:rPr lang="en-US" sz="1500" err="1"/>
              <a:t>với</a:t>
            </a:r>
            <a:r>
              <a:rPr lang="en-US" sz="1500"/>
              <a:t> </a:t>
            </a:r>
            <a:r>
              <a:rPr lang="en-US" sz="1500" err="1"/>
              <a:t>anh</a:t>
            </a:r>
            <a:r>
              <a:rPr lang="en-US" sz="1500"/>
              <a:t> </a:t>
            </a:r>
            <a:r>
              <a:rPr lang="en-US" sz="1500" err="1"/>
              <a:t>buổi</a:t>
            </a:r>
            <a:r>
              <a:rPr lang="en-US" sz="1500"/>
              <a:t> </a:t>
            </a:r>
            <a:r>
              <a:rPr lang="en-US" sz="1500" err="1"/>
              <a:t>nữa</a:t>
            </a:r>
            <a:r>
              <a:rPr lang="en-US" sz="1500"/>
              <a:t> </a:t>
            </a:r>
            <a:r>
              <a:rPr lang="en-US" sz="1500" b="1" err="1"/>
              <a:t>để</a:t>
            </a:r>
            <a:r>
              <a:rPr lang="en-US" sz="1500" b="1"/>
              <a:t> </a:t>
            </a:r>
            <a:r>
              <a:rPr lang="en-US" sz="1500" b="1" err="1"/>
              <a:t>trình</a:t>
            </a:r>
            <a:r>
              <a:rPr lang="en-US" sz="1500" b="1"/>
              <a:t> </a:t>
            </a:r>
            <a:r>
              <a:rPr lang="en-US" sz="1500" b="1" err="1"/>
              <a:t>bày</a:t>
            </a:r>
            <a:r>
              <a:rPr lang="en-US" sz="1500" b="1"/>
              <a:t> </a:t>
            </a:r>
            <a:r>
              <a:rPr lang="en-US" sz="1500" b="1" err="1"/>
              <a:t>giải</a:t>
            </a:r>
            <a:r>
              <a:rPr lang="en-US" sz="1500" b="1"/>
              <a:t> </a:t>
            </a:r>
            <a:r>
              <a:rPr lang="en-US" sz="1500" b="1" err="1"/>
              <a:t>pháp</a:t>
            </a:r>
            <a:r>
              <a:rPr lang="en-US" sz="1500" b="1"/>
              <a:t> </a:t>
            </a:r>
            <a:r>
              <a:rPr lang="en-US" sz="1500" err="1"/>
              <a:t>bên</a:t>
            </a:r>
            <a:r>
              <a:rPr lang="en-US" sz="1500"/>
              <a:t> </a:t>
            </a:r>
            <a:r>
              <a:rPr lang="en-US" sz="1500" err="1"/>
              <a:t>em</a:t>
            </a:r>
            <a:r>
              <a:rPr lang="en-US" sz="1500"/>
              <a:t> </a:t>
            </a:r>
            <a:r>
              <a:rPr lang="en-US" sz="1500" err="1"/>
              <a:t>đề</a:t>
            </a:r>
            <a:r>
              <a:rPr lang="en-US" sz="1500"/>
              <a:t> </a:t>
            </a:r>
            <a:r>
              <a:rPr lang="en-US" sz="1500" err="1"/>
              <a:t>xuất</a:t>
            </a:r>
            <a:r>
              <a:rPr lang="en-US" sz="1500"/>
              <a:t>. </a:t>
            </a:r>
            <a:r>
              <a:rPr lang="en-US" sz="1500" err="1"/>
              <a:t>Em</a:t>
            </a:r>
            <a:r>
              <a:rPr lang="en-US" sz="1500"/>
              <a:t> </a:t>
            </a:r>
            <a:r>
              <a:rPr lang="en-US" sz="1500" b="1" err="1"/>
              <a:t>sẽ</a:t>
            </a:r>
            <a:r>
              <a:rPr lang="en-US" sz="1500" b="1"/>
              <a:t> </a:t>
            </a:r>
            <a:r>
              <a:rPr lang="en-US" sz="1500" b="1" err="1"/>
              <a:t>gọi</a:t>
            </a:r>
            <a:r>
              <a:rPr lang="en-US" sz="1500" b="1"/>
              <a:t> </a:t>
            </a:r>
            <a:r>
              <a:rPr lang="en-US" sz="1500" b="1" err="1"/>
              <a:t>điện</a:t>
            </a:r>
            <a:r>
              <a:rPr lang="en-US" sz="1500" b="1"/>
              <a:t> </a:t>
            </a:r>
            <a:r>
              <a:rPr lang="en-US" sz="1500" b="1" err="1"/>
              <a:t>nhắc</a:t>
            </a:r>
            <a:r>
              <a:rPr lang="en-US" sz="1500" b="1"/>
              <a:t> </a:t>
            </a:r>
            <a:r>
              <a:rPr lang="en-US" sz="1500" b="1" err="1"/>
              <a:t>anh</a:t>
            </a:r>
            <a:r>
              <a:rPr lang="en-US" sz="1500" b="1"/>
              <a:t> </a:t>
            </a:r>
            <a:r>
              <a:rPr lang="en-US" sz="1500"/>
              <a:t>tr</a:t>
            </a:r>
            <a:r>
              <a:rPr lang="vi-VN" sz="1500">
                <a:latin typeface="Calibri" panose="020F0502020204030204" pitchFamily="34" charset="0"/>
              </a:rPr>
              <a:t>ư</a:t>
            </a:r>
            <a:r>
              <a:rPr lang="en-US" sz="1500" err="1"/>
              <a:t>ớc</a:t>
            </a:r>
            <a:r>
              <a:rPr lang="en-US" sz="1500"/>
              <a:t> </a:t>
            </a:r>
            <a:r>
              <a:rPr lang="en-US" sz="1500" err="1"/>
              <a:t>đó</a:t>
            </a:r>
            <a:r>
              <a:rPr lang="en-US" sz="1500"/>
              <a:t> 1 </a:t>
            </a:r>
            <a:r>
              <a:rPr lang="en-US" sz="1500" err="1"/>
              <a:t>ngày</a:t>
            </a:r>
            <a:r>
              <a:rPr lang="en-US" sz="1500"/>
              <a:t> </a:t>
            </a:r>
            <a:r>
              <a:rPr lang="en-US" sz="1500" err="1"/>
              <a:t>hoặc</a:t>
            </a:r>
            <a:r>
              <a:rPr lang="en-US" sz="1500"/>
              <a:t> </a:t>
            </a:r>
            <a:r>
              <a:rPr lang="en-US" sz="1500" err="1"/>
              <a:t>nếu</a:t>
            </a:r>
            <a:r>
              <a:rPr lang="en-US" sz="1500"/>
              <a:t> </a:t>
            </a:r>
            <a:r>
              <a:rPr lang="en-US" sz="1500" err="1"/>
              <a:t>có</a:t>
            </a:r>
            <a:r>
              <a:rPr lang="en-US" sz="1500"/>
              <a:t> </a:t>
            </a:r>
            <a:r>
              <a:rPr lang="en-US" sz="1500" err="1"/>
              <a:t>thay</a:t>
            </a:r>
            <a:r>
              <a:rPr lang="en-US" sz="1500"/>
              <a:t> </a:t>
            </a:r>
            <a:r>
              <a:rPr lang="en-US" sz="1500" err="1"/>
              <a:t>đổi</a:t>
            </a:r>
            <a:r>
              <a:rPr lang="en-US" sz="1500"/>
              <a:t> </a:t>
            </a:r>
            <a:r>
              <a:rPr lang="en-US" sz="1500" err="1"/>
              <a:t>anh</a:t>
            </a:r>
            <a:r>
              <a:rPr lang="en-US" sz="1500"/>
              <a:t> </a:t>
            </a:r>
            <a:r>
              <a:rPr lang="en-US" sz="1500" err="1"/>
              <a:t>nhé</a:t>
            </a:r>
            <a:r>
              <a:rPr lang="en-US" sz="1500"/>
              <a:t>.</a:t>
            </a:r>
          </a:p>
          <a:p>
            <a:pPr marL="182875" indent="0">
              <a:buNone/>
            </a:pPr>
            <a:r>
              <a:rPr lang="en-US" sz="1500" err="1"/>
              <a:t>Trân</a:t>
            </a:r>
            <a:r>
              <a:rPr lang="en-US" sz="1500"/>
              <a:t> </a:t>
            </a:r>
            <a:r>
              <a:rPr lang="en-US" sz="1500" err="1"/>
              <a:t>trọng</a:t>
            </a:r>
            <a:r>
              <a:rPr lang="en-US" sz="1500"/>
              <a:t> </a:t>
            </a:r>
            <a:r>
              <a:rPr lang="en-US" sz="1500" err="1"/>
              <a:t>cảm</a:t>
            </a:r>
            <a:r>
              <a:rPr lang="en-US" sz="1500"/>
              <a:t> </a:t>
            </a:r>
            <a:r>
              <a:rPr lang="vi-VN" sz="1500">
                <a:latin typeface="Calibri" panose="020F0502020204030204" pitchFamily="34" charset="0"/>
              </a:rPr>
              <a:t>ơ</a:t>
            </a:r>
            <a:r>
              <a:rPr lang="en-US" sz="1500"/>
              <a:t>n </a:t>
            </a:r>
            <a:r>
              <a:rPr lang="en-US" sz="1500" err="1"/>
              <a:t>anh</a:t>
            </a:r>
            <a:r>
              <a:rPr lang="en-US" sz="1500"/>
              <a:t> </a:t>
            </a:r>
            <a:r>
              <a:rPr lang="en-US" sz="1500" err="1"/>
              <a:t>và</a:t>
            </a:r>
            <a:r>
              <a:rPr lang="en-US" sz="1500"/>
              <a:t> </a:t>
            </a:r>
            <a:r>
              <a:rPr lang="en-US" sz="1500" b="1" err="1"/>
              <a:t>chúc</a:t>
            </a:r>
            <a:r>
              <a:rPr lang="en-US" sz="1500" b="1"/>
              <a:t> </a:t>
            </a:r>
            <a:r>
              <a:rPr lang="en-US" sz="1500" b="1" err="1"/>
              <a:t>anh</a:t>
            </a:r>
            <a:r>
              <a:rPr lang="en-US" sz="1500" b="1"/>
              <a:t> </a:t>
            </a:r>
            <a:r>
              <a:rPr lang="en-US" sz="1500" b="1" err="1"/>
              <a:t>tuần</a:t>
            </a:r>
            <a:r>
              <a:rPr lang="en-US" sz="1500" b="1"/>
              <a:t> </a:t>
            </a:r>
            <a:r>
              <a:rPr lang="en-US" sz="1500" b="1" err="1"/>
              <a:t>mới</a:t>
            </a:r>
            <a:r>
              <a:rPr lang="en-US" sz="1500" b="1"/>
              <a:t> </a:t>
            </a:r>
            <a:r>
              <a:rPr lang="en-US" sz="1500" b="1" err="1"/>
              <a:t>tốt</a:t>
            </a:r>
            <a:r>
              <a:rPr lang="en-US" sz="1500" b="1"/>
              <a:t> </a:t>
            </a:r>
            <a:r>
              <a:rPr lang="en-US" sz="1500" b="1" err="1"/>
              <a:t>lành</a:t>
            </a:r>
            <a:r>
              <a:rPr lang="en-US" sz="1500"/>
              <a:t>!</a:t>
            </a:r>
          </a:p>
          <a:p>
            <a:pPr marL="182875" indent="0">
              <a:buNone/>
            </a:pPr>
            <a:r>
              <a:rPr lang="en-US" sz="1500" err="1"/>
              <a:t>Chữ</a:t>
            </a:r>
            <a:r>
              <a:rPr lang="en-US" sz="1500"/>
              <a:t> </a:t>
            </a:r>
            <a:r>
              <a:rPr lang="en-US" sz="1500" err="1"/>
              <a:t>ký</a:t>
            </a:r>
            <a:r>
              <a:rPr lang="en-US" sz="1500"/>
              <a:t> email ng</a:t>
            </a:r>
            <a:r>
              <a:rPr lang="vi-VN" sz="1500">
                <a:latin typeface="Calibri" panose="020F0502020204030204" pitchFamily="34" charset="0"/>
              </a:rPr>
              <a:t>ư</a:t>
            </a:r>
            <a:r>
              <a:rPr lang="en-US" sz="1500" err="1"/>
              <a:t>ời</a:t>
            </a:r>
            <a:r>
              <a:rPr lang="en-US" sz="1500"/>
              <a:t> </a:t>
            </a:r>
            <a:r>
              <a:rPr lang="en-US" sz="1500" err="1"/>
              <a:t>gửi</a:t>
            </a:r>
            <a:endParaRPr lang="en-US" sz="1500"/>
          </a:p>
        </p:txBody>
      </p:sp>
      <p:sp>
        <p:nvSpPr>
          <p:cNvPr id="75" name="Rectangle 74">
            <a:extLst>
              <a:ext uri="{FF2B5EF4-FFF2-40B4-BE49-F238E27FC236}">
                <a16:creationId xmlns:a16="http://schemas.microsoft.com/office/drawing/2014/main" id="{3FE9C285-56FB-4B36-8ECA-C2D6596AA9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 y="6334317"/>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 name="Rectangle 76">
            <a:extLst>
              <a:ext uri="{FF2B5EF4-FFF2-40B4-BE49-F238E27FC236}">
                <a16:creationId xmlns:a16="http://schemas.microsoft.com/office/drawing/2014/main" id="{937C076B-00B1-4629-B27F-A86F9885FB4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Footer Placeholder 4">
            <a:extLst>
              <a:ext uri="{FF2B5EF4-FFF2-40B4-BE49-F238E27FC236}">
                <a16:creationId xmlns:a16="http://schemas.microsoft.com/office/drawing/2014/main" id="{79796D59-76A6-4648-96C7-B36A2E62490E}"/>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339620522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1D53CA0-FDE7-4B62-AE74-A671E6B82DC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7"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06FA22A8-DAD2-4DBF-BCF6-AA00E9D8362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38CF2381-9166-48DC-8859-93B6A589395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49F38109-6CA7-491B-A6A4-D2A06300E21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305AF6-01F0-43AC-A9D1-519B4B513A0D}"/>
              </a:ext>
            </a:extLst>
          </p:cNvPr>
          <p:cNvSpPr>
            <a:spLocks noGrp="1"/>
          </p:cNvSpPr>
          <p:nvPr>
            <p:ph type="title"/>
          </p:nvPr>
        </p:nvSpPr>
        <p:spPr>
          <a:xfrm>
            <a:off x="6730000" y="639101"/>
            <a:ext cx="4813072" cy="3686015"/>
          </a:xfrm>
        </p:spPr>
        <p:txBody>
          <a:bodyPr vert="horz" lIns="91440" tIns="45720" rIns="91440" bIns="45720" rtlCol="0" anchor="b">
            <a:normAutofit/>
          </a:bodyPr>
          <a:lstStyle/>
          <a:p>
            <a:r>
              <a:rPr lang="en-US" sz="8000">
                <a:solidFill>
                  <a:schemeClr val="tx1">
                    <a:lumMod val="85000"/>
                    <a:lumOff val="15000"/>
                  </a:schemeClr>
                </a:solidFill>
              </a:rPr>
              <a:t>Kỹ năng thuyết trình</a:t>
            </a:r>
          </a:p>
        </p:txBody>
      </p:sp>
      <p:pic>
        <p:nvPicPr>
          <p:cNvPr id="5" name="Content Placeholder 4" descr="A group of people in a room&#10;&#10;Description automatically generated">
            <a:extLst>
              <a:ext uri="{FF2B5EF4-FFF2-40B4-BE49-F238E27FC236}">
                <a16:creationId xmlns:a16="http://schemas.microsoft.com/office/drawing/2014/main" id="{DDDEA9D3-BCDC-4572-B784-485025D351A2}"/>
              </a:ext>
            </a:extLst>
          </p:cNvPr>
          <p:cNvPicPr>
            <a:picLocks noGrp="1" noChangeAspect="1"/>
          </p:cNvPicPr>
          <p:nvPr>
            <p:ph idx="1"/>
          </p:nvPr>
        </p:nvPicPr>
        <p:blipFill rotWithShape="1">
          <a:blip r:embed="rId2" cstate="email">
            <a:extLst>
              <a:ext uri="{28A0092B-C50C-407E-A947-70E740481C1C}">
                <a14:useLocalDpi xmlns:a14="http://schemas.microsoft.com/office/drawing/2010/main"/>
              </a:ext>
            </a:extLst>
          </a:blip>
          <a:srcRect b="-1"/>
          <a:stretch/>
        </p:blipFill>
        <p:spPr>
          <a:xfrm>
            <a:off x="634004" y="640085"/>
            <a:ext cx="5462001" cy="5054156"/>
          </a:xfrm>
          <a:prstGeom prst="rect">
            <a:avLst/>
          </a:prstGeom>
        </p:spPr>
      </p:pic>
      <p:cxnSp>
        <p:nvCxnSpPr>
          <p:cNvPr id="18" name="Straight Connector 17">
            <a:extLst>
              <a:ext uri="{FF2B5EF4-FFF2-40B4-BE49-F238E27FC236}">
                <a16:creationId xmlns:a16="http://schemas.microsoft.com/office/drawing/2014/main" id="{107708C9-4DE8-42DC-8556-86EFA6F0BB2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093E2E4-CE1B-4314-8AD0-0555B7CAC47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 y="6334317"/>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A8D8D66C-6E87-4017-8A48-ED6A4578A0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Footer Placeholder 3">
            <a:extLst>
              <a:ext uri="{FF2B5EF4-FFF2-40B4-BE49-F238E27FC236}">
                <a16:creationId xmlns:a16="http://schemas.microsoft.com/office/drawing/2014/main" id="{B64ADBD8-999E-4201-A085-4B330B952198}"/>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403404112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a:t>Vai trò của thuyết trình với BA</a:t>
            </a:r>
          </a:p>
        </p:txBody>
      </p:sp>
      <p:sp>
        <p:nvSpPr>
          <p:cNvPr id="3" name="Content Placeholder 2"/>
          <p:cNvSpPr>
            <a:spLocks noGrp="1"/>
          </p:cNvSpPr>
          <p:nvPr>
            <p:ph idx="1"/>
          </p:nvPr>
        </p:nvSpPr>
        <p:spPr>
          <a:xfrm>
            <a:off x="838200" y="1628800"/>
            <a:ext cx="10515600" cy="4351339"/>
          </a:xfrm>
        </p:spPr>
        <p:txBody>
          <a:bodyPr/>
          <a:lstStyle/>
          <a:p>
            <a:pPr>
              <a:lnSpc>
                <a:spcPct val="150000"/>
              </a:lnSpc>
            </a:pPr>
            <a:r>
              <a:rPr lang="en-US"/>
              <a:t>Trình bày đề xuất giải pháp</a:t>
            </a:r>
          </a:p>
          <a:p>
            <a:pPr>
              <a:lnSpc>
                <a:spcPct val="150000"/>
              </a:lnSpc>
            </a:pPr>
            <a:r>
              <a:rPr lang="en-US"/>
              <a:t>Giới thiệu (demo) sản phẩm</a:t>
            </a:r>
          </a:p>
          <a:p>
            <a:pPr lvl="1">
              <a:lnSpc>
                <a:spcPct val="150000"/>
              </a:lnSpc>
            </a:pPr>
            <a:r>
              <a:rPr lang="en-US"/>
              <a:t>Để người nghe hiểu giải pháp</a:t>
            </a:r>
          </a:p>
          <a:p>
            <a:pPr lvl="1">
              <a:lnSpc>
                <a:spcPct val="150000"/>
              </a:lnSpc>
            </a:pPr>
            <a:r>
              <a:rPr lang="en-US"/>
              <a:t>Để người nghe đồng tình, chấp nhận, cổ vũ</a:t>
            </a:r>
          </a:p>
          <a:p>
            <a:pPr lvl="1">
              <a:lnSpc>
                <a:spcPct val="150000"/>
              </a:lnSpc>
            </a:pPr>
            <a:r>
              <a:rPr lang="en-US"/>
              <a:t>Để người nghe biết vai trò của mình </a:t>
            </a:r>
          </a:p>
          <a:p>
            <a:pPr lvl="1">
              <a:lnSpc>
                <a:spcPct val="150000"/>
              </a:lnSpc>
            </a:pPr>
            <a:r>
              <a:rPr lang="en-US"/>
              <a:t>Để người nghe biết nhiệm vụ tiếp theo của các bên</a:t>
            </a:r>
          </a:p>
        </p:txBody>
      </p:sp>
      <p:pic>
        <p:nvPicPr>
          <p:cNvPr id="5" name="Picture 4"/>
          <p:cNvPicPr>
            <a:picLocks noChangeAspect="1"/>
          </p:cNvPicPr>
          <p:nvPr/>
        </p:nvPicPr>
        <p:blipFill>
          <a:blip r:embed="rId2"/>
          <a:stretch>
            <a:fillRect/>
          </a:stretch>
        </p:blipFill>
        <p:spPr>
          <a:xfrm>
            <a:off x="7505670" y="1442796"/>
            <a:ext cx="4306500" cy="2803872"/>
          </a:xfrm>
          <a:prstGeom prst="rect">
            <a:avLst/>
          </a:prstGeom>
        </p:spPr>
      </p:pic>
      <p:sp>
        <p:nvSpPr>
          <p:cNvPr id="6" name="Footer Placeholder 5">
            <a:extLst>
              <a:ext uri="{FF2B5EF4-FFF2-40B4-BE49-F238E27FC236}">
                <a16:creationId xmlns:a16="http://schemas.microsoft.com/office/drawing/2014/main" id="{1F34E0D9-F6A7-4ADB-96CA-92A45ECE5972}"/>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3259767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5ED6B4CC-7ABA-4346-9613-0F69284ABB16}"/>
              </a:ext>
            </a:extLst>
          </p:cNvPr>
          <p:cNvGraphicFramePr>
            <a:graphicFrameLocks noGrp="1"/>
          </p:cNvGraphicFramePr>
          <p:nvPr>
            <p:ph idx="4294967295"/>
            <p:extLst>
              <p:ext uri="{D42A27DB-BD31-4B8C-83A1-F6EECF244321}">
                <p14:modId xmlns:p14="http://schemas.microsoft.com/office/powerpoint/2010/main" val="1282063131"/>
              </p:ext>
            </p:extLst>
          </p:nvPr>
        </p:nvGraphicFramePr>
        <p:xfrm>
          <a:off x="245328" y="301083"/>
          <a:ext cx="11753384" cy="57532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9B1842BF-01F3-4AC6-9B3C-F33ABEFAC656}"/>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3768825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BE72D45D-3686-4848-9479-6EE3B4B467D8}"/>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1D54A8A2-A618-4139-BB58-03225E076ECC}"/>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D873CE81-AE3C-479B-B383-5368C227CAA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vi-VN"/>
              <a:t>Xây dựng bài thuyết trình</a:t>
            </a:r>
          </a:p>
        </p:txBody>
      </p:sp>
      <p:sp>
        <p:nvSpPr>
          <p:cNvPr id="1541123" name="Rectangle 3"/>
          <p:cNvSpPr>
            <a:spLocks noGrp="1" noChangeArrowheads="1"/>
          </p:cNvSpPr>
          <p:nvPr>
            <p:ph idx="1"/>
          </p:nvPr>
        </p:nvSpPr>
        <p:spPr>
          <a:xfrm>
            <a:off x="838200" y="1345480"/>
            <a:ext cx="10515600" cy="4819824"/>
          </a:xfrm>
        </p:spPr>
        <p:txBody>
          <a:bodyPr>
            <a:normAutofit lnSpcReduction="10000"/>
          </a:bodyPr>
          <a:lstStyle/>
          <a:p>
            <a:pPr>
              <a:lnSpc>
                <a:spcPct val="150000"/>
              </a:lnSpc>
            </a:pPr>
            <a:r>
              <a:rPr lang="en-US" b="1"/>
              <a:t>Xác định mục tiêu</a:t>
            </a:r>
            <a:r>
              <a:rPr lang="en-US">
                <a:latin typeface="Calibri" panose="020F0502020204030204" pitchFamily="34" charset="0"/>
              </a:rPr>
              <a:t>: cần truyền đạt nội dung gì? Với ai? Để người nghe hiểu điều gì? Sau khi nghe người nghe sẽ làm gì?</a:t>
            </a:r>
          </a:p>
          <a:p>
            <a:pPr>
              <a:lnSpc>
                <a:spcPct val="150000"/>
              </a:lnSpc>
            </a:pPr>
            <a:r>
              <a:rPr lang="en-US" b="1">
                <a:latin typeface="Calibri" panose="020F0502020204030204" pitchFamily="34" charset="0"/>
              </a:rPr>
              <a:t>Xác định hiện trạng</a:t>
            </a:r>
            <a:r>
              <a:rPr lang="en-US">
                <a:latin typeface="Calibri" panose="020F0502020204030204" pitchFamily="34" charset="0"/>
              </a:rPr>
              <a:t>: Người nghe là ai? Chức vụ, vai trò với sản phẩm? Tuổi tác, trình độ công nghệ thông tin, sự hiểu biết về sản phẩm, nghiệp vụ, mối quan tâm của họ với sản phẩm</a:t>
            </a:r>
          </a:p>
          <a:p>
            <a:pPr>
              <a:lnSpc>
                <a:spcPct val="150000"/>
              </a:lnSpc>
            </a:pPr>
            <a:r>
              <a:rPr lang="en-US" b="1">
                <a:latin typeface="Calibri" panose="020F0502020204030204" pitchFamily="34" charset="0"/>
              </a:rPr>
              <a:t>Xây dựng kịch bản thuyết trình</a:t>
            </a:r>
            <a:r>
              <a:rPr lang="en-US">
                <a:latin typeface="Calibri" panose="020F0502020204030204" pitchFamily="34" charset="0"/>
              </a:rPr>
              <a:t>: Phân bố thời gian cho từng nội dung mà người nghe có thể hiểu và quan tâm</a:t>
            </a:r>
            <a:endParaRPr lang="vi-VN">
              <a:latin typeface="Calibri" panose="020F0502020204030204" pitchFamily="34" charset="0"/>
            </a:endParaRPr>
          </a:p>
        </p:txBody>
      </p:sp>
      <p:sp>
        <p:nvSpPr>
          <p:cNvPr id="3" name="Footer Placeholder 2">
            <a:extLst>
              <a:ext uri="{FF2B5EF4-FFF2-40B4-BE49-F238E27FC236}">
                <a16:creationId xmlns:a16="http://schemas.microsoft.com/office/drawing/2014/main" id="{E9AB40A2-F1AE-46B0-A3B4-B1B18660DEEC}"/>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1211474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411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411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411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1123" grpId="0" build="p"/>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3D13DA-A187-41D9-933F-8066D6E579C1}"/>
              </a:ext>
            </a:extLst>
          </p:cNvPr>
          <p:cNvSpPr>
            <a:spLocks noGrp="1"/>
          </p:cNvSpPr>
          <p:nvPr>
            <p:ph type="title"/>
          </p:nvPr>
        </p:nvSpPr>
        <p:spPr/>
        <p:txBody>
          <a:bodyPr>
            <a:normAutofit fontScale="90000"/>
          </a:bodyPr>
          <a:lstStyle/>
          <a:p>
            <a:r>
              <a:rPr lang="en-US"/>
              <a:t>Đi với bụt mặc áo cà sa, đi với ma mặc áo giấy</a:t>
            </a:r>
          </a:p>
        </p:txBody>
      </p:sp>
      <p:sp>
        <p:nvSpPr>
          <p:cNvPr id="4" name="Footer Placeholder 3">
            <a:extLst>
              <a:ext uri="{FF2B5EF4-FFF2-40B4-BE49-F238E27FC236}">
                <a16:creationId xmlns:a16="http://schemas.microsoft.com/office/drawing/2014/main" id="{FCBE8EC2-759A-421E-9B5A-22657764A5A2}"/>
              </a:ext>
            </a:extLst>
          </p:cNvPr>
          <p:cNvSpPr>
            <a:spLocks noGrp="1"/>
          </p:cNvSpPr>
          <p:nvPr>
            <p:ph type="ftr" sz="quarter" idx="11"/>
          </p:nvPr>
        </p:nvSpPr>
        <p:spPr/>
        <p:txBody>
          <a:bodyPr/>
          <a:lstStyle/>
          <a:p>
            <a:r>
              <a:rPr lang="vi-VN"/>
              <a:t>Bản quyền thuộc Học viện iBPO. Cấm sao chép dưới mọi hình thức</a:t>
            </a:r>
            <a:endParaRPr lang="en-US"/>
          </a:p>
        </p:txBody>
      </p:sp>
      <p:pic>
        <p:nvPicPr>
          <p:cNvPr id="4098" name="Picture 2" descr="Obama With Kids Photos">
            <a:extLst>
              <a:ext uri="{FF2B5EF4-FFF2-40B4-BE49-F238E27FC236}">
                <a16:creationId xmlns:a16="http://schemas.microsoft.com/office/drawing/2014/main" id="{19DE0A46-813C-42FA-9722-7DB5FFFB9D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1766" y="1657353"/>
            <a:ext cx="4308088" cy="323106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air Like Mine - Wikipedia">
            <a:extLst>
              <a:ext uri="{FF2B5EF4-FFF2-40B4-BE49-F238E27FC236}">
                <a16:creationId xmlns:a16="http://schemas.microsoft.com/office/drawing/2014/main" id="{20C5EDE0-C577-4704-BD00-FDC72595A455}"/>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308334" y="1657353"/>
            <a:ext cx="4847346" cy="323106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D538E3C-F259-42B4-9D13-D7AD17BAD18E}"/>
              </a:ext>
            </a:extLst>
          </p:cNvPr>
          <p:cNvSpPr txBox="1"/>
          <p:nvPr/>
        </p:nvSpPr>
        <p:spPr>
          <a:xfrm>
            <a:off x="1211766" y="5145460"/>
            <a:ext cx="9943914" cy="830997"/>
          </a:xfrm>
          <a:prstGeom prst="rect">
            <a:avLst/>
          </a:prstGeom>
          <a:solidFill>
            <a:schemeClr val="accent5">
              <a:lumMod val="60000"/>
              <a:lumOff val="40000"/>
              <a:alpha val="78000"/>
            </a:schemeClr>
          </a:solidFill>
        </p:spPr>
        <p:txBody>
          <a:bodyPr wrap="square" rtlCol="0">
            <a:spAutoFit/>
          </a:bodyPr>
          <a:lstStyle/>
          <a:p>
            <a:pPr algn="ctr"/>
            <a:r>
              <a:rPr lang="en-US" sz="2400"/>
              <a:t>Hãy như Obama, cố gắng hiểu người nghe, đứng ở vị trí người nghe để xây dựng bài thuyết trình phù hợp</a:t>
            </a:r>
          </a:p>
        </p:txBody>
      </p:sp>
    </p:spTree>
    <p:extLst>
      <p:ext uri="{BB962C8B-B14F-4D97-AF65-F5344CB8AC3E}">
        <p14:creationId xmlns:p14="http://schemas.microsoft.com/office/powerpoint/2010/main" val="332857798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vi-VN" sz="5400"/>
              <a:t>Lưu ý khi thuyết trình</a:t>
            </a:r>
            <a:endParaRPr lang="vi-VN" altLang="vi-VN" sz="5400"/>
          </a:p>
        </p:txBody>
      </p:sp>
      <p:sp>
        <p:nvSpPr>
          <p:cNvPr id="5" name="Rectangle 3">
            <a:extLst>
              <a:ext uri="{FF2B5EF4-FFF2-40B4-BE49-F238E27FC236}">
                <a16:creationId xmlns:a16="http://schemas.microsoft.com/office/drawing/2014/main" id="{9E3812E4-CCED-401F-9429-D05017A15430}"/>
              </a:ext>
            </a:extLst>
          </p:cNvPr>
          <p:cNvSpPr>
            <a:spLocks noGrp="1" noChangeArrowheads="1"/>
          </p:cNvSpPr>
          <p:nvPr>
            <p:ph idx="1"/>
          </p:nvPr>
        </p:nvSpPr>
        <p:spPr>
          <a:xfrm>
            <a:off x="1097280" y="1683030"/>
            <a:ext cx="6786632" cy="4186068"/>
          </a:xfrm>
        </p:spPr>
        <p:txBody>
          <a:bodyPr numCol="2">
            <a:noAutofit/>
          </a:bodyPr>
          <a:lstStyle/>
          <a:p>
            <a:pPr marL="571486" indent="-460363">
              <a:lnSpc>
                <a:spcPct val="100000"/>
              </a:lnSpc>
              <a:tabLst>
                <a:tab pos="111123" algn="l"/>
              </a:tabLst>
            </a:pPr>
            <a:r>
              <a:rPr lang="en-GB" altLang="vi-VN" sz="3200">
                <a:solidFill>
                  <a:schemeClr val="tx1"/>
                </a:solidFill>
              </a:rPr>
              <a:t>Trang phục lịch sự</a:t>
            </a:r>
          </a:p>
          <a:p>
            <a:pPr marL="571486" indent="-460363">
              <a:lnSpc>
                <a:spcPct val="100000"/>
              </a:lnSpc>
              <a:tabLst>
                <a:tab pos="111123" algn="l"/>
              </a:tabLst>
            </a:pPr>
            <a:r>
              <a:rPr lang="en-GB" altLang="vi-VN" sz="3200">
                <a:solidFill>
                  <a:schemeClr val="tx1"/>
                </a:solidFill>
              </a:rPr>
              <a:t>Dáng </a:t>
            </a:r>
            <a:r>
              <a:rPr lang="en-GB" altLang="vi-VN" sz="3200" err="1">
                <a:solidFill>
                  <a:schemeClr val="tx1"/>
                </a:solidFill>
              </a:rPr>
              <a:t>điệu</a:t>
            </a:r>
            <a:r>
              <a:rPr lang="en-GB" altLang="vi-VN" sz="3200">
                <a:solidFill>
                  <a:schemeClr val="tx1"/>
                </a:solidFill>
              </a:rPr>
              <a:t>, </a:t>
            </a:r>
            <a:r>
              <a:rPr lang="en-GB" altLang="vi-VN" sz="3200" err="1">
                <a:solidFill>
                  <a:schemeClr val="tx1"/>
                </a:solidFill>
              </a:rPr>
              <a:t>cử</a:t>
            </a:r>
            <a:r>
              <a:rPr lang="en-GB" altLang="vi-VN" sz="3200">
                <a:solidFill>
                  <a:schemeClr val="tx1"/>
                </a:solidFill>
              </a:rPr>
              <a:t> chỉ</a:t>
            </a:r>
          </a:p>
          <a:p>
            <a:pPr marL="571486" indent="-460363">
              <a:lnSpc>
                <a:spcPct val="100000"/>
              </a:lnSpc>
              <a:tabLst>
                <a:tab pos="111123" algn="l"/>
              </a:tabLst>
            </a:pPr>
            <a:r>
              <a:rPr lang="en-GB" altLang="vi-VN" sz="3200">
                <a:solidFill>
                  <a:schemeClr val="tx1"/>
                </a:solidFill>
              </a:rPr>
              <a:t>Đầu tóc, trang điểm, trang sức</a:t>
            </a:r>
            <a:endParaRPr lang="vi-VN" altLang="vi-VN" sz="3200">
              <a:solidFill>
                <a:schemeClr val="tx1"/>
              </a:solidFill>
            </a:endParaRPr>
          </a:p>
          <a:p>
            <a:pPr marL="571486" indent="-460363">
              <a:lnSpc>
                <a:spcPct val="100000"/>
              </a:lnSpc>
              <a:tabLst>
                <a:tab pos="111123" algn="l"/>
              </a:tabLst>
            </a:pPr>
            <a:r>
              <a:rPr lang="en-GB" altLang="vi-VN" sz="3200">
                <a:solidFill>
                  <a:schemeClr val="tx1"/>
                </a:solidFill>
              </a:rPr>
              <a:t>Trang </a:t>
            </a:r>
            <a:r>
              <a:rPr lang="en-GB" altLang="vi-VN" sz="3200" err="1">
                <a:solidFill>
                  <a:schemeClr val="tx1"/>
                </a:solidFill>
              </a:rPr>
              <a:t>phục</a:t>
            </a:r>
            <a:endParaRPr lang="en-GB" altLang="vi-VN" sz="3200">
              <a:solidFill>
                <a:schemeClr val="tx1"/>
              </a:solidFill>
            </a:endParaRPr>
          </a:p>
          <a:p>
            <a:pPr marL="571486" indent="-460363">
              <a:lnSpc>
                <a:spcPct val="100000"/>
              </a:lnSpc>
              <a:tabLst>
                <a:tab pos="111123" algn="l"/>
              </a:tabLst>
            </a:pPr>
            <a:r>
              <a:rPr lang="en-GB" altLang="vi-VN" sz="3200">
                <a:solidFill>
                  <a:schemeClr val="tx1"/>
                </a:solidFill>
              </a:rPr>
              <a:t>Nét mặt</a:t>
            </a:r>
          </a:p>
          <a:p>
            <a:pPr marL="571486" indent="-460363">
              <a:lnSpc>
                <a:spcPct val="100000"/>
              </a:lnSpc>
              <a:tabLst>
                <a:tab pos="111123" algn="l"/>
              </a:tabLst>
            </a:pPr>
            <a:r>
              <a:rPr lang="en-GB" altLang="vi-VN" sz="3200">
                <a:solidFill>
                  <a:schemeClr val="tx1"/>
                </a:solidFill>
              </a:rPr>
              <a:t>Giọng nói </a:t>
            </a:r>
          </a:p>
          <a:p>
            <a:pPr marL="571486" indent="-460363">
              <a:lnSpc>
                <a:spcPct val="100000"/>
              </a:lnSpc>
              <a:tabLst>
                <a:tab pos="111123" algn="l"/>
              </a:tabLst>
            </a:pPr>
            <a:r>
              <a:rPr lang="en-GB" altLang="vi-VN" sz="3200">
                <a:ea typeface="Roboto Condensed" panose="02000000000000000000" pitchFamily="2" charset="0"/>
              </a:rPr>
              <a:t>Cử chỉ bàn tay</a:t>
            </a:r>
            <a:endParaRPr lang="vi-VN" altLang="vi-VN" sz="3200">
              <a:ea typeface="Roboto Condensed" panose="02000000000000000000" pitchFamily="2" charset="0"/>
            </a:endParaRPr>
          </a:p>
          <a:p>
            <a:pPr marL="571486" indent="-460363">
              <a:lnSpc>
                <a:spcPct val="100000"/>
              </a:lnSpc>
              <a:tabLst>
                <a:tab pos="111123" algn="l"/>
              </a:tabLst>
            </a:pPr>
            <a:r>
              <a:rPr lang="en-GB" altLang="vi-VN" sz="3200">
                <a:ea typeface="Roboto Condensed" panose="02000000000000000000" pitchFamily="2" charset="0"/>
              </a:rPr>
              <a:t>Chuyển động</a:t>
            </a:r>
            <a:endParaRPr lang="vi-VN" altLang="vi-VN" sz="3200">
              <a:ea typeface="Roboto Condensed" panose="02000000000000000000" pitchFamily="2" charset="0"/>
            </a:endParaRPr>
          </a:p>
          <a:p>
            <a:pPr marL="571486" indent="-460363">
              <a:lnSpc>
                <a:spcPct val="100000"/>
              </a:lnSpc>
              <a:tabLst>
                <a:tab pos="111123" algn="l"/>
              </a:tabLst>
            </a:pPr>
            <a:r>
              <a:rPr lang="en-US" altLang="vi-VN" sz="3200">
                <a:ea typeface="Roboto Condensed" panose="02000000000000000000" pitchFamily="2" charset="0"/>
              </a:rPr>
              <a:t>Mùi cơ thể</a:t>
            </a:r>
            <a:endParaRPr lang="vi-VN" altLang="vi-VN" sz="3200">
              <a:ea typeface="Roboto Condensed" panose="02000000000000000000" pitchFamily="2" charset="0"/>
            </a:endParaRPr>
          </a:p>
          <a:p>
            <a:pPr marL="571486" indent="-460363">
              <a:lnSpc>
                <a:spcPct val="100000"/>
              </a:lnSpc>
              <a:tabLst>
                <a:tab pos="111123" algn="l"/>
              </a:tabLst>
            </a:pPr>
            <a:r>
              <a:rPr lang="en-GB" altLang="vi-VN" sz="3200">
                <a:ea typeface="Roboto Condensed" panose="02000000000000000000" pitchFamily="2" charset="0"/>
              </a:rPr>
              <a:t>Khoảng cách</a:t>
            </a:r>
            <a:endParaRPr lang="en-GB" altLang="vi-VN" sz="3200">
              <a:solidFill>
                <a:schemeClr val="tx1"/>
              </a:solidFill>
            </a:endParaRPr>
          </a:p>
        </p:txBody>
      </p:sp>
      <p:graphicFrame>
        <p:nvGraphicFramePr>
          <p:cNvPr id="33796" name="Object 3"/>
          <p:cNvGraphicFramePr>
            <a:graphicFrameLocks noChangeAspect="1"/>
          </p:cNvGraphicFramePr>
          <p:nvPr>
            <p:extLst>
              <p:ext uri="{D42A27DB-BD31-4B8C-83A1-F6EECF244321}">
                <p14:modId xmlns:p14="http://schemas.microsoft.com/office/powerpoint/2010/main" val="4117581387"/>
              </p:ext>
            </p:extLst>
          </p:nvPr>
        </p:nvGraphicFramePr>
        <p:xfrm>
          <a:off x="7504770" y="1883772"/>
          <a:ext cx="3868509" cy="3784583"/>
        </p:xfrm>
        <a:graphic>
          <a:graphicData uri="http://schemas.openxmlformats.org/presentationml/2006/ole">
            <mc:AlternateContent xmlns:mc="http://schemas.openxmlformats.org/markup-compatibility/2006">
              <mc:Choice xmlns:v="urn:schemas-microsoft-com:vml" Requires="v">
                <p:oleObj spid="_x0000_s2076" r:id="rId4" imgW="8870449" imgH="5407621" progId="Excel.Chart.8">
                  <p:embed/>
                </p:oleObj>
              </mc:Choice>
              <mc:Fallback>
                <p:oleObj r:id="rId4" imgW="8870449" imgH="5407621" progId="Excel.Chart.8">
                  <p:embed/>
                  <p:pic>
                    <p:nvPicPr>
                      <p:cNvPr id="33796"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4770" y="1883772"/>
                        <a:ext cx="3868509" cy="3784583"/>
                      </a:xfrm>
                      <a:prstGeom prst="rect">
                        <a:avLst/>
                      </a:prstGeom>
                      <a:noFill/>
                      <a:ln>
                        <a:noFill/>
                      </a:ln>
                    </p:spPr>
                  </p:pic>
                </p:oleObj>
              </mc:Fallback>
            </mc:AlternateContent>
          </a:graphicData>
        </a:graphic>
      </p:graphicFrame>
      <p:sp>
        <p:nvSpPr>
          <p:cNvPr id="4" name="Footer Placeholder 3">
            <a:extLst>
              <a:ext uri="{FF2B5EF4-FFF2-40B4-BE49-F238E27FC236}">
                <a16:creationId xmlns:a16="http://schemas.microsoft.com/office/drawing/2014/main" id="{EED6773E-4524-4454-B88E-639536645817}"/>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2719451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additive="base">
                                        <p:cTn id="49" dur="500" fill="hold"/>
                                        <p:tgtEl>
                                          <p:spTgt spid="5">
                                            <p:txEl>
                                              <p:pRg st="7" end="7"/>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5">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anim calcmode="lin" valueType="num">
                                      <p:cBhvr additive="base">
                                        <p:cTn id="55" dur="500" fill="hold"/>
                                        <p:tgtEl>
                                          <p:spTgt spid="5">
                                            <p:txEl>
                                              <p:pRg st="8" end="8"/>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5">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5">
                                            <p:txEl>
                                              <p:pRg st="9" end="9"/>
                                            </p:txEl>
                                          </p:spTgt>
                                        </p:tgtEl>
                                        <p:attrNameLst>
                                          <p:attrName>style.visibility</p:attrName>
                                        </p:attrNameLst>
                                      </p:cBhvr>
                                      <p:to>
                                        <p:strVal val="visible"/>
                                      </p:to>
                                    </p:set>
                                    <p:anim calcmode="lin" valueType="num">
                                      <p:cBhvr additive="base">
                                        <p:cTn id="61" dur="500" fill="hold"/>
                                        <p:tgtEl>
                                          <p:spTgt spid="5">
                                            <p:txEl>
                                              <p:pRg st="9" end="9"/>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5">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utoUpdateAnimBg="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96C984A-40C8-4204-B423-9E615D3862A2}"/>
              </a:ext>
            </a:extLst>
          </p:cNvPr>
          <p:cNvSpPr>
            <a:spLocks noGrp="1"/>
          </p:cNvSpPr>
          <p:nvPr>
            <p:ph type="title"/>
          </p:nvPr>
        </p:nvSpPr>
        <p:spPr/>
        <p:txBody>
          <a:bodyPr/>
          <a:lstStyle/>
          <a:p>
            <a:r>
              <a:rPr lang="vi-VN"/>
              <a:t>Tài liệu tham khảo</a:t>
            </a:r>
          </a:p>
        </p:txBody>
      </p:sp>
      <p:sp>
        <p:nvSpPr>
          <p:cNvPr id="6" name="Content Placeholder 5">
            <a:extLst>
              <a:ext uri="{FF2B5EF4-FFF2-40B4-BE49-F238E27FC236}">
                <a16:creationId xmlns:a16="http://schemas.microsoft.com/office/drawing/2014/main" id="{62AC6E1E-95F3-4CB3-BDD8-243AAD197D51}"/>
              </a:ext>
            </a:extLst>
          </p:cNvPr>
          <p:cNvSpPr>
            <a:spLocks noGrp="1"/>
          </p:cNvSpPr>
          <p:nvPr>
            <p:ph idx="1"/>
          </p:nvPr>
        </p:nvSpPr>
        <p:spPr/>
        <p:txBody>
          <a:bodyPr>
            <a:normAutofit/>
          </a:bodyPr>
          <a:lstStyle/>
          <a:p>
            <a:r>
              <a:rPr lang="vi-VN"/>
              <a:t>BABOK (Bản gốc Tiếng Anh và Tiếng Việt)</a:t>
            </a:r>
          </a:p>
          <a:p>
            <a:r>
              <a:rPr lang="vi-VN">
                <a:hlinkClick r:id="rId2"/>
              </a:rPr>
              <a:t>Software Engineering của</a:t>
            </a:r>
            <a:r>
              <a:rPr lang="vi-VN"/>
              <a:t> tác giả Ian Sommerville </a:t>
            </a:r>
          </a:p>
          <a:p>
            <a:r>
              <a:rPr lang="vi-VN"/>
              <a:t>Sách </a:t>
            </a:r>
            <a:r>
              <a:rPr lang="vi-VN" b="1"/>
              <a:t>Cơ sở công nghệ phần mềm</a:t>
            </a:r>
            <a:r>
              <a:rPr lang="vi-VN"/>
              <a:t> </a:t>
            </a:r>
          </a:p>
          <a:p>
            <a:pPr lvl="1"/>
            <a:r>
              <a:rPr lang="vi-VN"/>
              <a:t>Tác giả Lương Mạnh Bá, Lương Thanh Bình, Cao Tuấn Dũng, Nguyễn Thị Thu Trang, Lê Đức Trung</a:t>
            </a:r>
          </a:p>
          <a:p>
            <a:pPr lvl="1"/>
            <a:r>
              <a:rPr lang="vi-VN"/>
              <a:t>Gồm 6 phần với 13 chương, cung cấp những kiến thức cơ bản của lĩnh vực công nghệ phần mềm: các khái niệm, qui trình và các mô hình chế tác phần mềm theo vòng đời phát triển phần mềm.</a:t>
            </a:r>
          </a:p>
        </p:txBody>
      </p:sp>
      <p:sp>
        <p:nvSpPr>
          <p:cNvPr id="4" name="Footer Placeholder 3">
            <a:extLst>
              <a:ext uri="{FF2B5EF4-FFF2-40B4-BE49-F238E27FC236}">
                <a16:creationId xmlns:a16="http://schemas.microsoft.com/office/drawing/2014/main" id="{37CF14E2-0564-497C-9C08-4A3B89C1DEDC}"/>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310772528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9AFB5-0D61-432F-BB1E-C64C30373F65}"/>
              </a:ext>
            </a:extLst>
          </p:cNvPr>
          <p:cNvSpPr>
            <a:spLocks noGrp="1"/>
          </p:cNvSpPr>
          <p:nvPr>
            <p:ph type="title"/>
          </p:nvPr>
        </p:nvSpPr>
        <p:spPr/>
        <p:txBody>
          <a:bodyPr/>
          <a:lstStyle/>
          <a:p>
            <a:r>
              <a:rPr lang="en-US"/>
              <a:t>Thống nhất lịch bảo vệ môn học</a:t>
            </a:r>
          </a:p>
        </p:txBody>
      </p:sp>
      <p:sp>
        <p:nvSpPr>
          <p:cNvPr id="3" name="Content Placeholder 2">
            <a:extLst>
              <a:ext uri="{FF2B5EF4-FFF2-40B4-BE49-F238E27FC236}">
                <a16:creationId xmlns:a16="http://schemas.microsoft.com/office/drawing/2014/main" id="{D1F14740-A42F-41BC-BC5C-E704E1453A50}"/>
              </a:ext>
            </a:extLst>
          </p:cNvPr>
          <p:cNvSpPr>
            <a:spLocks noGrp="1"/>
          </p:cNvSpPr>
          <p:nvPr>
            <p:ph idx="1"/>
          </p:nvPr>
        </p:nvSpPr>
        <p:spPr/>
        <p:txBody>
          <a:bodyPr/>
          <a:lstStyle/>
          <a:p>
            <a:r>
              <a:rPr lang="en-US"/>
              <a:t>Nhóm 1: …</a:t>
            </a:r>
          </a:p>
          <a:p>
            <a:r>
              <a:rPr lang="en-US"/>
              <a:t>Nhóm 2: …</a:t>
            </a:r>
          </a:p>
        </p:txBody>
      </p:sp>
      <p:sp>
        <p:nvSpPr>
          <p:cNvPr id="4" name="Footer Placeholder 3">
            <a:extLst>
              <a:ext uri="{FF2B5EF4-FFF2-40B4-BE49-F238E27FC236}">
                <a16:creationId xmlns:a16="http://schemas.microsoft.com/office/drawing/2014/main" id="{A6D3C07D-05BF-482E-A3BD-E0E4FCC194AD}"/>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15156613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6FF1CF4-0C01-4532-83D1-F2E08F745BB8}"/>
              </a:ext>
            </a:extLst>
          </p:cNvPr>
          <p:cNvSpPr>
            <a:spLocks noGrp="1"/>
          </p:cNvSpPr>
          <p:nvPr>
            <p:ph type="title"/>
          </p:nvPr>
        </p:nvSpPr>
        <p:spPr/>
        <p:txBody>
          <a:bodyPr/>
          <a:lstStyle/>
          <a:p>
            <a:r>
              <a:rPr lang="en-US"/>
              <a:t>1.6 Đạo đức nghề BA</a:t>
            </a:r>
            <a:endParaRPr lang="vi-VN"/>
          </a:p>
        </p:txBody>
      </p:sp>
      <p:grpSp>
        <p:nvGrpSpPr>
          <p:cNvPr id="8" name="Group 7">
            <a:extLst>
              <a:ext uri="{FF2B5EF4-FFF2-40B4-BE49-F238E27FC236}">
                <a16:creationId xmlns:a16="http://schemas.microsoft.com/office/drawing/2014/main" id="{95BDED91-3634-42A2-8B92-B4955D7E1555}"/>
              </a:ext>
            </a:extLst>
          </p:cNvPr>
          <p:cNvGrpSpPr/>
          <p:nvPr/>
        </p:nvGrpSpPr>
        <p:grpSpPr>
          <a:xfrm>
            <a:off x="1097280" y="1597490"/>
            <a:ext cx="10058400" cy="4342413"/>
            <a:chOff x="787595" y="1494264"/>
            <a:chExt cx="10995951" cy="6205992"/>
          </a:xfrm>
        </p:grpSpPr>
        <p:graphicFrame>
          <p:nvGraphicFramePr>
            <p:cNvPr id="4" name="Diagram 3">
              <a:extLst>
                <a:ext uri="{FF2B5EF4-FFF2-40B4-BE49-F238E27FC236}">
                  <a16:creationId xmlns:a16="http://schemas.microsoft.com/office/drawing/2014/main" id="{CE5E0233-D583-436A-9B3B-B1A0280F515C}"/>
                </a:ext>
              </a:extLst>
            </p:cNvPr>
            <p:cNvGraphicFramePr/>
            <p:nvPr>
              <p:extLst>
                <p:ext uri="{D42A27DB-BD31-4B8C-83A1-F6EECF244321}">
                  <p14:modId xmlns:p14="http://schemas.microsoft.com/office/powerpoint/2010/main" val="455760172"/>
                </p:ext>
              </p:extLst>
            </p:nvPr>
          </p:nvGraphicFramePr>
          <p:xfrm>
            <a:off x="787595" y="1494264"/>
            <a:ext cx="10995951" cy="62059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8" name="Picture 4" descr="Ok-icon">
              <a:extLst>
                <a:ext uri="{FF2B5EF4-FFF2-40B4-BE49-F238E27FC236}">
                  <a16:creationId xmlns:a16="http://schemas.microsoft.com/office/drawing/2014/main" id="{6294C0A5-BFA8-4007-B23E-CE571CD2391F}"/>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2415055" y="1988701"/>
              <a:ext cx="720144" cy="7901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d cross not OK vector icon | Free SVG">
              <a:extLst>
                <a:ext uri="{FF2B5EF4-FFF2-40B4-BE49-F238E27FC236}">
                  <a16:creationId xmlns:a16="http://schemas.microsoft.com/office/drawing/2014/main" id="{7DAD520E-E8A2-40CF-85CA-FBA13F23D188}"/>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9469899" y="1988701"/>
              <a:ext cx="960013" cy="1053363"/>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Footer Placeholder 2">
            <a:extLst>
              <a:ext uri="{FF2B5EF4-FFF2-40B4-BE49-F238E27FC236}">
                <a16:creationId xmlns:a16="http://schemas.microsoft.com/office/drawing/2014/main" id="{54FE1CAF-5664-452F-9A6D-AA56E610C134}"/>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3457190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hỗ dành sẵn cho Văn bản 10">
            <a:extLst>
              <a:ext uri="{FF2B5EF4-FFF2-40B4-BE49-F238E27FC236}">
                <a16:creationId xmlns:a16="http://schemas.microsoft.com/office/drawing/2014/main" id="{055D8A9B-72C3-4562-B04F-0B4E3AC04D77}"/>
              </a:ext>
            </a:extLst>
          </p:cNvPr>
          <p:cNvSpPr>
            <a:spLocks noGrp="1"/>
          </p:cNvSpPr>
          <p:nvPr>
            <p:ph type="body" sz="quarter" idx="4294967295"/>
          </p:nvPr>
        </p:nvSpPr>
        <p:spPr>
          <a:xfrm>
            <a:off x="296883" y="4176271"/>
            <a:ext cx="2588821" cy="1522002"/>
          </a:xfrm>
        </p:spPr>
        <p:txBody>
          <a:bodyPr>
            <a:noAutofit/>
          </a:bodyPr>
          <a:lstStyle/>
          <a:p>
            <a:pPr marL="182880" indent="0" algn="ctr">
              <a:buNone/>
            </a:pPr>
            <a:r>
              <a:rPr lang="en-US" sz="2000" b="1" dirty="0">
                <a:latin typeface="Calibri" panose="020F0502020204030204" pitchFamily="34" charset="0"/>
                <a:cs typeface="Calibri" panose="020F0502020204030204" pitchFamily="34" charset="0"/>
              </a:rPr>
              <a:t>GIẢNG VIÊN</a:t>
            </a:r>
            <a:r>
              <a:rPr lang="en-US" b="1" dirty="0">
                <a:latin typeface="Calibri" panose="020F0502020204030204" pitchFamily="34" charset="0"/>
                <a:cs typeface="Calibri" panose="020F0502020204030204" pitchFamily="34" charset="0"/>
              </a:rPr>
              <a:t> </a:t>
            </a:r>
          </a:p>
          <a:p>
            <a:pPr marL="182880" indent="0" algn="ctr">
              <a:buNone/>
            </a:pPr>
            <a:r>
              <a:rPr lang="en-US" b="1" dirty="0" smtClean="0">
                <a:latin typeface="Calibri" panose="020F0502020204030204" pitchFamily="34" charset="0"/>
                <a:cs typeface="Calibri" panose="020F0502020204030204" pitchFamily="34" charset="0"/>
              </a:rPr>
              <a:t>NGUYỄN THANH QUYÊN</a:t>
            </a:r>
            <a:endParaRPr lang="en-US" b="1" dirty="0">
              <a:latin typeface="Calibri" panose="020F0502020204030204" pitchFamily="34" charset="0"/>
              <a:cs typeface="Calibri" panose="020F0502020204030204" pitchFamily="34" charset="0"/>
            </a:endParaRPr>
          </a:p>
        </p:txBody>
      </p:sp>
      <p:sp>
        <p:nvSpPr>
          <p:cNvPr id="15" name="TextBox 4">
            <a:extLst>
              <a:ext uri="{FF2B5EF4-FFF2-40B4-BE49-F238E27FC236}">
                <a16:creationId xmlns:a16="http://schemas.microsoft.com/office/drawing/2014/main" id="{C4B5EF96-D3EC-4048-8E47-BD8254AF1410}"/>
              </a:ext>
            </a:extLst>
          </p:cNvPr>
          <p:cNvSpPr txBox="1"/>
          <p:nvPr/>
        </p:nvSpPr>
        <p:spPr>
          <a:xfrm>
            <a:off x="3021980" y="635620"/>
            <a:ext cx="8318810" cy="5542156"/>
          </a:xfrm>
          <a:prstGeom prst="rect">
            <a:avLst/>
          </a:prstGeom>
        </p:spPr>
        <p:txBody>
          <a:bodyPr vert="horz" lIns="91440" tIns="45720" rIns="91440" bIns="45720" rtlCol="0">
            <a:noAutofit/>
          </a:bodyPr>
          <a:lstStyle/>
          <a:p>
            <a:pPr algn="just">
              <a:lnSpc>
                <a:spcPct val="115000"/>
              </a:lnSpc>
              <a:spcBef>
                <a:spcPts val="600"/>
              </a:spcBef>
              <a:spcAft>
                <a:spcPts val="1000"/>
              </a:spcAft>
            </a:pPr>
            <a:r>
              <a:rPr lang="en-US" sz="1800" b="1" dirty="0" err="1">
                <a:solidFill>
                  <a:srgbClr val="549E39"/>
                </a:solidFill>
                <a:effectLst/>
                <a:latin typeface="Calibri" panose="020F0502020204030204" pitchFamily="34" charset="0"/>
                <a:ea typeface="Yu Mincho" panose="02020400000000000000" pitchFamily="18" charset="-128"/>
                <a:cs typeface="Calibri" panose="020F0502020204030204" pitchFamily="34" charset="0"/>
              </a:rPr>
              <a:t>Kinh</a:t>
            </a:r>
            <a:r>
              <a:rPr lang="en-US" sz="1800" b="1" dirty="0">
                <a:solidFill>
                  <a:srgbClr val="549E39"/>
                </a:solidFill>
                <a:effectLst/>
                <a:latin typeface="Calibri" panose="020F0502020204030204" pitchFamily="34" charset="0"/>
                <a:ea typeface="Yu Mincho" panose="02020400000000000000" pitchFamily="18" charset="-128"/>
                <a:cs typeface="Calibri" panose="020F0502020204030204" pitchFamily="34" charset="0"/>
              </a:rPr>
              <a:t> </a:t>
            </a:r>
            <a:r>
              <a:rPr lang="en-US" sz="1800" b="1" dirty="0" err="1">
                <a:solidFill>
                  <a:srgbClr val="549E39"/>
                </a:solidFill>
                <a:effectLst/>
                <a:latin typeface="Calibri" panose="020F0502020204030204" pitchFamily="34" charset="0"/>
                <a:ea typeface="Yu Mincho" panose="02020400000000000000" pitchFamily="18" charset="-128"/>
                <a:cs typeface="Calibri" panose="020F0502020204030204" pitchFamily="34" charset="0"/>
              </a:rPr>
              <a:t>nghiệm</a:t>
            </a:r>
            <a:endParaRPr lang="vi-VN"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algn="just">
              <a:lnSpc>
                <a:spcPct val="150000"/>
              </a:lnSpc>
              <a:spcBef>
                <a:spcPts val="500"/>
              </a:spcBef>
              <a:buFont typeface="Symbol" panose="05050102010706020507" pitchFamily="18" charset="2"/>
              <a:buChar char=""/>
            </a:pPr>
            <a:r>
              <a:rPr lang="en-US" sz="1800" dirty="0" smtClean="0">
                <a:effectLst/>
                <a:latin typeface="Calibri" panose="020F0502020204030204" pitchFamily="34" charset="0"/>
                <a:ea typeface="Times New Roman" panose="02020603050405020304" pitchFamily="18" charset="0"/>
                <a:cs typeface="Calibri" panose="020F0502020204030204" pitchFamily="34" charset="0"/>
              </a:rPr>
              <a:t>12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năm</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kinh</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nghiệm</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tại</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Công</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smtClean="0">
                <a:effectLst/>
                <a:latin typeface="Calibri" panose="020F0502020204030204" pitchFamily="34" charset="0"/>
                <a:ea typeface="Times New Roman" panose="02020603050405020304" pitchFamily="18" charset="0"/>
                <a:cs typeface="Calibri" panose="020F0502020204030204" pitchFamily="34" charset="0"/>
              </a:rPr>
              <a:t>ty GMO RUNSYSTEM, </a:t>
            </a:r>
            <a:r>
              <a:rPr lang="en-US" sz="1800" dirty="0">
                <a:effectLst/>
                <a:latin typeface="Calibri" panose="020F0502020204030204" pitchFamily="34" charset="0"/>
                <a:ea typeface="Times New Roman" panose="02020603050405020304" pitchFamily="18" charset="0"/>
                <a:cs typeface="Calibri" panose="020F0502020204030204" pitchFamily="34" charset="0"/>
              </a:rPr>
              <a:t>MISA,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tập</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smtClean="0">
                <a:effectLst/>
                <a:latin typeface="Calibri" panose="020F0502020204030204" pitchFamily="34" charset="0"/>
                <a:ea typeface="Times New Roman" panose="02020603050405020304" pitchFamily="18" charset="0"/>
                <a:cs typeface="Calibri" panose="020F0502020204030204" pitchFamily="34" charset="0"/>
              </a:rPr>
              <a:t>đoàn</a:t>
            </a:r>
            <a:r>
              <a:rPr lang="en-US" sz="1800" dirty="0" smtClean="0">
                <a:effectLst/>
                <a:latin typeface="Calibri" panose="020F0502020204030204" pitchFamily="34" charset="0"/>
                <a:ea typeface="Times New Roman" panose="02020603050405020304" pitchFamily="18" charset="0"/>
                <a:cs typeface="Calibri" panose="020F0502020204030204" pitchFamily="34" charset="0"/>
              </a:rPr>
              <a:t> FPT.  </a:t>
            </a:r>
            <a:endParaRPr lang="vi-VN"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1800" dirty="0" err="1">
                <a:effectLst/>
                <a:latin typeface="Calibri" panose="020F0502020204030204" pitchFamily="34" charset="0"/>
                <a:ea typeface="Times New Roman" panose="02020603050405020304" pitchFamily="18" charset="0"/>
                <a:cs typeface="Calibri" panose="020F0502020204030204" pitchFamily="34" charset="0"/>
              </a:rPr>
              <a:t>Kiến</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thức</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quản</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trị</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dự</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án</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phân</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tích</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nghiệp</a:t>
            </a:r>
            <a:r>
              <a:rPr lang="en-US" sz="1800" dirty="0">
                <a:effectLst/>
                <a:latin typeface="Calibri" panose="020F0502020204030204" pitchFamily="34" charset="0"/>
                <a:ea typeface="Times New Roman" panose="02020603050405020304" pitchFamily="18" charset="0"/>
                <a:cs typeface="Calibri" panose="020F0502020204030204" pitchFamily="34" charset="0"/>
              </a:rPr>
              <a:t> vụ,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quy</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trình</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CMMi</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smtClean="0">
                <a:effectLst/>
                <a:latin typeface="Calibri" panose="020F0502020204030204" pitchFamily="34" charset="0"/>
                <a:ea typeface="Times New Roman" panose="02020603050405020304" pitchFamily="18" charset="0"/>
                <a:cs typeface="Calibri" panose="020F0502020204030204" pitchFamily="34" charset="0"/>
              </a:rPr>
              <a:t>tiêu</a:t>
            </a:r>
            <a:r>
              <a:rPr lang="en-US" sz="1800" dirty="0" smtClean="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smtClean="0">
                <a:effectLst/>
                <a:latin typeface="Calibri" panose="020F0502020204030204" pitchFamily="34" charset="0"/>
                <a:ea typeface="Times New Roman" panose="02020603050405020304" pitchFamily="18" charset="0"/>
                <a:cs typeface="Calibri" panose="020F0502020204030204" pitchFamily="34" charset="0"/>
              </a:rPr>
              <a:t>chuẩn</a:t>
            </a:r>
            <a:r>
              <a:rPr lang="en-US" sz="1800" dirty="0" smtClean="0">
                <a:effectLst/>
                <a:latin typeface="Calibri" panose="020F0502020204030204" pitchFamily="34" charset="0"/>
                <a:ea typeface="Times New Roman" panose="02020603050405020304" pitchFamily="18" charset="0"/>
                <a:cs typeface="Calibri" panose="020F0502020204030204" pitchFamily="34" charset="0"/>
              </a:rPr>
              <a:t> </a:t>
            </a:r>
            <a:r>
              <a:rPr lang="en-US" dirty="0" smtClean="0">
                <a:latin typeface="Calibri" panose="020F0502020204030204" pitchFamily="34" charset="0"/>
                <a:ea typeface="Times New Roman" panose="02020603050405020304" pitchFamily="18" charset="0"/>
                <a:cs typeface="Calibri" panose="020F0502020204030204" pitchFamily="34" charset="0"/>
              </a:rPr>
              <a:t>ISO 27000, </a:t>
            </a:r>
            <a:r>
              <a:rPr lang="en-US" dirty="0" err="1" smtClean="0">
                <a:latin typeface="Calibri" panose="020F0502020204030204" pitchFamily="34" charset="0"/>
                <a:ea typeface="Times New Roman" panose="02020603050405020304" pitchFamily="18" charset="0"/>
                <a:cs typeface="Calibri" panose="020F0502020204030204" pitchFamily="34" charset="0"/>
              </a:rPr>
              <a:t>ứng</a:t>
            </a:r>
            <a:r>
              <a:rPr lang="en-US" dirty="0" smtClean="0">
                <a:latin typeface="Calibri" panose="020F0502020204030204" pitchFamily="34" charset="0"/>
                <a:ea typeface="Times New Roman" panose="02020603050405020304" pitchFamily="18" charset="0"/>
                <a:cs typeface="Calibri" panose="020F0502020204030204" pitchFamily="34" charset="0"/>
              </a:rPr>
              <a:t> </a:t>
            </a:r>
            <a:r>
              <a:rPr lang="en-US" dirty="0" err="1" smtClean="0">
                <a:latin typeface="Calibri" panose="020F0502020204030204" pitchFamily="34" charset="0"/>
                <a:ea typeface="Times New Roman" panose="02020603050405020304" pitchFamily="18" charset="0"/>
                <a:cs typeface="Calibri" panose="020F0502020204030204" pitchFamily="34" charset="0"/>
              </a:rPr>
              <a:t>dụng</a:t>
            </a:r>
            <a:r>
              <a:rPr lang="en-US" dirty="0" smtClean="0">
                <a:latin typeface="Calibri" panose="020F0502020204030204" pitchFamily="34" charset="0"/>
                <a:ea typeface="Times New Roman" panose="02020603050405020304" pitchFamily="18" charset="0"/>
                <a:cs typeface="Calibri" panose="020F0502020204030204" pitchFamily="34" charset="0"/>
              </a:rPr>
              <a:t> </a:t>
            </a:r>
            <a:r>
              <a:rPr lang="en-US" dirty="0" err="1" smtClean="0">
                <a:latin typeface="Calibri" panose="020F0502020204030204" pitchFamily="34" charset="0"/>
                <a:ea typeface="Times New Roman" panose="02020603050405020304" pitchFamily="18" charset="0"/>
                <a:cs typeface="Calibri" panose="020F0502020204030204" pitchFamily="34" charset="0"/>
              </a:rPr>
              <a:t>thanh</a:t>
            </a:r>
            <a:r>
              <a:rPr lang="en-US" dirty="0" smtClean="0">
                <a:latin typeface="Calibri" panose="020F0502020204030204" pitchFamily="34" charset="0"/>
                <a:ea typeface="Times New Roman" panose="02020603050405020304" pitchFamily="18" charset="0"/>
                <a:cs typeface="Calibri" panose="020F0502020204030204" pitchFamily="34" charset="0"/>
              </a:rPr>
              <a:t> </a:t>
            </a:r>
            <a:r>
              <a:rPr lang="en-US" dirty="0" err="1" smtClean="0">
                <a:latin typeface="Calibri" panose="020F0502020204030204" pitchFamily="34" charset="0"/>
                <a:ea typeface="Times New Roman" panose="02020603050405020304" pitchFamily="18" charset="0"/>
                <a:cs typeface="Calibri" panose="020F0502020204030204" pitchFamily="34" charset="0"/>
              </a:rPr>
              <a:t>toán</a:t>
            </a:r>
            <a:r>
              <a:rPr lang="en-US" dirty="0" smtClean="0">
                <a:latin typeface="Calibri" panose="020F0502020204030204" pitchFamily="34" charset="0"/>
                <a:ea typeface="Times New Roman" panose="02020603050405020304" pitchFamily="18" charset="0"/>
                <a:cs typeface="Calibri" panose="020F0502020204030204" pitchFamily="34" charset="0"/>
              </a:rPr>
              <a:t> </a:t>
            </a:r>
            <a:r>
              <a:rPr lang="en-US" dirty="0" err="1" smtClean="0">
                <a:latin typeface="Calibri" panose="020F0502020204030204" pitchFamily="34" charset="0"/>
                <a:ea typeface="Times New Roman" panose="02020603050405020304" pitchFamily="18" charset="0"/>
                <a:cs typeface="Calibri" panose="020F0502020204030204" pitchFamily="34" charset="0"/>
              </a:rPr>
              <a:t>đa</a:t>
            </a:r>
            <a:r>
              <a:rPr lang="en-US" dirty="0" smtClean="0">
                <a:latin typeface="Calibri" panose="020F0502020204030204" pitchFamily="34" charset="0"/>
                <a:ea typeface="Times New Roman" panose="02020603050405020304" pitchFamily="18" charset="0"/>
                <a:cs typeface="Calibri" panose="020F0502020204030204" pitchFamily="34" charset="0"/>
              </a:rPr>
              <a:t> </a:t>
            </a:r>
            <a:r>
              <a:rPr lang="en-US" dirty="0" err="1" smtClean="0">
                <a:latin typeface="Calibri" panose="020F0502020204030204" pitchFamily="34" charset="0"/>
                <a:ea typeface="Times New Roman" panose="02020603050405020304" pitchFamily="18" charset="0"/>
                <a:cs typeface="Calibri" panose="020F0502020204030204" pitchFamily="34" charset="0"/>
              </a:rPr>
              <a:t>dịch</a:t>
            </a:r>
            <a:r>
              <a:rPr lang="en-US" dirty="0" smtClean="0">
                <a:latin typeface="Calibri" panose="020F0502020204030204" pitchFamily="34" charset="0"/>
                <a:ea typeface="Times New Roman" panose="02020603050405020304" pitchFamily="18" charset="0"/>
                <a:cs typeface="Calibri" panose="020F0502020204030204" pitchFamily="34" charset="0"/>
              </a:rPr>
              <a:t> </a:t>
            </a:r>
            <a:r>
              <a:rPr lang="en-US" dirty="0" err="1" smtClean="0">
                <a:latin typeface="Calibri" panose="020F0502020204030204" pitchFamily="34" charset="0"/>
                <a:ea typeface="Times New Roman" panose="02020603050405020304" pitchFamily="18" charset="0"/>
                <a:cs typeface="Calibri" panose="020F0502020204030204" pitchFamily="34" charset="0"/>
              </a:rPr>
              <a:t>vụ</a:t>
            </a:r>
            <a:r>
              <a:rPr lang="en-US" dirty="0" smtClean="0">
                <a:latin typeface="Calibri" panose="020F0502020204030204" pitchFamily="34" charset="0"/>
                <a:ea typeface="Times New Roman" panose="02020603050405020304" pitchFamily="18" charset="0"/>
                <a:cs typeface="Calibri" panose="020F0502020204030204" pitchFamily="34" charset="0"/>
              </a:rPr>
              <a:t> </a:t>
            </a:r>
            <a:r>
              <a:rPr lang="en-US" dirty="0" err="1" smtClean="0">
                <a:latin typeface="Calibri" panose="020F0502020204030204" pitchFamily="34" charset="0"/>
                <a:ea typeface="Times New Roman" panose="02020603050405020304" pitchFamily="18" charset="0"/>
                <a:cs typeface="Calibri" panose="020F0502020204030204" pitchFamily="34" charset="0"/>
              </a:rPr>
              <a:t>Viettel</a:t>
            </a:r>
            <a:r>
              <a:rPr lang="en-US" dirty="0" smtClean="0">
                <a:latin typeface="Calibri" panose="020F0502020204030204" pitchFamily="34" charset="0"/>
                <a:ea typeface="Times New Roman" panose="02020603050405020304" pitchFamily="18" charset="0"/>
                <a:cs typeface="Calibri" panose="020F0502020204030204" pitchFamily="34" charset="0"/>
              </a:rPr>
              <a:t> Money</a:t>
            </a:r>
            <a:r>
              <a:rPr lang="en-US" sz="1800" dirty="0" smtClean="0">
                <a:effectLst/>
                <a:latin typeface="Calibri" panose="020F0502020204030204" pitchFamily="34" charset="0"/>
                <a:ea typeface="Times New Roman" panose="02020603050405020304" pitchFamily="18" charset="0"/>
                <a:cs typeface="Calibri" panose="020F0502020204030204" pitchFamily="34" charset="0"/>
              </a:rPr>
              <a:t>.</a:t>
            </a:r>
          </a:p>
          <a:p>
            <a:pPr marL="342900" lvl="0" indent="-342900" algn="just">
              <a:lnSpc>
                <a:spcPct val="150000"/>
              </a:lnSpc>
              <a:buFont typeface="Symbol" panose="05050102010706020507" pitchFamily="18" charset="2"/>
              <a:buChar char=""/>
            </a:pPr>
            <a:r>
              <a:rPr lang="en-US" dirty="0" err="1" smtClean="0">
                <a:latin typeface="Calibri" panose="020F0502020204030204" pitchFamily="34" charset="0"/>
                <a:ea typeface="Yu Mincho" panose="02020400000000000000" pitchFamily="18" charset="-128"/>
                <a:cs typeface="Calibri" panose="020F0502020204030204" pitchFamily="34" charset="0"/>
              </a:rPr>
              <a:t>Kinh</a:t>
            </a:r>
            <a:r>
              <a:rPr lang="en-US" dirty="0" smtClean="0">
                <a:latin typeface="Calibri" panose="020F0502020204030204" pitchFamily="34" charset="0"/>
                <a:ea typeface="Yu Mincho" panose="02020400000000000000" pitchFamily="18" charset="-128"/>
                <a:cs typeface="Calibri" panose="020F0502020204030204" pitchFamily="34" charset="0"/>
              </a:rPr>
              <a:t> </a:t>
            </a:r>
            <a:r>
              <a:rPr lang="en-US" dirty="0" err="1" smtClean="0">
                <a:latin typeface="Calibri" panose="020F0502020204030204" pitchFamily="34" charset="0"/>
                <a:ea typeface="Yu Mincho" panose="02020400000000000000" pitchFamily="18" charset="-128"/>
                <a:cs typeface="Calibri" panose="020F0502020204030204" pitchFamily="34" charset="0"/>
              </a:rPr>
              <a:t>nghiệm</a:t>
            </a:r>
            <a:r>
              <a:rPr lang="en-US" dirty="0" smtClean="0">
                <a:latin typeface="Calibri" panose="020F0502020204030204" pitchFamily="34" charset="0"/>
                <a:ea typeface="Yu Mincho" panose="02020400000000000000" pitchFamily="18" charset="-128"/>
                <a:cs typeface="Calibri" panose="020F0502020204030204" pitchFamily="34" charset="0"/>
              </a:rPr>
              <a:t> </a:t>
            </a:r>
            <a:r>
              <a:rPr lang="en-US" dirty="0" err="1" smtClean="0">
                <a:latin typeface="Calibri" panose="020F0502020204030204" pitchFamily="34" charset="0"/>
                <a:ea typeface="Yu Mincho" panose="02020400000000000000" pitchFamily="18" charset="-128"/>
                <a:cs typeface="Calibri" panose="020F0502020204030204" pitchFamily="34" charset="0"/>
              </a:rPr>
              <a:t>huấn</a:t>
            </a:r>
            <a:r>
              <a:rPr lang="en-US" dirty="0" smtClean="0">
                <a:latin typeface="Calibri" panose="020F0502020204030204" pitchFamily="34" charset="0"/>
                <a:ea typeface="Yu Mincho" panose="02020400000000000000" pitchFamily="18" charset="-128"/>
                <a:cs typeface="Calibri" panose="020F0502020204030204" pitchFamily="34" charset="0"/>
              </a:rPr>
              <a:t> </a:t>
            </a:r>
            <a:r>
              <a:rPr lang="en-US" dirty="0" err="1" smtClean="0">
                <a:latin typeface="Calibri" panose="020F0502020204030204" pitchFamily="34" charset="0"/>
                <a:ea typeface="Yu Mincho" panose="02020400000000000000" pitchFamily="18" charset="-128"/>
                <a:cs typeface="Calibri" panose="020F0502020204030204" pitchFamily="34" charset="0"/>
              </a:rPr>
              <a:t>luyện</a:t>
            </a:r>
            <a:r>
              <a:rPr lang="en-US" dirty="0" smtClean="0">
                <a:latin typeface="Calibri" panose="020F0502020204030204" pitchFamily="34" charset="0"/>
                <a:ea typeface="Yu Mincho" panose="02020400000000000000" pitchFamily="18" charset="-128"/>
                <a:cs typeface="Calibri" panose="020F0502020204030204" pitchFamily="34" charset="0"/>
              </a:rPr>
              <a:t> QA </a:t>
            </a:r>
            <a:r>
              <a:rPr lang="en-US" dirty="0" err="1" smtClean="0">
                <a:latin typeface="Calibri" panose="020F0502020204030204" pitchFamily="34" charset="0"/>
                <a:ea typeface="Yu Mincho" panose="02020400000000000000" pitchFamily="18" charset="-128"/>
                <a:cs typeface="Calibri" panose="020F0502020204030204" pitchFamily="34" charset="0"/>
              </a:rPr>
              <a:t>về</a:t>
            </a:r>
            <a:r>
              <a:rPr lang="en-US" dirty="0" smtClean="0">
                <a:latin typeface="Calibri" panose="020F0502020204030204" pitchFamily="34" charset="0"/>
                <a:ea typeface="Yu Mincho" panose="02020400000000000000" pitchFamily="18" charset="-128"/>
                <a:cs typeface="Calibri" panose="020F0502020204030204" pitchFamily="34" charset="0"/>
              </a:rPr>
              <a:t> </a:t>
            </a:r>
            <a:r>
              <a:rPr lang="en-US" dirty="0" err="1" smtClean="0">
                <a:latin typeface="Calibri" panose="020F0502020204030204" pitchFamily="34" charset="0"/>
                <a:ea typeface="Yu Mincho" panose="02020400000000000000" pitchFamily="18" charset="-128"/>
                <a:cs typeface="Calibri" panose="020F0502020204030204" pitchFamily="34" charset="0"/>
              </a:rPr>
              <a:t>các</a:t>
            </a:r>
            <a:r>
              <a:rPr lang="en-US" dirty="0" smtClean="0">
                <a:latin typeface="Calibri" panose="020F0502020204030204" pitchFamily="34" charset="0"/>
                <a:ea typeface="Yu Mincho" panose="02020400000000000000" pitchFamily="18" charset="-128"/>
                <a:cs typeface="Calibri" panose="020F0502020204030204" pitchFamily="34" charset="0"/>
              </a:rPr>
              <a:t> </a:t>
            </a:r>
            <a:r>
              <a:rPr lang="en-US" dirty="0" err="1" smtClean="0">
                <a:latin typeface="Calibri" panose="020F0502020204030204" pitchFamily="34" charset="0"/>
                <a:ea typeface="Yu Mincho" panose="02020400000000000000" pitchFamily="18" charset="-128"/>
                <a:cs typeface="Calibri" panose="020F0502020204030204" pitchFamily="34" charset="0"/>
              </a:rPr>
              <a:t>tiêu</a:t>
            </a:r>
            <a:r>
              <a:rPr lang="en-US" dirty="0" smtClean="0">
                <a:latin typeface="Calibri" panose="020F0502020204030204" pitchFamily="34" charset="0"/>
                <a:ea typeface="Yu Mincho" panose="02020400000000000000" pitchFamily="18" charset="-128"/>
                <a:cs typeface="Calibri" panose="020F0502020204030204" pitchFamily="34" charset="0"/>
              </a:rPr>
              <a:t> </a:t>
            </a:r>
            <a:r>
              <a:rPr lang="en-US" dirty="0" err="1" smtClean="0">
                <a:latin typeface="Calibri" panose="020F0502020204030204" pitchFamily="34" charset="0"/>
                <a:ea typeface="Yu Mincho" panose="02020400000000000000" pitchFamily="18" charset="-128"/>
                <a:cs typeface="Calibri" panose="020F0502020204030204" pitchFamily="34" charset="0"/>
              </a:rPr>
              <a:t>chuẩn</a:t>
            </a:r>
            <a:r>
              <a:rPr lang="en-US" dirty="0" smtClean="0">
                <a:latin typeface="Calibri" panose="020F0502020204030204" pitchFamily="34" charset="0"/>
                <a:ea typeface="Yu Mincho" panose="02020400000000000000" pitchFamily="18" charset="-128"/>
                <a:cs typeface="Calibri" panose="020F0502020204030204" pitchFamily="34" charset="0"/>
              </a:rPr>
              <a:t> ISO</a:t>
            </a:r>
            <a:endParaRPr lang="en-US" dirty="0">
              <a:latin typeface="Calibri" panose="020F0502020204030204" pitchFamily="34" charset="0"/>
              <a:ea typeface="Yu Mincho" panose="02020400000000000000" pitchFamily="18" charset="-128"/>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dirty="0" err="1" smtClean="0">
                <a:latin typeface="Calibri" panose="020F0502020204030204" pitchFamily="34" charset="0"/>
                <a:ea typeface="Times New Roman" panose="02020603050405020304" pitchFamily="18" charset="0"/>
                <a:cs typeface="Calibri" panose="020F0502020204030204" pitchFamily="34" charset="0"/>
              </a:rPr>
              <a:t>Kinh</a:t>
            </a:r>
            <a:r>
              <a:rPr lang="en-US" dirty="0" smtClean="0">
                <a:latin typeface="Calibri" panose="020F0502020204030204" pitchFamily="34" charset="0"/>
                <a:ea typeface="Times New Roman" panose="02020603050405020304" pitchFamily="18" charset="0"/>
                <a:cs typeface="Calibri" panose="020F0502020204030204" pitchFamily="34" charset="0"/>
              </a:rPr>
              <a:t> </a:t>
            </a:r>
            <a:r>
              <a:rPr lang="en-US" dirty="0" err="1">
                <a:latin typeface="Calibri" panose="020F0502020204030204" pitchFamily="34" charset="0"/>
                <a:ea typeface="Times New Roman" panose="02020603050405020304" pitchFamily="18" charset="0"/>
                <a:cs typeface="Calibri" panose="020F0502020204030204" pitchFamily="34" charset="0"/>
              </a:rPr>
              <a:t>nghiệm</a:t>
            </a:r>
            <a:r>
              <a:rPr lang="en-US" dirty="0">
                <a:latin typeface="Calibri" panose="020F0502020204030204" pitchFamily="34" charset="0"/>
                <a:ea typeface="Times New Roman" panose="02020603050405020304" pitchFamily="18" charset="0"/>
                <a:cs typeface="Calibri" panose="020F0502020204030204" pitchFamily="34" charset="0"/>
              </a:rPr>
              <a:t> </a:t>
            </a:r>
            <a:r>
              <a:rPr lang="en-US" dirty="0" err="1" smtClean="0">
                <a:latin typeface="Calibri" panose="020F0502020204030204" pitchFamily="34" charset="0"/>
                <a:ea typeface="Times New Roman" panose="02020603050405020304" pitchFamily="18" charset="0"/>
                <a:cs typeface="Calibri" panose="020F0502020204030204" pitchFamily="34" charset="0"/>
              </a:rPr>
              <a:t>huấn</a:t>
            </a:r>
            <a:r>
              <a:rPr lang="en-US" dirty="0" smtClean="0">
                <a:latin typeface="Calibri" panose="020F0502020204030204" pitchFamily="34" charset="0"/>
                <a:ea typeface="Times New Roman" panose="02020603050405020304" pitchFamily="18" charset="0"/>
                <a:cs typeface="Calibri" panose="020F0502020204030204" pitchFamily="34" charset="0"/>
              </a:rPr>
              <a:t> </a:t>
            </a:r>
            <a:r>
              <a:rPr lang="en-US" dirty="0" err="1" smtClean="0">
                <a:latin typeface="Calibri" panose="020F0502020204030204" pitchFamily="34" charset="0"/>
                <a:ea typeface="Times New Roman" panose="02020603050405020304" pitchFamily="18" charset="0"/>
                <a:cs typeface="Calibri" panose="020F0502020204030204" pitchFamily="34" charset="0"/>
              </a:rPr>
              <a:t>luyện</a:t>
            </a:r>
            <a:r>
              <a:rPr lang="en-US" dirty="0" smtClean="0">
                <a:latin typeface="Calibri" panose="020F0502020204030204" pitchFamily="34" charset="0"/>
                <a:ea typeface="Times New Roman" panose="02020603050405020304" pitchFamily="18" charset="0"/>
                <a:cs typeface="Calibri" panose="020F0502020204030204" pitchFamily="34" charset="0"/>
              </a:rPr>
              <a:t> BA</a:t>
            </a:r>
            <a:r>
              <a:rPr lang="en-US" dirty="0">
                <a:latin typeface="Calibri" panose="020F0502020204030204" pitchFamily="34" charset="0"/>
                <a:ea typeface="Times New Roman" panose="02020603050405020304" pitchFamily="18" charset="0"/>
                <a:cs typeface="Calibri" panose="020F0502020204030204" pitchFamily="34" charset="0"/>
              </a:rPr>
              <a:t>, QC </a:t>
            </a:r>
            <a:r>
              <a:rPr lang="en-US" dirty="0" err="1">
                <a:latin typeface="Calibri" panose="020F0502020204030204" pitchFamily="34" charset="0"/>
                <a:ea typeface="Times New Roman" panose="02020603050405020304" pitchFamily="18" charset="0"/>
                <a:cs typeface="Calibri" panose="020F0502020204030204" pitchFamily="34" charset="0"/>
              </a:rPr>
              <a:t>về</a:t>
            </a:r>
            <a:r>
              <a:rPr lang="en-US" dirty="0">
                <a:latin typeface="Calibri" panose="020F0502020204030204" pitchFamily="34" charset="0"/>
                <a:ea typeface="Times New Roman" panose="02020603050405020304" pitchFamily="18" charset="0"/>
                <a:cs typeface="Calibri" panose="020F0502020204030204" pitchFamily="34" charset="0"/>
              </a:rPr>
              <a:t> </a:t>
            </a:r>
            <a:r>
              <a:rPr lang="en-US" dirty="0" err="1">
                <a:latin typeface="Calibri" panose="020F0502020204030204" pitchFamily="34" charset="0"/>
                <a:ea typeface="Times New Roman" panose="02020603050405020304" pitchFamily="18" charset="0"/>
                <a:cs typeface="Calibri" panose="020F0502020204030204" pitchFamily="34" charset="0"/>
              </a:rPr>
              <a:t>công</a:t>
            </a:r>
            <a:r>
              <a:rPr lang="en-US" dirty="0">
                <a:latin typeface="Calibri" panose="020F0502020204030204" pitchFamily="34" charset="0"/>
                <a:ea typeface="Times New Roman" panose="02020603050405020304" pitchFamily="18" charset="0"/>
                <a:cs typeface="Calibri" panose="020F0502020204030204" pitchFamily="34" charset="0"/>
              </a:rPr>
              <a:t> </a:t>
            </a:r>
            <a:r>
              <a:rPr lang="en-US" dirty="0" err="1">
                <a:latin typeface="Calibri" panose="020F0502020204030204" pitchFamily="34" charset="0"/>
                <a:ea typeface="Times New Roman" panose="02020603050405020304" pitchFamily="18" charset="0"/>
                <a:cs typeface="Calibri" panose="020F0502020204030204" pitchFamily="34" charset="0"/>
              </a:rPr>
              <a:t>cụ</a:t>
            </a:r>
            <a:r>
              <a:rPr lang="en-US" dirty="0">
                <a:latin typeface="Calibri" panose="020F0502020204030204" pitchFamily="34" charset="0"/>
                <a:ea typeface="Times New Roman" panose="02020603050405020304" pitchFamily="18" charset="0"/>
                <a:cs typeface="Calibri" panose="020F0502020204030204" pitchFamily="34" charset="0"/>
              </a:rPr>
              <a:t> Modeling, </a:t>
            </a:r>
            <a:r>
              <a:rPr lang="en-US" dirty="0" smtClean="0">
                <a:latin typeface="Calibri" panose="020F0502020204030204" pitchFamily="34" charset="0"/>
                <a:ea typeface="Times New Roman" panose="02020603050405020304" pitchFamily="18" charset="0"/>
                <a:cs typeface="Calibri" panose="020F0502020204030204" pitchFamily="34" charset="0"/>
              </a:rPr>
              <a:t>SQL.</a:t>
            </a:r>
            <a:endParaRPr lang="vi-VN" sz="1800" dirty="0">
              <a:effectLst/>
              <a:latin typeface="Calibri" panose="020F0502020204030204" pitchFamily="34" charset="0"/>
              <a:ea typeface="Yu Mincho" panose="02020400000000000000" pitchFamily="18" charset="-128"/>
              <a:cs typeface="Times New Roman" panose="02020603050405020304" pitchFamily="18" charset="0"/>
            </a:endParaRPr>
          </a:p>
          <a:p>
            <a:pPr algn="just">
              <a:lnSpc>
                <a:spcPct val="115000"/>
              </a:lnSpc>
              <a:spcBef>
                <a:spcPts val="600"/>
              </a:spcBef>
              <a:spcAft>
                <a:spcPts val="1000"/>
              </a:spcAft>
            </a:pPr>
            <a:r>
              <a:rPr lang="en-US" sz="1800" b="1" dirty="0" err="1">
                <a:solidFill>
                  <a:srgbClr val="549E39"/>
                </a:solidFill>
                <a:effectLst/>
                <a:latin typeface="Calibri" panose="020F0502020204030204" pitchFamily="34" charset="0"/>
                <a:ea typeface="Yu Mincho" panose="02020400000000000000" pitchFamily="18" charset="-128"/>
                <a:cs typeface="Calibri" panose="020F0502020204030204" pitchFamily="34" charset="0"/>
              </a:rPr>
              <a:t>Năng</a:t>
            </a:r>
            <a:r>
              <a:rPr lang="en-US" sz="1800" b="1" dirty="0">
                <a:solidFill>
                  <a:srgbClr val="549E39"/>
                </a:solidFill>
                <a:effectLst/>
                <a:latin typeface="Calibri" panose="020F0502020204030204" pitchFamily="34" charset="0"/>
                <a:ea typeface="Yu Mincho" panose="02020400000000000000" pitchFamily="18" charset="-128"/>
                <a:cs typeface="Calibri" panose="020F0502020204030204" pitchFamily="34" charset="0"/>
              </a:rPr>
              <a:t> </a:t>
            </a:r>
            <a:r>
              <a:rPr lang="en-US" sz="1800" b="1" dirty="0" err="1">
                <a:solidFill>
                  <a:srgbClr val="549E39"/>
                </a:solidFill>
                <a:effectLst/>
                <a:latin typeface="Calibri" panose="020F0502020204030204" pitchFamily="34" charset="0"/>
                <a:ea typeface="Yu Mincho" panose="02020400000000000000" pitchFamily="18" charset="-128"/>
                <a:cs typeface="Calibri" panose="020F0502020204030204" pitchFamily="34" charset="0"/>
              </a:rPr>
              <a:t>lực</a:t>
            </a:r>
            <a:r>
              <a:rPr lang="en-US" sz="1800" b="1" dirty="0">
                <a:solidFill>
                  <a:srgbClr val="549E39"/>
                </a:solidFill>
                <a:effectLst/>
                <a:latin typeface="Calibri" panose="020F0502020204030204" pitchFamily="34" charset="0"/>
                <a:ea typeface="Yu Mincho" panose="02020400000000000000" pitchFamily="18" charset="-128"/>
                <a:cs typeface="Calibri" panose="020F0502020204030204" pitchFamily="34" charset="0"/>
              </a:rPr>
              <a:t> </a:t>
            </a:r>
            <a:r>
              <a:rPr lang="en-US" sz="1800" b="1" dirty="0" err="1">
                <a:solidFill>
                  <a:srgbClr val="549E39"/>
                </a:solidFill>
                <a:effectLst/>
                <a:latin typeface="Calibri" panose="020F0502020204030204" pitchFamily="34" charset="0"/>
                <a:ea typeface="Yu Mincho" panose="02020400000000000000" pitchFamily="18" charset="-128"/>
                <a:cs typeface="Calibri" panose="020F0502020204030204" pitchFamily="34" charset="0"/>
              </a:rPr>
              <a:t>lãnh</a:t>
            </a:r>
            <a:r>
              <a:rPr lang="en-US" sz="1800" b="1" dirty="0">
                <a:solidFill>
                  <a:srgbClr val="549E39"/>
                </a:solidFill>
                <a:effectLst/>
                <a:latin typeface="Calibri" panose="020F0502020204030204" pitchFamily="34" charset="0"/>
                <a:ea typeface="Yu Mincho" panose="02020400000000000000" pitchFamily="18" charset="-128"/>
                <a:cs typeface="Calibri" panose="020F0502020204030204" pitchFamily="34" charset="0"/>
              </a:rPr>
              <a:t> </a:t>
            </a:r>
            <a:r>
              <a:rPr lang="en-US" sz="1800" b="1" dirty="0" err="1">
                <a:solidFill>
                  <a:srgbClr val="549E39"/>
                </a:solidFill>
                <a:effectLst/>
                <a:latin typeface="Calibri" panose="020F0502020204030204" pitchFamily="34" charset="0"/>
                <a:ea typeface="Yu Mincho" panose="02020400000000000000" pitchFamily="18" charset="-128"/>
                <a:cs typeface="Calibri" panose="020F0502020204030204" pitchFamily="34" charset="0"/>
              </a:rPr>
              <a:t>đạo</a:t>
            </a:r>
            <a:r>
              <a:rPr lang="en-US" sz="1800" b="1" dirty="0">
                <a:solidFill>
                  <a:srgbClr val="549E39"/>
                </a:solidFill>
                <a:effectLst/>
                <a:latin typeface="Calibri" panose="020F0502020204030204" pitchFamily="34" charset="0"/>
                <a:ea typeface="Yu Mincho" panose="02020400000000000000" pitchFamily="18" charset="-128"/>
                <a:cs typeface="Calibri" panose="020F0502020204030204" pitchFamily="34" charset="0"/>
              </a:rPr>
              <a:t>, </a:t>
            </a:r>
            <a:r>
              <a:rPr lang="en-US" sz="1800" b="1" dirty="0" err="1">
                <a:solidFill>
                  <a:srgbClr val="549E39"/>
                </a:solidFill>
                <a:effectLst/>
                <a:latin typeface="Calibri" panose="020F0502020204030204" pitchFamily="34" charset="0"/>
                <a:ea typeface="Yu Mincho" panose="02020400000000000000" pitchFamily="18" charset="-128"/>
                <a:cs typeface="Calibri" panose="020F0502020204030204" pitchFamily="34" charset="0"/>
              </a:rPr>
              <a:t>quản</a:t>
            </a:r>
            <a:r>
              <a:rPr lang="en-US" sz="1800" b="1" dirty="0">
                <a:solidFill>
                  <a:srgbClr val="549E39"/>
                </a:solidFill>
                <a:effectLst/>
                <a:latin typeface="Calibri" panose="020F0502020204030204" pitchFamily="34" charset="0"/>
                <a:ea typeface="Yu Mincho" panose="02020400000000000000" pitchFamily="18" charset="-128"/>
                <a:cs typeface="Calibri" panose="020F0502020204030204" pitchFamily="34" charset="0"/>
              </a:rPr>
              <a:t> trị</a:t>
            </a:r>
            <a:endParaRPr lang="vi-VN"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algn="just">
              <a:lnSpc>
                <a:spcPct val="150000"/>
              </a:lnSpc>
              <a:spcBef>
                <a:spcPts val="500"/>
              </a:spcBef>
              <a:buFont typeface="Symbol" panose="05050102010706020507" pitchFamily="18" charset="2"/>
              <a:buChar char=""/>
            </a:pPr>
            <a:r>
              <a:rPr lang="en-US" sz="1800" dirty="0" err="1" smtClean="0">
                <a:effectLst/>
                <a:latin typeface="Calibri" panose="020F0502020204030204" pitchFamily="34" charset="0"/>
                <a:ea typeface="Times New Roman" panose="02020603050405020304" pitchFamily="18" charset="0"/>
                <a:cs typeface="Calibri" panose="020F0502020204030204" pitchFamily="34" charset="0"/>
              </a:rPr>
              <a:t>Trưởng</a:t>
            </a:r>
            <a:r>
              <a:rPr lang="en-US" sz="1800" dirty="0" smtClean="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smtClean="0">
                <a:effectLst/>
                <a:latin typeface="Calibri" panose="020F0502020204030204" pitchFamily="34" charset="0"/>
                <a:ea typeface="Times New Roman" panose="02020603050405020304" pitchFamily="18" charset="0"/>
                <a:cs typeface="Calibri" panose="020F0502020204030204" pitchFamily="34" charset="0"/>
              </a:rPr>
              <a:t>dự</a:t>
            </a:r>
            <a:r>
              <a:rPr lang="en-US" sz="1800" dirty="0" smtClean="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smtClean="0">
                <a:effectLst/>
                <a:latin typeface="Calibri" panose="020F0502020204030204" pitchFamily="34" charset="0"/>
                <a:ea typeface="Times New Roman" panose="02020603050405020304" pitchFamily="18" charset="0"/>
                <a:cs typeface="Calibri" panose="020F0502020204030204" pitchFamily="34" charset="0"/>
              </a:rPr>
              <a:t>án</a:t>
            </a:r>
            <a:r>
              <a:rPr lang="en-US" sz="1800" dirty="0" smtClean="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smtClean="0">
                <a:effectLst/>
                <a:latin typeface="Calibri" panose="020F0502020204030204" pitchFamily="34" charset="0"/>
                <a:ea typeface="Times New Roman" panose="02020603050405020304" pitchFamily="18" charset="0"/>
                <a:cs typeface="Calibri" panose="020F0502020204030204" pitchFamily="34" charset="0"/>
              </a:rPr>
              <a:t>của</a:t>
            </a:r>
            <a:r>
              <a:rPr lang="en-US" dirty="0">
                <a:latin typeface="Calibri" panose="020F0502020204030204" pitchFamily="34" charset="0"/>
                <a:ea typeface="Times New Roman" panose="02020603050405020304" pitchFamily="18" charset="0"/>
                <a:cs typeface="Calibri" panose="020F0502020204030204" pitchFamily="34" charset="0"/>
              </a:rPr>
              <a:t> GMO </a:t>
            </a:r>
            <a:r>
              <a:rPr lang="en-US" dirty="0" smtClean="0">
                <a:latin typeface="Calibri" panose="020F0502020204030204" pitchFamily="34" charset="0"/>
                <a:ea typeface="Times New Roman" panose="02020603050405020304" pitchFamily="18" charset="0"/>
                <a:cs typeface="Calibri" panose="020F0502020204030204" pitchFamily="34" charset="0"/>
              </a:rPr>
              <a:t>RUNSYSTEM.</a:t>
            </a:r>
            <a:endParaRPr lang="en-US" sz="18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gn="just">
              <a:lnSpc>
                <a:spcPct val="150000"/>
              </a:lnSpc>
              <a:spcBef>
                <a:spcPts val="500"/>
              </a:spcBef>
              <a:buFont typeface="Symbol" panose="05050102010706020507" pitchFamily="18" charset="2"/>
              <a:buChar char=""/>
            </a:pPr>
            <a:r>
              <a:rPr lang="en-US" sz="1800" dirty="0" err="1">
                <a:effectLst/>
                <a:latin typeface="Calibri" panose="020F0502020204030204" pitchFamily="34" charset="0"/>
                <a:ea typeface="Times New Roman" panose="02020603050405020304" pitchFamily="18" charset="0"/>
                <a:cs typeface="Calibri" panose="020F0502020204030204" pitchFamily="34" charset="0"/>
              </a:rPr>
              <a:t>Trưởng</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smtClean="0">
                <a:effectLst/>
                <a:latin typeface="Calibri" panose="020F0502020204030204" pitchFamily="34" charset="0"/>
                <a:ea typeface="Times New Roman" panose="02020603050405020304" pitchFamily="18" charset="0"/>
                <a:cs typeface="Calibri" panose="020F0502020204030204" pitchFamily="34" charset="0"/>
              </a:rPr>
              <a:t>nhóm</a:t>
            </a:r>
            <a:r>
              <a:rPr lang="en-US" sz="1800" dirty="0" smtClean="0">
                <a:effectLst/>
                <a:latin typeface="Calibri" panose="020F0502020204030204" pitchFamily="34" charset="0"/>
                <a:ea typeface="Times New Roman" panose="02020603050405020304" pitchFamily="18" charset="0"/>
                <a:cs typeface="Calibri" panose="020F0502020204030204" pitchFamily="34" charset="0"/>
              </a:rPr>
              <a:t> </a:t>
            </a:r>
            <a:r>
              <a:rPr lang="en-US" dirty="0" smtClean="0">
                <a:latin typeface="Calibri" panose="020F0502020204030204" pitchFamily="34" charset="0"/>
                <a:ea typeface="Times New Roman" panose="02020603050405020304" pitchFamily="18" charset="0"/>
                <a:cs typeface="Calibri" panose="020F0502020204030204" pitchFamily="34" charset="0"/>
              </a:rPr>
              <a:t>ISO</a:t>
            </a:r>
            <a:r>
              <a:rPr lang="en-US" sz="1800" dirty="0" smtClean="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tại</a:t>
            </a:r>
            <a:r>
              <a:rPr lang="en-US" sz="1800" dirty="0">
                <a:effectLst/>
                <a:latin typeface="Calibri" panose="020F0502020204030204" pitchFamily="34" charset="0"/>
                <a:ea typeface="Times New Roman" panose="02020603050405020304" pitchFamily="18" charset="0"/>
                <a:cs typeface="Calibri" panose="020F0502020204030204" pitchFamily="34" charset="0"/>
              </a:rPr>
              <a:t> MISA.</a:t>
            </a:r>
            <a:endParaRPr lang="vi-VN"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algn="just">
              <a:lnSpc>
                <a:spcPct val="150000"/>
              </a:lnSpc>
              <a:spcAft>
                <a:spcPts val="1000"/>
              </a:spcAft>
              <a:buFont typeface="Symbol" panose="05050102010706020507" pitchFamily="18" charset="2"/>
              <a:buChar char=""/>
            </a:pPr>
            <a:r>
              <a:rPr lang="en-US" sz="1800" dirty="0" err="1">
                <a:effectLst/>
                <a:latin typeface="Calibri" panose="020F0502020204030204" pitchFamily="34" charset="0"/>
                <a:ea typeface="Times New Roman" panose="02020603050405020304" pitchFamily="18" charset="0"/>
                <a:cs typeface="Calibri" panose="020F0502020204030204" pitchFamily="34" charset="0"/>
              </a:rPr>
              <a:t>Hiện</a:t>
            </a:r>
            <a:r>
              <a:rPr lang="en-US" sz="1800" dirty="0">
                <a:effectLst/>
                <a:latin typeface="Calibri" panose="020F0502020204030204" pitchFamily="34" charset="0"/>
                <a:ea typeface="Times New Roman" panose="02020603050405020304" pitchFamily="18" charset="0"/>
                <a:cs typeface="Calibri" panose="020F0502020204030204" pitchFamily="34" charset="0"/>
              </a:rPr>
              <a:t> là </a:t>
            </a:r>
            <a:r>
              <a:rPr lang="en-US" sz="1800" dirty="0" smtClean="0">
                <a:effectLst/>
                <a:latin typeface="Calibri" panose="020F0502020204030204" pitchFamily="34" charset="0"/>
                <a:ea typeface="Times New Roman" panose="02020603050405020304" pitchFamily="18" charset="0"/>
                <a:cs typeface="Calibri" panose="020F0502020204030204" pitchFamily="34" charset="0"/>
              </a:rPr>
              <a:t>BA lead </a:t>
            </a:r>
            <a:r>
              <a:rPr lang="en-US" sz="1800" dirty="0" err="1" smtClean="0">
                <a:effectLst/>
                <a:latin typeface="Calibri" panose="020F0502020204030204" pitchFamily="34" charset="0"/>
                <a:ea typeface="Times New Roman" panose="02020603050405020304" pitchFamily="18" charset="0"/>
                <a:cs typeface="Calibri" panose="020F0502020204030204" pitchFamily="34" charset="0"/>
              </a:rPr>
              <a:t>của</a:t>
            </a:r>
            <a:r>
              <a:rPr lang="en-US" sz="1800" dirty="0" smtClean="0">
                <a:effectLst/>
                <a:latin typeface="Calibri" panose="020F0502020204030204" pitchFamily="34" charset="0"/>
                <a:ea typeface="Times New Roman" panose="02020603050405020304" pitchFamily="18" charset="0"/>
                <a:cs typeface="Calibri" panose="020F0502020204030204" pitchFamily="34" charset="0"/>
              </a:rPr>
              <a:t> FSOFT </a:t>
            </a:r>
            <a:r>
              <a:rPr lang="en-US" sz="1800" dirty="0" err="1" smtClean="0">
                <a:effectLst/>
                <a:latin typeface="Calibri" panose="020F0502020204030204" pitchFamily="34" charset="0"/>
                <a:ea typeface="Times New Roman" panose="02020603050405020304" pitchFamily="18" charset="0"/>
                <a:cs typeface="Calibri" panose="020F0502020204030204" pitchFamily="34" charset="0"/>
              </a:rPr>
              <a:t>tham</a:t>
            </a:r>
            <a:r>
              <a:rPr lang="en-US" sz="1800" dirty="0" smtClean="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smtClean="0">
                <a:effectLst/>
                <a:latin typeface="Calibri" panose="020F0502020204030204" pitchFamily="34" charset="0"/>
                <a:ea typeface="Times New Roman" panose="02020603050405020304" pitchFamily="18" charset="0"/>
                <a:cs typeface="Calibri" panose="020F0502020204030204" pitchFamily="34" charset="0"/>
              </a:rPr>
              <a:t>gia</a:t>
            </a:r>
            <a:r>
              <a:rPr lang="en-US" sz="1800" dirty="0" smtClean="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smtClean="0">
                <a:effectLst/>
                <a:latin typeface="Calibri" panose="020F0502020204030204" pitchFamily="34" charset="0"/>
                <a:ea typeface="Times New Roman" panose="02020603050405020304" pitchFamily="18" charset="0"/>
                <a:cs typeface="Calibri" panose="020F0502020204030204" pitchFamily="34" charset="0"/>
              </a:rPr>
              <a:t>xây</a:t>
            </a:r>
            <a:r>
              <a:rPr lang="en-US" sz="1800" dirty="0" smtClean="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smtClean="0">
                <a:effectLst/>
                <a:latin typeface="Calibri" panose="020F0502020204030204" pitchFamily="34" charset="0"/>
                <a:ea typeface="Times New Roman" panose="02020603050405020304" pitchFamily="18" charset="0"/>
                <a:cs typeface="Calibri" panose="020F0502020204030204" pitchFamily="34" charset="0"/>
              </a:rPr>
              <a:t>dựng</a:t>
            </a:r>
            <a:r>
              <a:rPr lang="en-US" sz="1800" dirty="0" smtClean="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smtClean="0">
                <a:effectLst/>
                <a:latin typeface="Calibri" panose="020F0502020204030204" pitchFamily="34" charset="0"/>
                <a:ea typeface="Times New Roman" panose="02020603050405020304" pitchFamily="18" charset="0"/>
                <a:cs typeface="Calibri" panose="020F0502020204030204" pitchFamily="34" charset="0"/>
              </a:rPr>
              <a:t>hệ</a:t>
            </a:r>
            <a:r>
              <a:rPr lang="en-US" sz="1800" dirty="0" smtClean="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smtClean="0">
                <a:effectLst/>
                <a:latin typeface="Calibri" panose="020F0502020204030204" pitchFamily="34" charset="0"/>
                <a:ea typeface="Times New Roman" panose="02020603050405020304" pitchFamily="18" charset="0"/>
                <a:cs typeface="Calibri" panose="020F0502020204030204" pitchFamily="34" charset="0"/>
              </a:rPr>
              <a:t>thống</a:t>
            </a:r>
            <a:r>
              <a:rPr lang="en-US" sz="1800" dirty="0" smtClean="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smtClean="0">
                <a:effectLst/>
                <a:latin typeface="Calibri" panose="020F0502020204030204" pitchFamily="34" charset="0"/>
                <a:ea typeface="Times New Roman" panose="02020603050405020304" pitchFamily="18" charset="0"/>
                <a:cs typeface="Calibri" panose="020F0502020204030204" pitchFamily="34" charset="0"/>
              </a:rPr>
              <a:t>thanh</a:t>
            </a:r>
            <a:r>
              <a:rPr lang="en-US" sz="1800" dirty="0" smtClean="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smtClean="0">
                <a:effectLst/>
                <a:latin typeface="Calibri" panose="020F0502020204030204" pitchFamily="34" charset="0"/>
                <a:ea typeface="Times New Roman" panose="02020603050405020304" pitchFamily="18" charset="0"/>
                <a:cs typeface="Calibri" panose="020F0502020204030204" pitchFamily="34" charset="0"/>
              </a:rPr>
              <a:t>toán</a:t>
            </a:r>
            <a:r>
              <a:rPr lang="en-US" sz="1800" dirty="0" smtClean="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smtClean="0">
                <a:effectLst/>
                <a:latin typeface="Calibri" panose="020F0502020204030204" pitchFamily="34" charset="0"/>
                <a:ea typeface="Times New Roman" panose="02020603050405020304" pitchFamily="18" charset="0"/>
                <a:cs typeface="Calibri" panose="020F0502020204030204" pitchFamily="34" charset="0"/>
              </a:rPr>
              <a:t>số</a:t>
            </a:r>
            <a:r>
              <a:rPr lang="en-US" sz="1800" dirty="0" smtClean="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smtClean="0">
                <a:effectLst/>
                <a:latin typeface="Calibri" panose="020F0502020204030204" pitchFamily="34" charset="0"/>
                <a:ea typeface="Times New Roman" panose="02020603050405020304" pitchFamily="18" charset="0"/>
                <a:cs typeface="Calibri" panose="020F0502020204030204" pitchFamily="34" charset="0"/>
              </a:rPr>
              <a:t>trên</a:t>
            </a:r>
            <a:r>
              <a:rPr lang="en-US" sz="1800" dirty="0" smtClean="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smtClean="0">
                <a:effectLst/>
                <a:latin typeface="Calibri" panose="020F0502020204030204" pitchFamily="34" charset="0"/>
                <a:ea typeface="Times New Roman" panose="02020603050405020304" pitchFamily="18" charset="0"/>
                <a:cs typeface="Calibri" panose="020F0502020204030204" pitchFamily="34" charset="0"/>
              </a:rPr>
              <a:t>nền</a:t>
            </a:r>
            <a:r>
              <a:rPr lang="en-US" sz="1800" dirty="0" smtClean="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smtClean="0">
                <a:effectLst/>
                <a:latin typeface="Calibri" panose="020F0502020204030204" pitchFamily="34" charset="0"/>
                <a:ea typeface="Times New Roman" panose="02020603050405020304" pitchFamily="18" charset="0"/>
                <a:cs typeface="Calibri" panose="020F0502020204030204" pitchFamily="34" charset="0"/>
              </a:rPr>
              <a:t>tảng</a:t>
            </a:r>
            <a:r>
              <a:rPr lang="en-US" sz="1800" dirty="0" smtClean="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smtClean="0">
                <a:effectLst/>
                <a:latin typeface="Calibri" panose="020F0502020204030204" pitchFamily="34" charset="0"/>
                <a:ea typeface="Times New Roman" panose="02020603050405020304" pitchFamily="18" charset="0"/>
                <a:cs typeface="Calibri" panose="020F0502020204030204" pitchFamily="34" charset="0"/>
              </a:rPr>
              <a:t>Viettel</a:t>
            </a:r>
            <a:r>
              <a:rPr lang="en-US" sz="1800" dirty="0" smtClean="0">
                <a:effectLst/>
                <a:latin typeface="Calibri" panose="020F0502020204030204" pitchFamily="34" charset="0"/>
                <a:ea typeface="Times New Roman" panose="02020603050405020304" pitchFamily="18" charset="0"/>
                <a:cs typeface="Calibri" panose="020F0502020204030204" pitchFamily="34" charset="0"/>
              </a:rPr>
              <a:t> Money</a:t>
            </a:r>
            <a:r>
              <a:rPr lang="en-US" dirty="0">
                <a:latin typeface="Calibri" panose="020F0502020204030204" pitchFamily="34" charset="0"/>
                <a:ea typeface="Times New Roman" panose="02020603050405020304" pitchFamily="18" charset="0"/>
                <a:cs typeface="Calibri" panose="020F0502020204030204" pitchFamily="34" charset="0"/>
              </a:rPr>
              <a:t>, </a:t>
            </a:r>
            <a:r>
              <a:rPr lang="en-US" dirty="0" err="1">
                <a:latin typeface="Calibri" panose="020F0502020204030204" pitchFamily="34" charset="0"/>
                <a:ea typeface="Times New Roman" panose="02020603050405020304" pitchFamily="18" charset="0"/>
                <a:cs typeface="Calibri" panose="020F0502020204030204" pitchFamily="34" charset="0"/>
              </a:rPr>
              <a:t>tham</a:t>
            </a:r>
            <a:r>
              <a:rPr lang="en-US" dirty="0">
                <a:latin typeface="Calibri" panose="020F0502020204030204" pitchFamily="34" charset="0"/>
                <a:ea typeface="Times New Roman" panose="02020603050405020304" pitchFamily="18" charset="0"/>
                <a:cs typeface="Calibri" panose="020F0502020204030204" pitchFamily="34" charset="0"/>
              </a:rPr>
              <a:t> </a:t>
            </a:r>
            <a:r>
              <a:rPr lang="en-US" dirty="0" err="1">
                <a:latin typeface="Calibri" panose="020F0502020204030204" pitchFamily="34" charset="0"/>
                <a:ea typeface="Times New Roman" panose="02020603050405020304" pitchFamily="18" charset="0"/>
                <a:cs typeface="Calibri" panose="020F0502020204030204" pitchFamily="34" charset="0"/>
              </a:rPr>
              <a:t>gia</a:t>
            </a:r>
            <a:r>
              <a:rPr lang="en-US" dirty="0">
                <a:latin typeface="Calibri" panose="020F0502020204030204" pitchFamily="34" charset="0"/>
                <a:ea typeface="Times New Roman" panose="02020603050405020304" pitchFamily="18" charset="0"/>
                <a:cs typeface="Calibri" panose="020F0502020204030204" pitchFamily="34" charset="0"/>
              </a:rPr>
              <a:t> </a:t>
            </a:r>
            <a:r>
              <a:rPr lang="en-US" dirty="0" smtClean="0">
                <a:latin typeface="Calibri" panose="020F0502020204030204" pitchFamily="34" charset="0"/>
                <a:ea typeface="Times New Roman" panose="02020603050405020304" pitchFamily="18" charset="0"/>
                <a:cs typeface="Calibri" panose="020F0502020204030204" pitchFamily="34" charset="0"/>
              </a:rPr>
              <a:t> </a:t>
            </a:r>
            <a:r>
              <a:rPr lang="en-US" dirty="0" err="1" smtClean="0">
                <a:latin typeface="Calibri" panose="020F0502020204030204" pitchFamily="34" charset="0"/>
                <a:ea typeface="Times New Roman" panose="02020603050405020304" pitchFamily="18" charset="0"/>
                <a:cs typeface="Calibri" panose="020F0502020204030204" pitchFamily="34" charset="0"/>
              </a:rPr>
              <a:t>xây</a:t>
            </a:r>
            <a:r>
              <a:rPr lang="en-US" dirty="0" smtClean="0">
                <a:latin typeface="Calibri" panose="020F0502020204030204" pitchFamily="34" charset="0"/>
                <a:ea typeface="Times New Roman" panose="02020603050405020304" pitchFamily="18" charset="0"/>
                <a:cs typeface="Calibri" panose="020F0502020204030204" pitchFamily="34" charset="0"/>
              </a:rPr>
              <a:t> </a:t>
            </a:r>
            <a:r>
              <a:rPr lang="en-US" sz="1800" dirty="0" err="1" smtClean="0">
                <a:effectLst/>
                <a:latin typeface="Calibri" panose="020F0502020204030204" pitchFamily="34" charset="0"/>
                <a:ea typeface="Times New Roman" panose="02020603050405020304" pitchFamily="18" charset="0"/>
                <a:cs typeface="Calibri" panose="020F0502020204030204" pitchFamily="34" charset="0"/>
              </a:rPr>
              <a:t>dựng</a:t>
            </a:r>
            <a:r>
              <a:rPr lang="en-US" sz="1800" dirty="0" smtClean="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smtClean="0">
                <a:effectLst/>
                <a:latin typeface="Calibri" panose="020F0502020204030204" pitchFamily="34" charset="0"/>
                <a:ea typeface="Times New Roman" panose="02020603050405020304" pitchFamily="18" charset="0"/>
                <a:cs typeface="Calibri" panose="020F0502020204030204" pitchFamily="34" charset="0"/>
              </a:rPr>
              <a:t>hệ</a:t>
            </a:r>
            <a:r>
              <a:rPr lang="en-US" sz="1800" dirty="0" smtClean="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smtClean="0">
                <a:effectLst/>
                <a:latin typeface="Calibri" panose="020F0502020204030204" pitchFamily="34" charset="0"/>
                <a:ea typeface="Times New Roman" panose="02020603050405020304" pitchFamily="18" charset="0"/>
                <a:cs typeface="Calibri" panose="020F0502020204030204" pitchFamily="34" charset="0"/>
              </a:rPr>
              <a:t>thống</a:t>
            </a:r>
            <a:r>
              <a:rPr lang="en-US" sz="1800" dirty="0" smtClean="0">
                <a:effectLst/>
                <a:latin typeface="Calibri" panose="020F0502020204030204" pitchFamily="34" charset="0"/>
                <a:ea typeface="Times New Roman" panose="02020603050405020304" pitchFamily="18" charset="0"/>
                <a:cs typeface="Calibri" panose="020F0502020204030204" pitchFamily="34" charset="0"/>
              </a:rPr>
              <a:t> BCCS3 </a:t>
            </a:r>
            <a:r>
              <a:rPr lang="en-US" sz="1800" dirty="0" err="1" smtClean="0">
                <a:effectLst/>
                <a:latin typeface="Calibri" panose="020F0502020204030204" pitchFamily="34" charset="0"/>
                <a:ea typeface="Times New Roman" panose="02020603050405020304" pitchFamily="18" charset="0"/>
                <a:cs typeface="Calibri" panose="020F0502020204030204" pitchFamily="34" charset="0"/>
              </a:rPr>
              <a:t>cho</a:t>
            </a:r>
            <a:r>
              <a:rPr lang="en-US" sz="1800" dirty="0" smtClean="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smtClean="0">
                <a:effectLst/>
                <a:latin typeface="Calibri" panose="020F0502020204030204" pitchFamily="34" charset="0"/>
                <a:ea typeface="Times New Roman" panose="02020603050405020304" pitchFamily="18" charset="0"/>
                <a:cs typeface="Calibri" panose="020F0502020204030204" pitchFamily="34" charset="0"/>
              </a:rPr>
              <a:t>Viettel</a:t>
            </a:r>
            <a:r>
              <a:rPr lang="en-US" sz="1800" dirty="0" smtClean="0">
                <a:effectLst/>
                <a:latin typeface="Calibri" panose="020F0502020204030204" pitchFamily="34" charset="0"/>
                <a:ea typeface="Times New Roman" panose="02020603050405020304" pitchFamily="18" charset="0"/>
                <a:cs typeface="Calibri" panose="020F0502020204030204" pitchFamily="34" charset="0"/>
              </a:rPr>
              <a:t> Telecom.</a:t>
            </a:r>
            <a:endParaRPr lang="vi-VN" sz="1800" dirty="0">
              <a:effectLst/>
              <a:latin typeface="Calibri" panose="020F0502020204030204" pitchFamily="34" charset="0"/>
              <a:ea typeface="Yu Mincho" panose="02020400000000000000" pitchFamily="18" charset="-128"/>
              <a:cs typeface="Times New Roman" panose="02020603050405020304" pitchFamily="18" charset="0"/>
            </a:endParaRPr>
          </a:p>
          <a:p>
            <a:endParaRPr kumimoji="0" lang="vi-VN" sz="1600" b="0" i="0" u="none" strike="noStrike" kern="1200" cap="none" spc="0" normalizeH="0" baseline="0" noProof="0" dirty="0">
              <a:ln>
                <a:noFill/>
              </a:ln>
              <a:solidFill>
                <a:srgbClr val="000000"/>
              </a:solidFill>
              <a:effectLst/>
              <a:uLnTx/>
              <a:uFillTx/>
              <a:latin typeface="Arial"/>
              <a:ea typeface="+mn-ea"/>
              <a:cs typeface="+mn-cs"/>
            </a:endParaRPr>
          </a:p>
        </p:txBody>
      </p:sp>
      <p:sp>
        <p:nvSpPr>
          <p:cNvPr id="3" name="Footer Placeholder 2">
            <a:extLst>
              <a:ext uri="{FF2B5EF4-FFF2-40B4-BE49-F238E27FC236}">
                <a16:creationId xmlns:a16="http://schemas.microsoft.com/office/drawing/2014/main" id="{6FFC08CD-2BE1-4312-83BC-1D31F5A9DE61}"/>
              </a:ext>
            </a:extLst>
          </p:cNvPr>
          <p:cNvSpPr>
            <a:spLocks noGrp="1"/>
          </p:cNvSpPr>
          <p:nvPr>
            <p:ph type="ftr" sz="quarter" idx="11"/>
          </p:nvPr>
        </p:nvSpPr>
        <p:spPr/>
        <p:txBody>
          <a:bodyPr/>
          <a:lstStyle/>
          <a:p>
            <a:r>
              <a:rPr lang="vi-VN"/>
              <a:t>Bản quyền thuộc Học viện iBPO. Cấm sao chép dưới mọi hình thức</a:t>
            </a:r>
            <a:endParaRPr lang="en-US"/>
          </a:p>
        </p:txBody>
      </p:sp>
      <p:pic>
        <p:nvPicPr>
          <p:cNvPr id="2" name="Picture 1"/>
          <p:cNvPicPr>
            <a:picLocks noChangeAspect="1"/>
          </p:cNvPicPr>
          <p:nvPr/>
        </p:nvPicPr>
        <p:blipFill>
          <a:blip r:embed="rId2"/>
          <a:stretch>
            <a:fillRect/>
          </a:stretch>
        </p:blipFill>
        <p:spPr>
          <a:xfrm>
            <a:off x="648318" y="1609477"/>
            <a:ext cx="1885950" cy="2000250"/>
          </a:xfrm>
          <a:prstGeom prst="rect">
            <a:avLst/>
          </a:prstGeom>
        </p:spPr>
      </p:pic>
    </p:spTree>
    <p:extLst>
      <p:ext uri="{BB962C8B-B14F-4D97-AF65-F5344CB8AC3E}">
        <p14:creationId xmlns:p14="http://schemas.microsoft.com/office/powerpoint/2010/main" val="16672692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82AC1022-B584-4197-934D-D9D9E93F24EA}"/>
              </a:ext>
            </a:extLst>
          </p:cNvPr>
          <p:cNvSpPr>
            <a:spLocks noGrp="1"/>
          </p:cNvSpPr>
          <p:nvPr>
            <p:ph type="title"/>
          </p:nvPr>
        </p:nvSpPr>
        <p:spPr/>
        <p:txBody>
          <a:bodyPr>
            <a:normAutofit/>
          </a:bodyPr>
          <a:lstStyle/>
          <a:p>
            <a:r>
              <a:rPr lang="en-US"/>
              <a:t>1.7 Công việc của BA</a:t>
            </a:r>
          </a:p>
        </p:txBody>
      </p:sp>
      <p:sp>
        <p:nvSpPr>
          <p:cNvPr id="3" name="Oval 2">
            <a:extLst>
              <a:ext uri="{FF2B5EF4-FFF2-40B4-BE49-F238E27FC236}">
                <a16:creationId xmlns:a16="http://schemas.microsoft.com/office/drawing/2014/main" id="{E36E8C3E-B12B-43DC-A3B5-E8E625E4FB97}"/>
              </a:ext>
            </a:extLst>
          </p:cNvPr>
          <p:cNvSpPr/>
          <p:nvPr/>
        </p:nvSpPr>
        <p:spPr>
          <a:xfrm>
            <a:off x="5661035" y="3121056"/>
            <a:ext cx="1196553" cy="1196553"/>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endParaRPr>
          </a:p>
        </p:txBody>
      </p:sp>
      <p:grpSp>
        <p:nvGrpSpPr>
          <p:cNvPr id="4" name="Group 3">
            <a:extLst>
              <a:ext uri="{FF2B5EF4-FFF2-40B4-BE49-F238E27FC236}">
                <a16:creationId xmlns:a16="http://schemas.microsoft.com/office/drawing/2014/main" id="{AA09062A-6FE5-49E0-A97E-273093377F4C}"/>
              </a:ext>
            </a:extLst>
          </p:cNvPr>
          <p:cNvGrpSpPr/>
          <p:nvPr/>
        </p:nvGrpSpPr>
        <p:grpSpPr>
          <a:xfrm>
            <a:off x="5705540" y="3203852"/>
            <a:ext cx="1032157" cy="1032157"/>
            <a:chOff x="4023402" y="3219622"/>
            <a:chExt cx="1080120" cy="1080120"/>
          </a:xfrm>
        </p:grpSpPr>
        <p:sp>
          <p:nvSpPr>
            <p:cNvPr id="5" name="Block Arc 4">
              <a:extLst>
                <a:ext uri="{FF2B5EF4-FFF2-40B4-BE49-F238E27FC236}">
                  <a16:creationId xmlns:a16="http://schemas.microsoft.com/office/drawing/2014/main" id="{DFD625CE-C612-4C91-ABB9-1008B50870E9}"/>
                </a:ext>
              </a:extLst>
            </p:cNvPr>
            <p:cNvSpPr/>
            <p:nvPr/>
          </p:nvSpPr>
          <p:spPr>
            <a:xfrm rot="1800000">
              <a:off x="4023402" y="3219622"/>
              <a:ext cx="1080120" cy="1080120"/>
            </a:xfrm>
            <a:prstGeom prst="blockArc">
              <a:avLst>
                <a:gd name="adj1" fmla="val 10800000"/>
                <a:gd name="adj2" fmla="val 14902241"/>
                <a:gd name="adj3" fmla="val 2056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endParaRPr>
            </a:p>
          </p:txBody>
        </p:sp>
        <p:sp>
          <p:nvSpPr>
            <p:cNvPr id="6" name="Block Arc 5">
              <a:extLst>
                <a:ext uri="{FF2B5EF4-FFF2-40B4-BE49-F238E27FC236}">
                  <a16:creationId xmlns:a16="http://schemas.microsoft.com/office/drawing/2014/main" id="{729F0916-698B-4010-A9D3-7949AB98CD90}"/>
                </a:ext>
              </a:extLst>
            </p:cNvPr>
            <p:cNvSpPr/>
            <p:nvPr/>
          </p:nvSpPr>
          <p:spPr>
            <a:xfrm rot="19080000">
              <a:off x="4023402" y="3219622"/>
              <a:ext cx="1080120" cy="1080120"/>
            </a:xfrm>
            <a:prstGeom prst="blockArc">
              <a:avLst>
                <a:gd name="adj1" fmla="val 10800000"/>
                <a:gd name="adj2" fmla="val 14902241"/>
                <a:gd name="adj3" fmla="val 2056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endParaRPr>
            </a:p>
          </p:txBody>
        </p:sp>
        <p:sp>
          <p:nvSpPr>
            <p:cNvPr id="7" name="Block Arc 6">
              <a:extLst>
                <a:ext uri="{FF2B5EF4-FFF2-40B4-BE49-F238E27FC236}">
                  <a16:creationId xmlns:a16="http://schemas.microsoft.com/office/drawing/2014/main" id="{58B3501A-EAA4-4F3F-9533-F92C5A1B516F}"/>
                </a:ext>
              </a:extLst>
            </p:cNvPr>
            <p:cNvSpPr/>
            <p:nvPr/>
          </p:nvSpPr>
          <p:spPr>
            <a:xfrm rot="14700000">
              <a:off x="4023402" y="3219622"/>
              <a:ext cx="1080120" cy="1080120"/>
            </a:xfrm>
            <a:prstGeom prst="blockArc">
              <a:avLst>
                <a:gd name="adj1" fmla="val 10800000"/>
                <a:gd name="adj2" fmla="val 14902241"/>
                <a:gd name="adj3" fmla="val 2056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endParaRPr>
            </a:p>
          </p:txBody>
        </p:sp>
        <p:sp>
          <p:nvSpPr>
            <p:cNvPr id="8" name="Block Arc 7">
              <a:extLst>
                <a:ext uri="{FF2B5EF4-FFF2-40B4-BE49-F238E27FC236}">
                  <a16:creationId xmlns:a16="http://schemas.microsoft.com/office/drawing/2014/main" id="{4BE8FD2A-6F28-4DCF-B57B-F10AE761A720}"/>
                </a:ext>
              </a:extLst>
            </p:cNvPr>
            <p:cNvSpPr/>
            <p:nvPr/>
          </p:nvSpPr>
          <p:spPr>
            <a:xfrm rot="10440000">
              <a:off x="4023402" y="3219622"/>
              <a:ext cx="1080120" cy="1080120"/>
            </a:xfrm>
            <a:prstGeom prst="blockArc">
              <a:avLst>
                <a:gd name="adj1" fmla="val 10800000"/>
                <a:gd name="adj2" fmla="val 14902241"/>
                <a:gd name="adj3" fmla="val 2056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endParaRPr>
            </a:p>
          </p:txBody>
        </p:sp>
        <p:sp>
          <p:nvSpPr>
            <p:cNvPr id="9" name="Block Arc 8">
              <a:extLst>
                <a:ext uri="{FF2B5EF4-FFF2-40B4-BE49-F238E27FC236}">
                  <a16:creationId xmlns:a16="http://schemas.microsoft.com/office/drawing/2014/main" id="{F4223758-EC06-49B8-828F-D45A4E532769}"/>
                </a:ext>
              </a:extLst>
            </p:cNvPr>
            <p:cNvSpPr/>
            <p:nvPr/>
          </p:nvSpPr>
          <p:spPr>
            <a:xfrm rot="6120000">
              <a:off x="4023402" y="3219622"/>
              <a:ext cx="1080120" cy="1080120"/>
            </a:xfrm>
            <a:prstGeom prst="blockArc">
              <a:avLst>
                <a:gd name="adj1" fmla="val 10800000"/>
                <a:gd name="adj2" fmla="val 14902241"/>
                <a:gd name="adj3" fmla="val 20569"/>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endParaRPr>
            </a:p>
          </p:txBody>
        </p:sp>
      </p:grpSp>
      <p:grpSp>
        <p:nvGrpSpPr>
          <p:cNvPr id="10" name="Group 9">
            <a:extLst>
              <a:ext uri="{FF2B5EF4-FFF2-40B4-BE49-F238E27FC236}">
                <a16:creationId xmlns:a16="http://schemas.microsoft.com/office/drawing/2014/main" id="{EBAE1AB7-788A-4485-9526-28507D741C3D}"/>
              </a:ext>
            </a:extLst>
          </p:cNvPr>
          <p:cNvGrpSpPr/>
          <p:nvPr/>
        </p:nvGrpSpPr>
        <p:grpSpPr>
          <a:xfrm>
            <a:off x="4019238" y="1659789"/>
            <a:ext cx="4428772" cy="4259759"/>
            <a:chOff x="2185685" y="1605569"/>
            <a:chExt cx="4731783" cy="4551210"/>
          </a:xfrm>
        </p:grpSpPr>
        <p:grpSp>
          <p:nvGrpSpPr>
            <p:cNvPr id="11" name="Group 10">
              <a:extLst>
                <a:ext uri="{FF2B5EF4-FFF2-40B4-BE49-F238E27FC236}">
                  <a16:creationId xmlns:a16="http://schemas.microsoft.com/office/drawing/2014/main" id="{95B3B96D-07CA-4CE4-AD39-022BC30BFEB1}"/>
                </a:ext>
              </a:extLst>
            </p:cNvPr>
            <p:cNvGrpSpPr/>
            <p:nvPr/>
          </p:nvGrpSpPr>
          <p:grpSpPr>
            <a:xfrm rot="3600000">
              <a:off x="4888007" y="1768971"/>
              <a:ext cx="1261779" cy="1898518"/>
              <a:chOff x="3970237" y="1678193"/>
              <a:chExt cx="1091921" cy="1642943"/>
            </a:xfrm>
          </p:grpSpPr>
          <p:sp>
            <p:nvSpPr>
              <p:cNvPr id="24" name="Teardrop 4">
                <a:extLst>
                  <a:ext uri="{FF2B5EF4-FFF2-40B4-BE49-F238E27FC236}">
                    <a16:creationId xmlns:a16="http://schemas.microsoft.com/office/drawing/2014/main" id="{0AE06ED6-7ABE-404C-A6D5-791CEB790EC5}"/>
                  </a:ext>
                </a:extLst>
              </p:cNvPr>
              <p:cNvSpPr/>
              <p:nvPr/>
            </p:nvSpPr>
            <p:spPr>
              <a:xfrm rot="10800000">
                <a:off x="3970237" y="1678193"/>
                <a:ext cx="1091921" cy="1642943"/>
              </a:xfrm>
              <a:custGeom>
                <a:avLst/>
                <a:gdLst/>
                <a:ahLst/>
                <a:cxnLst/>
                <a:rect l="l" t="t" r="r" b="b"/>
                <a:pathLst>
                  <a:path w="1091921" h="1642943">
                    <a:moveTo>
                      <a:pt x="504056" y="1642943"/>
                    </a:moveTo>
                    <a:cubicBezTo>
                      <a:pt x="225674" y="1642943"/>
                      <a:pt x="0" y="1417269"/>
                      <a:pt x="0" y="1138887"/>
                    </a:cubicBezTo>
                    <a:cubicBezTo>
                      <a:pt x="0" y="894120"/>
                      <a:pt x="174465" y="690100"/>
                      <a:pt x="405888" y="644727"/>
                    </a:cubicBezTo>
                    <a:cubicBezTo>
                      <a:pt x="415871" y="637085"/>
                      <a:pt x="426805" y="631149"/>
                      <a:pt x="437891" y="625616"/>
                    </a:cubicBezTo>
                    <a:cubicBezTo>
                      <a:pt x="621825" y="533815"/>
                      <a:pt x="704331" y="158955"/>
                      <a:pt x="566414" y="0"/>
                    </a:cubicBezTo>
                    <a:cubicBezTo>
                      <a:pt x="1101455" y="231762"/>
                      <a:pt x="1193710" y="682767"/>
                      <a:pt x="996550" y="1248239"/>
                    </a:cubicBezTo>
                    <a:lnTo>
                      <a:pt x="990853" y="1263082"/>
                    </a:lnTo>
                    <a:cubicBezTo>
                      <a:pt x="937110" y="1481624"/>
                      <a:pt x="739422" y="1642943"/>
                      <a:pt x="504056" y="1642943"/>
                    </a:cubicBezTo>
                    <a:close/>
                  </a:path>
                </a:pathLst>
              </a:cu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endParaRPr>
              </a:p>
            </p:txBody>
          </p:sp>
          <p:sp>
            <p:nvSpPr>
              <p:cNvPr id="25" name="Oval 24">
                <a:extLst>
                  <a:ext uri="{FF2B5EF4-FFF2-40B4-BE49-F238E27FC236}">
                    <a16:creationId xmlns:a16="http://schemas.microsoft.com/office/drawing/2014/main" id="{DA7F8E9A-1F44-44EE-BDED-65DF9B8502D3}"/>
                  </a:ext>
                </a:extLst>
              </p:cNvPr>
              <p:cNvSpPr/>
              <p:nvPr/>
            </p:nvSpPr>
            <p:spPr>
              <a:xfrm>
                <a:off x="4136683" y="1760831"/>
                <a:ext cx="842835" cy="842835"/>
              </a:xfrm>
              <a:prstGeom prst="ellipse">
                <a:avLst/>
              </a:pr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lumMod val="65000"/>
                      <a:lumOff val="35000"/>
                    </a:schemeClr>
                  </a:solidFill>
                </a:endParaRPr>
              </a:p>
            </p:txBody>
          </p:sp>
        </p:grpSp>
        <p:grpSp>
          <p:nvGrpSpPr>
            <p:cNvPr id="12" name="Group 11">
              <a:extLst>
                <a:ext uri="{FF2B5EF4-FFF2-40B4-BE49-F238E27FC236}">
                  <a16:creationId xmlns:a16="http://schemas.microsoft.com/office/drawing/2014/main" id="{4810F96D-A941-488C-9371-7E11D0652AF6}"/>
                </a:ext>
              </a:extLst>
            </p:cNvPr>
            <p:cNvGrpSpPr/>
            <p:nvPr/>
          </p:nvGrpSpPr>
          <p:grpSpPr>
            <a:xfrm rot="20700000">
              <a:off x="3184574" y="1605569"/>
              <a:ext cx="1261779" cy="1898518"/>
              <a:chOff x="3954829" y="1674065"/>
              <a:chExt cx="1091921" cy="1642943"/>
            </a:xfrm>
          </p:grpSpPr>
          <p:sp>
            <p:nvSpPr>
              <p:cNvPr id="22" name="Teardrop 4">
                <a:extLst>
                  <a:ext uri="{FF2B5EF4-FFF2-40B4-BE49-F238E27FC236}">
                    <a16:creationId xmlns:a16="http://schemas.microsoft.com/office/drawing/2014/main" id="{C626E42D-5C30-4945-A63E-3F738FDC303A}"/>
                  </a:ext>
                </a:extLst>
              </p:cNvPr>
              <p:cNvSpPr/>
              <p:nvPr/>
            </p:nvSpPr>
            <p:spPr>
              <a:xfrm rot="10800000">
                <a:off x="3954829" y="1674065"/>
                <a:ext cx="1091921" cy="1642943"/>
              </a:xfrm>
              <a:custGeom>
                <a:avLst/>
                <a:gdLst/>
                <a:ahLst/>
                <a:cxnLst/>
                <a:rect l="l" t="t" r="r" b="b"/>
                <a:pathLst>
                  <a:path w="1091921" h="1642943">
                    <a:moveTo>
                      <a:pt x="504056" y="1642943"/>
                    </a:moveTo>
                    <a:cubicBezTo>
                      <a:pt x="225674" y="1642943"/>
                      <a:pt x="0" y="1417269"/>
                      <a:pt x="0" y="1138887"/>
                    </a:cubicBezTo>
                    <a:cubicBezTo>
                      <a:pt x="0" y="894120"/>
                      <a:pt x="174465" y="690100"/>
                      <a:pt x="405888" y="644727"/>
                    </a:cubicBezTo>
                    <a:cubicBezTo>
                      <a:pt x="415871" y="637085"/>
                      <a:pt x="426805" y="631149"/>
                      <a:pt x="437891" y="625616"/>
                    </a:cubicBezTo>
                    <a:cubicBezTo>
                      <a:pt x="621825" y="533815"/>
                      <a:pt x="704331" y="158955"/>
                      <a:pt x="566414" y="0"/>
                    </a:cubicBezTo>
                    <a:cubicBezTo>
                      <a:pt x="1101455" y="231762"/>
                      <a:pt x="1193710" y="682767"/>
                      <a:pt x="996550" y="1248239"/>
                    </a:cubicBezTo>
                    <a:lnTo>
                      <a:pt x="990853" y="1263082"/>
                    </a:lnTo>
                    <a:cubicBezTo>
                      <a:pt x="937110" y="1481624"/>
                      <a:pt x="739422" y="1642943"/>
                      <a:pt x="504056" y="1642943"/>
                    </a:cubicBez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endParaRPr>
              </a:p>
            </p:txBody>
          </p:sp>
          <p:sp>
            <p:nvSpPr>
              <p:cNvPr id="23" name="Oval 22">
                <a:extLst>
                  <a:ext uri="{FF2B5EF4-FFF2-40B4-BE49-F238E27FC236}">
                    <a16:creationId xmlns:a16="http://schemas.microsoft.com/office/drawing/2014/main" id="{93BCB282-4E60-4051-BB32-7C0F1689F609}"/>
                  </a:ext>
                </a:extLst>
              </p:cNvPr>
              <p:cNvSpPr/>
              <p:nvPr/>
            </p:nvSpPr>
            <p:spPr>
              <a:xfrm>
                <a:off x="4121275" y="1756703"/>
                <a:ext cx="842835" cy="842835"/>
              </a:xfrm>
              <a:prstGeom prst="ellipse">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lumMod val="65000"/>
                      <a:lumOff val="35000"/>
                    </a:schemeClr>
                  </a:solidFill>
                </a:endParaRPr>
              </a:p>
            </p:txBody>
          </p:sp>
        </p:grpSp>
        <p:grpSp>
          <p:nvGrpSpPr>
            <p:cNvPr id="13" name="Group 12">
              <a:extLst>
                <a:ext uri="{FF2B5EF4-FFF2-40B4-BE49-F238E27FC236}">
                  <a16:creationId xmlns:a16="http://schemas.microsoft.com/office/drawing/2014/main" id="{51103600-DB1F-45A3-9E46-DF4FD9D3149D}"/>
                </a:ext>
              </a:extLst>
            </p:cNvPr>
            <p:cNvGrpSpPr/>
            <p:nvPr/>
          </p:nvGrpSpPr>
          <p:grpSpPr>
            <a:xfrm rot="17100000">
              <a:off x="2504054" y="3011231"/>
              <a:ext cx="1261779" cy="1898518"/>
              <a:chOff x="3880957" y="1643161"/>
              <a:chExt cx="1091921" cy="1642943"/>
            </a:xfrm>
          </p:grpSpPr>
          <p:sp>
            <p:nvSpPr>
              <p:cNvPr id="20" name="Teardrop 4">
                <a:extLst>
                  <a:ext uri="{FF2B5EF4-FFF2-40B4-BE49-F238E27FC236}">
                    <a16:creationId xmlns:a16="http://schemas.microsoft.com/office/drawing/2014/main" id="{C80F5365-F10C-4ED6-B3F9-DA88CA2E50C4}"/>
                  </a:ext>
                </a:extLst>
              </p:cNvPr>
              <p:cNvSpPr/>
              <p:nvPr/>
            </p:nvSpPr>
            <p:spPr>
              <a:xfrm rot="10800000">
                <a:off x="3880957" y="1643161"/>
                <a:ext cx="1091921" cy="1642943"/>
              </a:xfrm>
              <a:custGeom>
                <a:avLst/>
                <a:gdLst/>
                <a:ahLst/>
                <a:cxnLst/>
                <a:rect l="l" t="t" r="r" b="b"/>
                <a:pathLst>
                  <a:path w="1091921" h="1642943">
                    <a:moveTo>
                      <a:pt x="504056" y="1642943"/>
                    </a:moveTo>
                    <a:cubicBezTo>
                      <a:pt x="225674" y="1642943"/>
                      <a:pt x="0" y="1417269"/>
                      <a:pt x="0" y="1138887"/>
                    </a:cubicBezTo>
                    <a:cubicBezTo>
                      <a:pt x="0" y="894120"/>
                      <a:pt x="174465" y="690100"/>
                      <a:pt x="405888" y="644727"/>
                    </a:cubicBezTo>
                    <a:cubicBezTo>
                      <a:pt x="415871" y="637085"/>
                      <a:pt x="426805" y="631149"/>
                      <a:pt x="437891" y="625616"/>
                    </a:cubicBezTo>
                    <a:cubicBezTo>
                      <a:pt x="621825" y="533815"/>
                      <a:pt x="704331" y="158955"/>
                      <a:pt x="566414" y="0"/>
                    </a:cubicBezTo>
                    <a:cubicBezTo>
                      <a:pt x="1101455" y="231762"/>
                      <a:pt x="1193710" y="682767"/>
                      <a:pt x="996550" y="1248239"/>
                    </a:cubicBezTo>
                    <a:lnTo>
                      <a:pt x="990853" y="1263082"/>
                    </a:lnTo>
                    <a:cubicBezTo>
                      <a:pt x="937110" y="1481624"/>
                      <a:pt x="739422" y="1642943"/>
                      <a:pt x="504056" y="1642943"/>
                    </a:cubicBezTo>
                    <a:close/>
                  </a:path>
                </a:pathLst>
              </a:cu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endParaRPr>
              </a:p>
            </p:txBody>
          </p:sp>
          <p:sp>
            <p:nvSpPr>
              <p:cNvPr id="21" name="Oval 20">
                <a:extLst>
                  <a:ext uri="{FF2B5EF4-FFF2-40B4-BE49-F238E27FC236}">
                    <a16:creationId xmlns:a16="http://schemas.microsoft.com/office/drawing/2014/main" id="{6905942A-44A2-4510-B77B-13E7762FC706}"/>
                  </a:ext>
                </a:extLst>
              </p:cNvPr>
              <p:cNvSpPr/>
              <p:nvPr/>
            </p:nvSpPr>
            <p:spPr>
              <a:xfrm>
                <a:off x="4047404" y="1725799"/>
                <a:ext cx="842835" cy="842835"/>
              </a:xfrm>
              <a:prstGeom prst="ellipse">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lumMod val="65000"/>
                      <a:lumOff val="35000"/>
                    </a:schemeClr>
                  </a:solidFill>
                </a:endParaRPr>
              </a:p>
            </p:txBody>
          </p:sp>
        </p:grpSp>
        <p:grpSp>
          <p:nvGrpSpPr>
            <p:cNvPr id="14" name="Group 13">
              <a:extLst>
                <a:ext uri="{FF2B5EF4-FFF2-40B4-BE49-F238E27FC236}">
                  <a16:creationId xmlns:a16="http://schemas.microsoft.com/office/drawing/2014/main" id="{C2EAB603-E857-481E-9B2D-77FDCFA5B79B}"/>
                </a:ext>
              </a:extLst>
            </p:cNvPr>
            <p:cNvGrpSpPr/>
            <p:nvPr/>
          </p:nvGrpSpPr>
          <p:grpSpPr>
            <a:xfrm rot="12600000">
              <a:off x="3694237" y="4258261"/>
              <a:ext cx="1261779" cy="1898518"/>
              <a:chOff x="3906991" y="1595327"/>
              <a:chExt cx="1091921" cy="1642943"/>
            </a:xfrm>
          </p:grpSpPr>
          <p:sp>
            <p:nvSpPr>
              <p:cNvPr id="18" name="Teardrop 4">
                <a:extLst>
                  <a:ext uri="{FF2B5EF4-FFF2-40B4-BE49-F238E27FC236}">
                    <a16:creationId xmlns:a16="http://schemas.microsoft.com/office/drawing/2014/main" id="{DF417214-D11B-4167-A653-80439354ADEF}"/>
                  </a:ext>
                </a:extLst>
              </p:cNvPr>
              <p:cNvSpPr/>
              <p:nvPr/>
            </p:nvSpPr>
            <p:spPr>
              <a:xfrm rot="10800000">
                <a:off x="3906991" y="1595327"/>
                <a:ext cx="1091921" cy="1642943"/>
              </a:xfrm>
              <a:custGeom>
                <a:avLst/>
                <a:gdLst/>
                <a:ahLst/>
                <a:cxnLst/>
                <a:rect l="l" t="t" r="r" b="b"/>
                <a:pathLst>
                  <a:path w="1091921" h="1642943">
                    <a:moveTo>
                      <a:pt x="504056" y="1642943"/>
                    </a:moveTo>
                    <a:cubicBezTo>
                      <a:pt x="225674" y="1642943"/>
                      <a:pt x="0" y="1417269"/>
                      <a:pt x="0" y="1138887"/>
                    </a:cubicBezTo>
                    <a:cubicBezTo>
                      <a:pt x="0" y="894120"/>
                      <a:pt x="174465" y="690100"/>
                      <a:pt x="405888" y="644727"/>
                    </a:cubicBezTo>
                    <a:cubicBezTo>
                      <a:pt x="415871" y="637085"/>
                      <a:pt x="426805" y="631149"/>
                      <a:pt x="437891" y="625616"/>
                    </a:cubicBezTo>
                    <a:cubicBezTo>
                      <a:pt x="621825" y="533815"/>
                      <a:pt x="704331" y="158955"/>
                      <a:pt x="566414" y="0"/>
                    </a:cubicBezTo>
                    <a:cubicBezTo>
                      <a:pt x="1101455" y="231762"/>
                      <a:pt x="1193710" y="682767"/>
                      <a:pt x="996550" y="1248239"/>
                    </a:cubicBezTo>
                    <a:lnTo>
                      <a:pt x="990853" y="1263082"/>
                    </a:lnTo>
                    <a:cubicBezTo>
                      <a:pt x="937110" y="1481624"/>
                      <a:pt x="739422" y="1642943"/>
                      <a:pt x="504056" y="1642943"/>
                    </a:cubicBezTo>
                    <a:close/>
                  </a:path>
                </a:pathLst>
              </a:cu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endParaRPr>
              </a:p>
            </p:txBody>
          </p:sp>
          <p:sp>
            <p:nvSpPr>
              <p:cNvPr id="19" name="Oval 18">
                <a:extLst>
                  <a:ext uri="{FF2B5EF4-FFF2-40B4-BE49-F238E27FC236}">
                    <a16:creationId xmlns:a16="http://schemas.microsoft.com/office/drawing/2014/main" id="{5118BDFD-C0A2-464F-80C6-4CBA0C3E87AD}"/>
                  </a:ext>
                </a:extLst>
              </p:cNvPr>
              <p:cNvSpPr/>
              <p:nvPr/>
            </p:nvSpPr>
            <p:spPr>
              <a:xfrm>
                <a:off x="4073437" y="1677965"/>
                <a:ext cx="842835" cy="842835"/>
              </a:xfrm>
              <a:prstGeom prst="ellipse">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lumMod val="65000"/>
                      <a:lumOff val="35000"/>
                    </a:schemeClr>
                  </a:solidFill>
                </a:endParaRPr>
              </a:p>
            </p:txBody>
          </p:sp>
        </p:grpSp>
        <p:grpSp>
          <p:nvGrpSpPr>
            <p:cNvPr id="15" name="Group 14">
              <a:extLst>
                <a:ext uri="{FF2B5EF4-FFF2-40B4-BE49-F238E27FC236}">
                  <a16:creationId xmlns:a16="http://schemas.microsoft.com/office/drawing/2014/main" id="{A2C248CF-AF02-407C-804C-A000613C10B4}"/>
                </a:ext>
              </a:extLst>
            </p:cNvPr>
            <p:cNvGrpSpPr/>
            <p:nvPr/>
          </p:nvGrpSpPr>
          <p:grpSpPr>
            <a:xfrm rot="7200000">
              <a:off x="5337319" y="3276515"/>
              <a:ext cx="1261779" cy="1898518"/>
              <a:chOff x="3983024" y="1653099"/>
              <a:chExt cx="1091921" cy="1642943"/>
            </a:xfrm>
          </p:grpSpPr>
          <p:sp>
            <p:nvSpPr>
              <p:cNvPr id="16" name="Teardrop 4">
                <a:extLst>
                  <a:ext uri="{FF2B5EF4-FFF2-40B4-BE49-F238E27FC236}">
                    <a16:creationId xmlns:a16="http://schemas.microsoft.com/office/drawing/2014/main" id="{2793EDA4-BBD9-423E-B9F7-98C54269BAA1}"/>
                  </a:ext>
                </a:extLst>
              </p:cNvPr>
              <p:cNvSpPr/>
              <p:nvPr/>
            </p:nvSpPr>
            <p:spPr>
              <a:xfrm rot="10800000">
                <a:off x="3983024" y="1653099"/>
                <a:ext cx="1091921" cy="1642943"/>
              </a:xfrm>
              <a:custGeom>
                <a:avLst/>
                <a:gdLst/>
                <a:ahLst/>
                <a:cxnLst/>
                <a:rect l="l" t="t" r="r" b="b"/>
                <a:pathLst>
                  <a:path w="1091921" h="1642943">
                    <a:moveTo>
                      <a:pt x="504056" y="1642943"/>
                    </a:moveTo>
                    <a:cubicBezTo>
                      <a:pt x="225674" y="1642943"/>
                      <a:pt x="0" y="1417269"/>
                      <a:pt x="0" y="1138887"/>
                    </a:cubicBezTo>
                    <a:cubicBezTo>
                      <a:pt x="0" y="894120"/>
                      <a:pt x="174465" y="690100"/>
                      <a:pt x="405888" y="644727"/>
                    </a:cubicBezTo>
                    <a:cubicBezTo>
                      <a:pt x="415871" y="637085"/>
                      <a:pt x="426805" y="631149"/>
                      <a:pt x="437891" y="625616"/>
                    </a:cubicBezTo>
                    <a:cubicBezTo>
                      <a:pt x="621825" y="533815"/>
                      <a:pt x="704331" y="158955"/>
                      <a:pt x="566414" y="0"/>
                    </a:cubicBezTo>
                    <a:cubicBezTo>
                      <a:pt x="1101455" y="231762"/>
                      <a:pt x="1193710" y="682767"/>
                      <a:pt x="996550" y="1248239"/>
                    </a:cubicBezTo>
                    <a:lnTo>
                      <a:pt x="990853" y="1263082"/>
                    </a:lnTo>
                    <a:cubicBezTo>
                      <a:pt x="937110" y="1481624"/>
                      <a:pt x="739422" y="1642943"/>
                      <a:pt x="504056" y="1642943"/>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endParaRPr>
              </a:p>
            </p:txBody>
          </p:sp>
          <p:sp>
            <p:nvSpPr>
              <p:cNvPr id="17" name="Oval 16">
                <a:extLst>
                  <a:ext uri="{FF2B5EF4-FFF2-40B4-BE49-F238E27FC236}">
                    <a16:creationId xmlns:a16="http://schemas.microsoft.com/office/drawing/2014/main" id="{4316F574-D1E3-4A7E-86EC-A3D35F347EC7}"/>
                  </a:ext>
                </a:extLst>
              </p:cNvPr>
              <p:cNvSpPr/>
              <p:nvPr/>
            </p:nvSpPr>
            <p:spPr>
              <a:xfrm>
                <a:off x="4149466" y="1735740"/>
                <a:ext cx="842835" cy="842835"/>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lumMod val="65000"/>
                      <a:lumOff val="35000"/>
                    </a:schemeClr>
                  </a:solidFill>
                </a:endParaRPr>
              </a:p>
            </p:txBody>
          </p:sp>
        </p:grpSp>
      </p:grpSp>
      <p:sp>
        <p:nvSpPr>
          <p:cNvPr id="28" name="TextBox 27">
            <a:extLst>
              <a:ext uri="{FF2B5EF4-FFF2-40B4-BE49-F238E27FC236}">
                <a16:creationId xmlns:a16="http://schemas.microsoft.com/office/drawing/2014/main" id="{3D7796E8-0529-403B-BF5B-BFB90C910568}"/>
              </a:ext>
            </a:extLst>
          </p:cNvPr>
          <p:cNvSpPr txBox="1"/>
          <p:nvPr/>
        </p:nvSpPr>
        <p:spPr>
          <a:xfrm>
            <a:off x="428842" y="3242142"/>
            <a:ext cx="3649052" cy="1323439"/>
          </a:xfrm>
          <a:prstGeom prst="rect">
            <a:avLst/>
          </a:prstGeom>
          <a:noFill/>
        </p:spPr>
        <p:txBody>
          <a:bodyPr wrap="square" rtlCol="0">
            <a:spAutoFit/>
          </a:bodyPr>
          <a:lstStyle/>
          <a:p>
            <a:r>
              <a:rPr lang="en-US" altLang="ko-KR" sz="1600" b="1">
                <a:solidFill>
                  <a:schemeClr val="tx1">
                    <a:lumMod val="75000"/>
                    <a:lumOff val="25000"/>
                  </a:schemeClr>
                </a:solidFill>
                <a:cs typeface="Calibri" panose="020F0502020204030204" pitchFamily="34" charset="0"/>
              </a:rPr>
              <a:t>2.   Phân tích và mô hình hóa yêu cầu</a:t>
            </a:r>
            <a:endParaRPr lang="ko-KR" altLang="en-US" sz="1600" b="1">
              <a:solidFill>
                <a:schemeClr val="tx1">
                  <a:lumMod val="75000"/>
                  <a:lumOff val="25000"/>
                </a:schemeClr>
              </a:solidFill>
              <a:cs typeface="Calibri" panose="020F0502020204030204" pitchFamily="34" charset="0"/>
            </a:endParaRPr>
          </a:p>
          <a:p>
            <a:pPr marL="285750" indent="-285750">
              <a:buFont typeface="Arial" panose="020B0604020202020204" pitchFamily="34" charset="0"/>
              <a:buChar char="•"/>
            </a:pPr>
            <a:r>
              <a:rPr lang="en-US" altLang="ko-KR" sz="1600">
                <a:solidFill>
                  <a:schemeClr val="tx1">
                    <a:lumMod val="75000"/>
                    <a:lumOff val="25000"/>
                  </a:schemeClr>
                </a:solidFill>
                <a:cs typeface="Calibri" panose="020F0502020204030204" pitchFamily="34" charset="0"/>
              </a:rPr>
              <a:t>Phân tích yêu cầu</a:t>
            </a:r>
          </a:p>
          <a:p>
            <a:pPr marL="285750" indent="-285750">
              <a:buFont typeface="Arial" panose="020B0604020202020204" pitchFamily="34" charset="0"/>
              <a:buChar char="•"/>
            </a:pPr>
            <a:r>
              <a:rPr lang="en-US" altLang="ko-KR" sz="1600">
                <a:solidFill>
                  <a:schemeClr val="tx1">
                    <a:lumMod val="75000"/>
                    <a:lumOff val="25000"/>
                  </a:schemeClr>
                </a:solidFill>
                <a:cs typeface="Calibri" panose="020F0502020204030204" pitchFamily="34" charset="0"/>
              </a:rPr>
              <a:t>Mô hình hóa yêu cầu</a:t>
            </a:r>
            <a:endParaRPr lang="ko-KR" altLang="en-US" sz="1600">
              <a:solidFill>
                <a:schemeClr val="tx1">
                  <a:lumMod val="75000"/>
                  <a:lumOff val="25000"/>
                </a:schemeClr>
              </a:solidFill>
              <a:cs typeface="Calibri" panose="020F0502020204030204" pitchFamily="34" charset="0"/>
            </a:endParaRPr>
          </a:p>
          <a:p>
            <a:pPr marL="285750" indent="-285750">
              <a:buFont typeface="Arial" panose="020B0604020202020204" pitchFamily="34" charset="0"/>
              <a:buChar char="•"/>
            </a:pPr>
            <a:r>
              <a:rPr lang="en-US" altLang="ko-KR" sz="1600">
                <a:solidFill>
                  <a:schemeClr val="tx1">
                    <a:lumMod val="75000"/>
                    <a:lumOff val="25000"/>
                  </a:schemeClr>
                </a:solidFill>
                <a:cs typeface="Calibri" panose="020F0502020204030204" pitchFamily="34" charset="0"/>
              </a:rPr>
              <a:t>Đề xuất và xác nhận giải pháp với khách hàng</a:t>
            </a:r>
            <a:endParaRPr lang="ko-KR" altLang="en-US" sz="1600">
              <a:solidFill>
                <a:schemeClr val="tx1">
                  <a:lumMod val="75000"/>
                  <a:lumOff val="25000"/>
                </a:schemeClr>
              </a:solidFill>
              <a:cs typeface="Calibri" panose="020F0502020204030204" pitchFamily="34" charset="0"/>
            </a:endParaRPr>
          </a:p>
        </p:txBody>
      </p:sp>
      <p:sp>
        <p:nvSpPr>
          <p:cNvPr id="31" name="TextBox 30">
            <a:extLst>
              <a:ext uri="{FF2B5EF4-FFF2-40B4-BE49-F238E27FC236}">
                <a16:creationId xmlns:a16="http://schemas.microsoft.com/office/drawing/2014/main" id="{8CEA3E1F-F01E-4E3C-ADF7-4A4C44825AE0}"/>
              </a:ext>
            </a:extLst>
          </p:cNvPr>
          <p:cNvSpPr txBox="1"/>
          <p:nvPr/>
        </p:nvSpPr>
        <p:spPr>
          <a:xfrm>
            <a:off x="428230" y="1727677"/>
            <a:ext cx="4417939" cy="1077218"/>
          </a:xfrm>
          <a:prstGeom prst="rect">
            <a:avLst/>
          </a:prstGeom>
          <a:noFill/>
        </p:spPr>
        <p:txBody>
          <a:bodyPr wrap="square" rtlCol="0">
            <a:spAutoFit/>
          </a:bodyPr>
          <a:lstStyle/>
          <a:p>
            <a:pPr marL="1204913" indent="-285750">
              <a:buFont typeface="+mj-lt"/>
              <a:buAutoNum type="arabicPeriod"/>
            </a:pPr>
            <a:r>
              <a:rPr lang="en-US" altLang="ko-KR" sz="1600" b="1">
                <a:solidFill>
                  <a:schemeClr val="tx1">
                    <a:lumMod val="75000"/>
                    <a:lumOff val="25000"/>
                  </a:schemeClr>
                </a:solidFill>
                <a:cs typeface="Calibri" panose="020F0502020204030204" pitchFamily="34" charset="0"/>
              </a:rPr>
              <a:t>Làm rõ yêu cầu</a:t>
            </a:r>
          </a:p>
          <a:p>
            <a:pPr marL="1204913" indent="-285750">
              <a:buFont typeface="Arial" panose="020B0604020202020204" pitchFamily="34" charset="0"/>
              <a:buChar char="•"/>
            </a:pPr>
            <a:r>
              <a:rPr lang="en-US" altLang="ko-KR" sz="1600">
                <a:solidFill>
                  <a:schemeClr val="tx1">
                    <a:lumMod val="75000"/>
                    <a:lumOff val="25000"/>
                  </a:schemeClr>
                </a:solidFill>
                <a:cs typeface="Calibri" panose="020F0502020204030204" pitchFamily="34" charset="0"/>
              </a:rPr>
              <a:t>Tìm hiểu nghiệp vụ, luật, tiêu chuẩn, sản phẩm tương tự</a:t>
            </a:r>
          </a:p>
          <a:p>
            <a:pPr marL="1204913" indent="-285750">
              <a:buFont typeface="Arial" panose="020B0604020202020204" pitchFamily="34" charset="0"/>
              <a:buChar char="•"/>
            </a:pPr>
            <a:r>
              <a:rPr lang="en-US" altLang="ko-KR" sz="1600">
                <a:solidFill>
                  <a:schemeClr val="tx1">
                    <a:lumMod val="75000"/>
                    <a:lumOff val="25000"/>
                  </a:schemeClr>
                </a:solidFill>
                <a:cs typeface="Calibri" panose="020F0502020204030204" pitchFamily="34" charset="0"/>
              </a:rPr>
              <a:t>Khảo sát hiện trạng, nhu cầu</a:t>
            </a:r>
            <a:endParaRPr lang="ko-KR" altLang="en-US" sz="1600">
              <a:solidFill>
                <a:schemeClr val="tx1">
                  <a:lumMod val="75000"/>
                  <a:lumOff val="25000"/>
                </a:schemeClr>
              </a:solidFill>
              <a:cs typeface="Calibri" panose="020F0502020204030204" pitchFamily="34" charset="0"/>
            </a:endParaRPr>
          </a:p>
        </p:txBody>
      </p:sp>
      <p:sp>
        <p:nvSpPr>
          <p:cNvPr id="33" name="TextBox 32">
            <a:extLst>
              <a:ext uri="{FF2B5EF4-FFF2-40B4-BE49-F238E27FC236}">
                <a16:creationId xmlns:a16="http://schemas.microsoft.com/office/drawing/2014/main" id="{FDDBB8FB-0703-483C-B9AB-6788698CD2AF}"/>
              </a:ext>
            </a:extLst>
          </p:cNvPr>
          <p:cNvSpPr txBox="1"/>
          <p:nvPr/>
        </p:nvSpPr>
        <p:spPr>
          <a:xfrm>
            <a:off x="8143019" y="1820010"/>
            <a:ext cx="3220074" cy="1569660"/>
          </a:xfrm>
          <a:prstGeom prst="rect">
            <a:avLst/>
          </a:prstGeom>
          <a:noFill/>
        </p:spPr>
        <p:txBody>
          <a:bodyPr wrap="square" rtlCol="0">
            <a:spAutoFit/>
          </a:bodyPr>
          <a:lstStyle/>
          <a:p>
            <a:r>
              <a:rPr lang="en-US" altLang="ko-KR" sz="1600" b="1">
                <a:solidFill>
                  <a:schemeClr val="tx1">
                    <a:lumMod val="75000"/>
                    <a:lumOff val="25000"/>
                  </a:schemeClr>
                </a:solidFill>
                <a:cs typeface="Calibri" panose="020F0502020204030204" pitchFamily="34" charset="0"/>
              </a:rPr>
              <a:t>5.   Quản </a:t>
            </a:r>
            <a:r>
              <a:rPr lang="en-US" altLang="ko-KR" sz="1600" b="1" err="1">
                <a:solidFill>
                  <a:schemeClr val="tx1">
                    <a:lumMod val="75000"/>
                    <a:lumOff val="25000"/>
                  </a:schemeClr>
                </a:solidFill>
                <a:cs typeface="Calibri" panose="020F0502020204030204" pitchFamily="34" charset="0"/>
              </a:rPr>
              <a:t>ly</a:t>
            </a:r>
            <a:r>
              <a:rPr lang="en-US" altLang="ko-KR" sz="1600" b="1">
                <a:solidFill>
                  <a:schemeClr val="tx1">
                    <a:lumMod val="75000"/>
                    <a:lumOff val="25000"/>
                  </a:schemeClr>
                </a:solidFill>
                <a:cs typeface="Calibri" panose="020F0502020204030204" pitchFamily="34" charset="0"/>
              </a:rPr>
              <a:t>́ </a:t>
            </a:r>
            <a:r>
              <a:rPr lang="en-US" altLang="ko-KR" sz="1600" b="1" err="1">
                <a:solidFill>
                  <a:schemeClr val="tx1">
                    <a:lumMod val="75000"/>
                    <a:lumOff val="25000"/>
                  </a:schemeClr>
                </a:solidFill>
                <a:cs typeface="Calibri" panose="020F0502020204030204" pitchFamily="34" charset="0"/>
              </a:rPr>
              <a:t>các</a:t>
            </a:r>
            <a:r>
              <a:rPr lang="en-US" altLang="ko-KR" sz="1600" b="1">
                <a:solidFill>
                  <a:schemeClr val="tx1">
                    <a:lumMod val="75000"/>
                    <a:lumOff val="25000"/>
                  </a:schemeClr>
                </a:solidFill>
                <a:cs typeface="Calibri" panose="020F0502020204030204" pitchFamily="34" charset="0"/>
              </a:rPr>
              <a:t> </a:t>
            </a:r>
            <a:r>
              <a:rPr lang="en-US" altLang="ko-KR" sz="1600" b="1" err="1">
                <a:solidFill>
                  <a:schemeClr val="tx1">
                    <a:lumMod val="75000"/>
                    <a:lumOff val="25000"/>
                  </a:schemeClr>
                </a:solidFill>
                <a:cs typeface="Calibri" panose="020F0502020204030204" pitchFamily="34" charset="0"/>
              </a:rPr>
              <a:t>yêu</a:t>
            </a:r>
            <a:r>
              <a:rPr lang="en-US" altLang="ko-KR" sz="1600" b="1">
                <a:solidFill>
                  <a:schemeClr val="tx1">
                    <a:lumMod val="75000"/>
                    <a:lumOff val="25000"/>
                  </a:schemeClr>
                </a:solidFill>
                <a:cs typeface="Calibri" panose="020F0502020204030204" pitchFamily="34" charset="0"/>
              </a:rPr>
              <a:t> cầu</a:t>
            </a:r>
          </a:p>
          <a:p>
            <a:pPr marL="285750" indent="-285750">
              <a:buFont typeface="Arial" panose="020B0604020202020204" pitchFamily="34" charset="0"/>
              <a:buChar char="•"/>
            </a:pPr>
            <a:r>
              <a:rPr lang="en-US" altLang="ko-KR" sz="1600">
                <a:solidFill>
                  <a:schemeClr val="tx1">
                    <a:lumMod val="75000"/>
                    <a:lumOff val="25000"/>
                  </a:schemeClr>
                </a:solidFill>
                <a:cs typeface="Calibri" panose="020F0502020204030204" pitchFamily="34" charset="0"/>
              </a:rPr>
              <a:t>Lập danh sách user story</a:t>
            </a:r>
          </a:p>
          <a:p>
            <a:pPr marL="285750" indent="-285750">
              <a:buFont typeface="Arial" panose="020B0604020202020204" pitchFamily="34" charset="0"/>
              <a:buChar char="•"/>
            </a:pPr>
            <a:r>
              <a:rPr lang="en-US" altLang="ko-KR" sz="1600">
                <a:solidFill>
                  <a:schemeClr val="tx1">
                    <a:lumMod val="75000"/>
                    <a:lumOff val="25000"/>
                  </a:schemeClr>
                </a:solidFill>
                <a:cs typeface="Calibri" panose="020F0502020204030204" pitchFamily="34" charset="0"/>
              </a:rPr>
              <a:t>Quản lý trên phần mềm</a:t>
            </a:r>
          </a:p>
          <a:p>
            <a:pPr marL="285750" indent="-285750">
              <a:buFont typeface="Arial" panose="020B0604020202020204" pitchFamily="34" charset="0"/>
              <a:buChar char="•"/>
            </a:pPr>
            <a:r>
              <a:rPr lang="en-US" altLang="ko-KR" sz="1600">
                <a:solidFill>
                  <a:schemeClr val="tx1">
                    <a:lumMod val="75000"/>
                    <a:lumOff val="25000"/>
                  </a:schemeClr>
                </a:solidFill>
                <a:cs typeface="Calibri" panose="020F0502020204030204" pitchFamily="34" charset="0"/>
              </a:rPr>
              <a:t>Tiếp nhận và phân tích thay đổi</a:t>
            </a:r>
          </a:p>
          <a:p>
            <a:pPr marL="285750" indent="-285750">
              <a:buFont typeface="Arial" panose="020B0604020202020204" pitchFamily="34" charset="0"/>
              <a:buChar char="•"/>
            </a:pPr>
            <a:r>
              <a:rPr lang="en-US" altLang="ko-KR" sz="1600">
                <a:solidFill>
                  <a:schemeClr val="tx1">
                    <a:lumMod val="75000"/>
                    <a:lumOff val="25000"/>
                  </a:schemeClr>
                </a:solidFill>
                <a:cs typeface="Calibri" panose="020F0502020204030204" pitchFamily="34" charset="0"/>
              </a:rPr>
              <a:t>Theo dõi yêu cầu</a:t>
            </a:r>
          </a:p>
          <a:p>
            <a:pPr marL="285750" indent="-285750">
              <a:buFont typeface="Arial" panose="020B0604020202020204" pitchFamily="34" charset="0"/>
              <a:buChar char="•"/>
            </a:pPr>
            <a:r>
              <a:rPr lang="en-US" altLang="ko-KR" sz="1600">
                <a:solidFill>
                  <a:schemeClr val="tx1">
                    <a:lumMod val="75000"/>
                    <a:lumOff val="25000"/>
                  </a:schemeClr>
                </a:solidFill>
                <a:cs typeface="Calibri" panose="020F0502020204030204" pitchFamily="34" charset="0"/>
              </a:rPr>
              <a:t>Cập nhật trạng thái</a:t>
            </a:r>
            <a:endParaRPr lang="ko-KR" altLang="en-US" sz="1600">
              <a:solidFill>
                <a:schemeClr val="tx1">
                  <a:lumMod val="75000"/>
                  <a:lumOff val="25000"/>
                </a:schemeClr>
              </a:solidFill>
              <a:cs typeface="Calibri" panose="020F0502020204030204" pitchFamily="34" charset="0"/>
            </a:endParaRPr>
          </a:p>
        </p:txBody>
      </p:sp>
      <p:sp>
        <p:nvSpPr>
          <p:cNvPr id="37" name="TextBox 36">
            <a:extLst>
              <a:ext uri="{FF2B5EF4-FFF2-40B4-BE49-F238E27FC236}">
                <a16:creationId xmlns:a16="http://schemas.microsoft.com/office/drawing/2014/main" id="{0F25B07A-B8A9-4447-943E-984EC8531339}"/>
              </a:ext>
            </a:extLst>
          </p:cNvPr>
          <p:cNvSpPr txBox="1"/>
          <p:nvPr/>
        </p:nvSpPr>
        <p:spPr>
          <a:xfrm>
            <a:off x="8387106" y="4192775"/>
            <a:ext cx="3519163" cy="338554"/>
          </a:xfrm>
          <a:prstGeom prst="rect">
            <a:avLst/>
          </a:prstGeom>
          <a:noFill/>
        </p:spPr>
        <p:txBody>
          <a:bodyPr wrap="square" rtlCol="0">
            <a:spAutoFit/>
          </a:bodyPr>
          <a:lstStyle/>
          <a:p>
            <a:endParaRPr lang="ko-KR" altLang="en-US" sz="1600">
              <a:solidFill>
                <a:schemeClr val="tx1">
                  <a:lumMod val="75000"/>
                  <a:lumOff val="25000"/>
                </a:schemeClr>
              </a:solidFill>
              <a:cs typeface="Calibri" panose="020F0502020204030204" pitchFamily="34" charset="0"/>
            </a:endParaRPr>
          </a:p>
        </p:txBody>
      </p:sp>
      <p:sp>
        <p:nvSpPr>
          <p:cNvPr id="41" name="Isosceles Triangle 51">
            <a:extLst>
              <a:ext uri="{FF2B5EF4-FFF2-40B4-BE49-F238E27FC236}">
                <a16:creationId xmlns:a16="http://schemas.microsoft.com/office/drawing/2014/main" id="{D7E01F56-81F4-4156-AD00-4FEAFBC8DE72}"/>
              </a:ext>
            </a:extLst>
          </p:cNvPr>
          <p:cNvSpPr/>
          <p:nvPr/>
        </p:nvSpPr>
        <p:spPr>
          <a:xfrm>
            <a:off x="7680697" y="4228411"/>
            <a:ext cx="333043" cy="244221"/>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600"/>
          </a:p>
        </p:txBody>
      </p:sp>
      <p:sp>
        <p:nvSpPr>
          <p:cNvPr id="42" name="Rectangle 15">
            <a:extLst>
              <a:ext uri="{FF2B5EF4-FFF2-40B4-BE49-F238E27FC236}">
                <a16:creationId xmlns:a16="http://schemas.microsoft.com/office/drawing/2014/main" id="{AABF92C9-3B45-4FD3-B608-4602D20B6B95}"/>
              </a:ext>
            </a:extLst>
          </p:cNvPr>
          <p:cNvSpPr/>
          <p:nvPr/>
        </p:nvSpPr>
        <p:spPr>
          <a:xfrm rot="5400000">
            <a:off x="4423786" y="3558913"/>
            <a:ext cx="322469" cy="322041"/>
          </a:xfrm>
          <a:custGeom>
            <a:avLst/>
            <a:gdLst/>
            <a:ahLst/>
            <a:cxnLst/>
            <a:rect l="l" t="t" r="r" b="b"/>
            <a:pathLst>
              <a:path w="3244313" h="324000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600"/>
          </a:p>
        </p:txBody>
      </p:sp>
      <p:sp>
        <p:nvSpPr>
          <p:cNvPr id="43" name="Rounded Rectangle 32">
            <a:extLst>
              <a:ext uri="{FF2B5EF4-FFF2-40B4-BE49-F238E27FC236}">
                <a16:creationId xmlns:a16="http://schemas.microsoft.com/office/drawing/2014/main" id="{BABA239A-215E-4795-A52F-FFCC915D7FD2}"/>
              </a:ext>
            </a:extLst>
          </p:cNvPr>
          <p:cNvSpPr/>
          <p:nvPr/>
        </p:nvSpPr>
        <p:spPr>
          <a:xfrm>
            <a:off x="7328364" y="2435120"/>
            <a:ext cx="322637" cy="322637"/>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600"/>
          </a:p>
        </p:txBody>
      </p:sp>
      <p:sp>
        <p:nvSpPr>
          <p:cNvPr id="44" name="Rounded Rectangle 5">
            <a:extLst>
              <a:ext uri="{FF2B5EF4-FFF2-40B4-BE49-F238E27FC236}">
                <a16:creationId xmlns:a16="http://schemas.microsoft.com/office/drawing/2014/main" id="{061FECF0-0E8F-497B-A338-F4048818585C}"/>
              </a:ext>
            </a:extLst>
          </p:cNvPr>
          <p:cNvSpPr/>
          <p:nvPr/>
        </p:nvSpPr>
        <p:spPr>
          <a:xfrm flipH="1">
            <a:off x="5614929" y="5144165"/>
            <a:ext cx="391683" cy="323115"/>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600"/>
          </a:p>
        </p:txBody>
      </p:sp>
      <p:sp>
        <p:nvSpPr>
          <p:cNvPr id="45" name="Rectangle 16">
            <a:extLst>
              <a:ext uri="{FF2B5EF4-FFF2-40B4-BE49-F238E27FC236}">
                <a16:creationId xmlns:a16="http://schemas.microsoft.com/office/drawing/2014/main" id="{AE8C6F67-38FB-4836-BEDE-374E4F0C5EFD}"/>
              </a:ext>
            </a:extLst>
          </p:cNvPr>
          <p:cNvSpPr/>
          <p:nvPr/>
        </p:nvSpPr>
        <p:spPr>
          <a:xfrm>
            <a:off x="5338728" y="2044867"/>
            <a:ext cx="394119" cy="259020"/>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600"/>
          </a:p>
        </p:txBody>
      </p:sp>
      <p:grpSp>
        <p:nvGrpSpPr>
          <p:cNvPr id="47" name="Group 46">
            <a:extLst>
              <a:ext uri="{FF2B5EF4-FFF2-40B4-BE49-F238E27FC236}">
                <a16:creationId xmlns:a16="http://schemas.microsoft.com/office/drawing/2014/main" id="{B5B89940-72BC-4546-A17A-AD9DA9180172}"/>
              </a:ext>
            </a:extLst>
          </p:cNvPr>
          <p:cNvGrpSpPr/>
          <p:nvPr/>
        </p:nvGrpSpPr>
        <p:grpSpPr>
          <a:xfrm>
            <a:off x="1610748" y="4934060"/>
            <a:ext cx="3690217" cy="743331"/>
            <a:chOff x="819821" y="3646109"/>
            <a:chExt cx="2332276" cy="410554"/>
          </a:xfrm>
          <a:noFill/>
        </p:grpSpPr>
        <p:sp>
          <p:nvSpPr>
            <p:cNvPr id="48" name="TextBox 47">
              <a:extLst>
                <a:ext uri="{FF2B5EF4-FFF2-40B4-BE49-F238E27FC236}">
                  <a16:creationId xmlns:a16="http://schemas.microsoft.com/office/drawing/2014/main" id="{CB1A4E28-B9A2-4F31-A088-10DF10ADB2C8}"/>
                </a:ext>
              </a:extLst>
            </p:cNvPr>
            <p:cNvSpPr txBox="1"/>
            <p:nvPr/>
          </p:nvSpPr>
          <p:spPr>
            <a:xfrm>
              <a:off x="819821" y="3646109"/>
              <a:ext cx="2332276" cy="186989"/>
            </a:xfrm>
            <a:prstGeom prst="rect">
              <a:avLst/>
            </a:prstGeom>
            <a:grpFill/>
          </p:spPr>
          <p:txBody>
            <a:bodyPr wrap="square" rtlCol="0">
              <a:spAutoFit/>
            </a:bodyPr>
            <a:lstStyle/>
            <a:p>
              <a:pPr algn="r"/>
              <a:endParaRPr lang="ko-KR" altLang="en-US" sz="1600" b="1">
                <a:solidFill>
                  <a:schemeClr val="tx1">
                    <a:lumMod val="75000"/>
                    <a:lumOff val="25000"/>
                  </a:schemeClr>
                </a:solidFill>
                <a:cs typeface="Calibri" panose="020F0502020204030204" pitchFamily="34" charset="0"/>
              </a:endParaRPr>
            </a:p>
          </p:txBody>
        </p:sp>
        <p:sp>
          <p:nvSpPr>
            <p:cNvPr id="49" name="TextBox 48">
              <a:extLst>
                <a:ext uri="{FF2B5EF4-FFF2-40B4-BE49-F238E27FC236}">
                  <a16:creationId xmlns:a16="http://schemas.microsoft.com/office/drawing/2014/main" id="{172C930F-3043-47CA-B940-65FA66CC55C5}"/>
                </a:ext>
              </a:extLst>
            </p:cNvPr>
            <p:cNvSpPr txBox="1"/>
            <p:nvPr/>
          </p:nvSpPr>
          <p:spPr>
            <a:xfrm>
              <a:off x="838646" y="3869674"/>
              <a:ext cx="2313451" cy="186989"/>
            </a:xfrm>
            <a:prstGeom prst="rect">
              <a:avLst/>
            </a:prstGeom>
            <a:grpFill/>
          </p:spPr>
          <p:txBody>
            <a:bodyPr wrap="square" rtlCol="0">
              <a:spAutoFit/>
            </a:bodyPr>
            <a:lstStyle/>
            <a:p>
              <a:endParaRPr lang="ko-KR" altLang="en-US" sz="1600">
                <a:solidFill>
                  <a:schemeClr val="tx1">
                    <a:lumMod val="75000"/>
                    <a:lumOff val="25000"/>
                  </a:schemeClr>
                </a:solidFill>
                <a:cs typeface="Calibri" panose="020F0502020204030204" pitchFamily="34" charset="0"/>
              </a:endParaRPr>
            </a:p>
          </p:txBody>
        </p:sp>
      </p:grpSp>
      <p:sp>
        <p:nvSpPr>
          <p:cNvPr id="50" name="TextBox 49">
            <a:extLst>
              <a:ext uri="{FF2B5EF4-FFF2-40B4-BE49-F238E27FC236}">
                <a16:creationId xmlns:a16="http://schemas.microsoft.com/office/drawing/2014/main" id="{13A6335C-5061-4B6F-BFC6-EA3E49976237}"/>
              </a:ext>
            </a:extLst>
          </p:cNvPr>
          <p:cNvSpPr txBox="1"/>
          <p:nvPr/>
        </p:nvSpPr>
        <p:spPr>
          <a:xfrm>
            <a:off x="1292046" y="4867138"/>
            <a:ext cx="4008919" cy="1569660"/>
          </a:xfrm>
          <a:prstGeom prst="rect">
            <a:avLst/>
          </a:prstGeom>
          <a:noFill/>
        </p:spPr>
        <p:txBody>
          <a:bodyPr wrap="square" rtlCol="0">
            <a:spAutoFit/>
          </a:bodyPr>
          <a:lstStyle/>
          <a:p>
            <a:r>
              <a:rPr lang="en-US" altLang="ko-KR" sz="1600" b="1" dirty="0">
                <a:solidFill>
                  <a:schemeClr val="tx1">
                    <a:lumMod val="75000"/>
                    <a:lumOff val="25000"/>
                  </a:schemeClr>
                </a:solidFill>
                <a:cs typeface="Calibri" panose="020F0502020204030204" pitchFamily="34" charset="0"/>
              </a:rPr>
              <a:t>3.   </a:t>
            </a:r>
            <a:r>
              <a:rPr lang="en-US" altLang="ko-KR" sz="1600" b="1" dirty="0" err="1">
                <a:solidFill>
                  <a:schemeClr val="tx1">
                    <a:lumMod val="75000"/>
                    <a:lumOff val="25000"/>
                  </a:schemeClr>
                </a:solidFill>
                <a:cs typeface="Calibri" panose="020F0502020204030204" pitchFamily="34" charset="0"/>
              </a:rPr>
              <a:t>Thiết</a:t>
            </a:r>
            <a:r>
              <a:rPr lang="en-US" altLang="ko-KR" sz="1600" b="1" dirty="0">
                <a:solidFill>
                  <a:schemeClr val="tx1">
                    <a:lumMod val="75000"/>
                    <a:lumOff val="25000"/>
                  </a:schemeClr>
                </a:solidFill>
                <a:cs typeface="Calibri" panose="020F0502020204030204" pitchFamily="34" charset="0"/>
              </a:rPr>
              <a:t> </a:t>
            </a:r>
            <a:r>
              <a:rPr lang="en-US" altLang="ko-KR" sz="1600" b="1" dirty="0" err="1">
                <a:solidFill>
                  <a:schemeClr val="tx1">
                    <a:lumMod val="75000"/>
                    <a:lumOff val="25000"/>
                  </a:schemeClr>
                </a:solidFill>
                <a:cs typeface="Calibri" panose="020F0502020204030204" pitchFamily="34" charset="0"/>
              </a:rPr>
              <a:t>kế</a:t>
            </a:r>
            <a:r>
              <a:rPr lang="en-US" altLang="ko-KR" sz="1600" b="1" dirty="0">
                <a:solidFill>
                  <a:schemeClr val="tx1">
                    <a:lumMod val="75000"/>
                    <a:lumOff val="25000"/>
                  </a:schemeClr>
                </a:solidFill>
                <a:cs typeface="Calibri" panose="020F0502020204030204" pitchFamily="34" charset="0"/>
              </a:rPr>
              <a:t> chi </a:t>
            </a:r>
            <a:r>
              <a:rPr lang="en-US" altLang="ko-KR" sz="1600" b="1" dirty="0" err="1">
                <a:solidFill>
                  <a:schemeClr val="tx1">
                    <a:lumMod val="75000"/>
                    <a:lumOff val="25000"/>
                  </a:schemeClr>
                </a:solidFill>
                <a:cs typeface="Calibri" panose="020F0502020204030204" pitchFamily="34" charset="0"/>
              </a:rPr>
              <a:t>tiết</a:t>
            </a:r>
            <a:r>
              <a:rPr lang="en-US" altLang="ko-KR" sz="1600" b="1" dirty="0">
                <a:solidFill>
                  <a:schemeClr val="tx1">
                    <a:lumMod val="75000"/>
                    <a:lumOff val="25000"/>
                  </a:schemeClr>
                </a:solidFill>
                <a:cs typeface="Calibri" panose="020F0502020204030204" pitchFamily="34" charset="0"/>
              </a:rPr>
              <a:t> </a:t>
            </a:r>
            <a:r>
              <a:rPr lang="en-US" altLang="ko-KR" sz="1600" b="1" dirty="0" err="1">
                <a:solidFill>
                  <a:schemeClr val="tx1">
                    <a:lumMod val="75000"/>
                    <a:lumOff val="25000"/>
                  </a:schemeClr>
                </a:solidFill>
                <a:cs typeface="Calibri" panose="020F0502020204030204" pitchFamily="34" charset="0"/>
              </a:rPr>
              <a:t>yêu</a:t>
            </a:r>
            <a:r>
              <a:rPr lang="en-US" altLang="ko-KR" sz="1600" b="1" dirty="0">
                <a:solidFill>
                  <a:schemeClr val="tx1">
                    <a:lumMod val="75000"/>
                    <a:lumOff val="25000"/>
                  </a:schemeClr>
                </a:solidFill>
                <a:cs typeface="Calibri" panose="020F0502020204030204" pitchFamily="34" charset="0"/>
              </a:rPr>
              <a:t> </a:t>
            </a:r>
            <a:r>
              <a:rPr lang="en-US" altLang="ko-KR" sz="1600" b="1" dirty="0" err="1">
                <a:solidFill>
                  <a:schemeClr val="tx1">
                    <a:lumMod val="75000"/>
                    <a:lumOff val="25000"/>
                  </a:schemeClr>
                </a:solidFill>
                <a:cs typeface="Calibri" panose="020F0502020204030204" pitchFamily="34" charset="0"/>
              </a:rPr>
              <a:t>cầu</a:t>
            </a:r>
            <a:r>
              <a:rPr lang="en-US" altLang="ko-KR" sz="1600" b="1" dirty="0">
                <a:solidFill>
                  <a:schemeClr val="tx1">
                    <a:lumMod val="75000"/>
                    <a:lumOff val="25000"/>
                  </a:schemeClr>
                </a:solidFill>
                <a:cs typeface="Calibri" panose="020F0502020204030204" pitchFamily="34" charset="0"/>
              </a:rPr>
              <a:t> </a:t>
            </a:r>
            <a:r>
              <a:rPr lang="en-US" altLang="ko-KR" sz="1600" b="1" dirty="0" err="1">
                <a:solidFill>
                  <a:schemeClr val="tx1">
                    <a:lumMod val="75000"/>
                    <a:lumOff val="25000"/>
                  </a:schemeClr>
                </a:solidFill>
                <a:cs typeface="Calibri" panose="020F0502020204030204" pitchFamily="34" charset="0"/>
              </a:rPr>
              <a:t>sản</a:t>
            </a:r>
            <a:r>
              <a:rPr lang="en-US" altLang="ko-KR" sz="1600" b="1" dirty="0">
                <a:solidFill>
                  <a:schemeClr val="tx1">
                    <a:lumMod val="75000"/>
                    <a:lumOff val="25000"/>
                  </a:schemeClr>
                </a:solidFill>
                <a:cs typeface="Calibri" panose="020F0502020204030204" pitchFamily="34" charset="0"/>
              </a:rPr>
              <a:t> </a:t>
            </a:r>
            <a:r>
              <a:rPr lang="en-US" altLang="ko-KR" sz="1600" b="1" dirty="0" err="1">
                <a:solidFill>
                  <a:schemeClr val="tx1">
                    <a:lumMod val="75000"/>
                    <a:lumOff val="25000"/>
                  </a:schemeClr>
                </a:solidFill>
                <a:cs typeface="Calibri" panose="020F0502020204030204" pitchFamily="34" charset="0"/>
              </a:rPr>
              <a:t>phẩm</a:t>
            </a:r>
            <a:endParaRPr lang="ko-KR" altLang="en-US" sz="1600" b="1" dirty="0">
              <a:solidFill>
                <a:schemeClr val="tx1">
                  <a:lumMod val="75000"/>
                  <a:lumOff val="25000"/>
                </a:schemeClr>
              </a:solidFill>
              <a:cs typeface="Calibri" panose="020F0502020204030204" pitchFamily="34" charset="0"/>
            </a:endParaRPr>
          </a:p>
          <a:p>
            <a:pPr marL="285750" indent="-285750">
              <a:buFont typeface="Arial" panose="020B0604020202020204" pitchFamily="34" charset="0"/>
              <a:buChar char="•"/>
            </a:pPr>
            <a:r>
              <a:rPr lang="en-US" altLang="ko-KR" sz="1600" dirty="0" err="1">
                <a:solidFill>
                  <a:schemeClr val="tx1">
                    <a:lumMod val="75000"/>
                    <a:lumOff val="25000"/>
                  </a:schemeClr>
                </a:solidFill>
                <a:cs typeface="Calibri" panose="020F0502020204030204" pitchFamily="34" charset="0"/>
              </a:rPr>
              <a:t>Xác</a:t>
            </a:r>
            <a:r>
              <a:rPr lang="en-US" altLang="ko-KR" sz="1600" dirty="0">
                <a:solidFill>
                  <a:schemeClr val="tx1">
                    <a:lumMod val="75000"/>
                    <a:lumOff val="25000"/>
                  </a:schemeClr>
                </a:solidFill>
                <a:cs typeface="Calibri" panose="020F0502020204030204" pitchFamily="34" charset="0"/>
              </a:rPr>
              <a:t> </a:t>
            </a:r>
            <a:r>
              <a:rPr lang="en-US" altLang="ko-KR" sz="1600" dirty="0" err="1">
                <a:solidFill>
                  <a:schemeClr val="tx1">
                    <a:lumMod val="75000"/>
                    <a:lumOff val="25000"/>
                  </a:schemeClr>
                </a:solidFill>
                <a:cs typeface="Calibri" panose="020F0502020204030204" pitchFamily="34" charset="0"/>
              </a:rPr>
              <a:t>định</a:t>
            </a:r>
            <a:r>
              <a:rPr lang="en-US" altLang="ko-KR" sz="1600" dirty="0">
                <a:solidFill>
                  <a:schemeClr val="tx1">
                    <a:lumMod val="75000"/>
                    <a:lumOff val="25000"/>
                  </a:schemeClr>
                </a:solidFill>
                <a:cs typeface="Calibri" panose="020F0502020204030204" pitchFamily="34" charset="0"/>
              </a:rPr>
              <a:t> User story</a:t>
            </a:r>
          </a:p>
          <a:p>
            <a:pPr marL="285750" indent="-285750">
              <a:buFont typeface="Arial" panose="020B0604020202020204" pitchFamily="34" charset="0"/>
              <a:buChar char="•"/>
            </a:pPr>
            <a:r>
              <a:rPr lang="en-US" altLang="ko-KR" sz="1600" dirty="0" err="1">
                <a:solidFill>
                  <a:schemeClr val="tx1">
                    <a:lumMod val="75000"/>
                    <a:lumOff val="25000"/>
                  </a:schemeClr>
                </a:solidFill>
                <a:cs typeface="Calibri" panose="020F0502020204030204" pitchFamily="34" charset="0"/>
              </a:rPr>
              <a:t>Ve</a:t>
            </a:r>
            <a:r>
              <a:rPr lang="en-US" altLang="ko-KR" sz="1600" dirty="0">
                <a:solidFill>
                  <a:schemeClr val="tx1">
                    <a:lumMod val="75000"/>
                    <a:lumOff val="25000"/>
                  </a:schemeClr>
                </a:solidFill>
                <a:cs typeface="Calibri" panose="020F0502020204030204" pitchFamily="34" charset="0"/>
              </a:rPr>
              <a:t>̃ </a:t>
            </a:r>
            <a:r>
              <a:rPr lang="en-US" altLang="ko-KR" sz="1600" dirty="0" err="1">
                <a:solidFill>
                  <a:schemeClr val="tx1">
                    <a:lumMod val="75000"/>
                    <a:lumOff val="25000"/>
                  </a:schemeClr>
                </a:solidFill>
                <a:cs typeface="Calibri" panose="020F0502020204030204" pitchFamily="34" charset="0"/>
              </a:rPr>
              <a:t>các</a:t>
            </a:r>
            <a:r>
              <a:rPr lang="en-US" altLang="ko-KR" sz="1600" dirty="0">
                <a:solidFill>
                  <a:schemeClr val="tx1">
                    <a:lumMod val="75000"/>
                    <a:lumOff val="25000"/>
                  </a:schemeClr>
                </a:solidFill>
                <a:cs typeface="Calibri" panose="020F0502020204030204" pitchFamily="34" charset="0"/>
              </a:rPr>
              <a:t> </a:t>
            </a:r>
            <a:r>
              <a:rPr lang="en-US" altLang="ko-KR" sz="1600" dirty="0" err="1">
                <a:solidFill>
                  <a:schemeClr val="tx1">
                    <a:lumMod val="75000"/>
                    <a:lumOff val="25000"/>
                  </a:schemeClr>
                </a:solidFill>
                <a:cs typeface="Calibri" panose="020F0502020204030204" pitchFamily="34" charset="0"/>
              </a:rPr>
              <a:t>bản</a:t>
            </a:r>
            <a:r>
              <a:rPr lang="en-US" altLang="ko-KR" sz="1600" dirty="0">
                <a:solidFill>
                  <a:schemeClr val="tx1">
                    <a:lumMod val="75000"/>
                    <a:lumOff val="25000"/>
                  </a:schemeClr>
                </a:solidFill>
                <a:cs typeface="Calibri" panose="020F0502020204030204" pitchFamily="34" charset="0"/>
              </a:rPr>
              <a:t> </a:t>
            </a:r>
            <a:r>
              <a:rPr lang="en-US" altLang="ko-KR" sz="1600" dirty="0" err="1">
                <a:solidFill>
                  <a:schemeClr val="tx1">
                    <a:lumMod val="75000"/>
                    <a:lumOff val="25000"/>
                  </a:schemeClr>
                </a:solidFill>
                <a:cs typeface="Calibri" panose="020F0502020204030204" pitchFamily="34" charset="0"/>
              </a:rPr>
              <a:t>thiết</a:t>
            </a:r>
            <a:r>
              <a:rPr lang="en-US" altLang="ko-KR" sz="1600" dirty="0">
                <a:solidFill>
                  <a:schemeClr val="tx1">
                    <a:lumMod val="75000"/>
                    <a:lumOff val="25000"/>
                  </a:schemeClr>
                </a:solidFill>
                <a:cs typeface="Calibri" panose="020F0502020204030204" pitchFamily="34" charset="0"/>
              </a:rPr>
              <a:t> </a:t>
            </a:r>
            <a:r>
              <a:rPr lang="en-US" altLang="ko-KR" sz="1600" dirty="0" err="1">
                <a:solidFill>
                  <a:schemeClr val="tx1">
                    <a:lumMod val="75000"/>
                    <a:lumOff val="25000"/>
                  </a:schemeClr>
                </a:solidFill>
                <a:cs typeface="Calibri" panose="020F0502020204030204" pitchFamily="34" charset="0"/>
              </a:rPr>
              <a:t>kê</a:t>
            </a:r>
            <a:r>
              <a:rPr lang="en-US" altLang="ko-KR" sz="1600" dirty="0">
                <a:solidFill>
                  <a:schemeClr val="tx1">
                    <a:lumMod val="75000"/>
                    <a:lumOff val="25000"/>
                  </a:schemeClr>
                </a:solidFill>
                <a:cs typeface="Calibri" panose="020F0502020204030204" pitchFamily="34" charset="0"/>
              </a:rPr>
              <a:t>́ chi </a:t>
            </a:r>
            <a:r>
              <a:rPr lang="en-US" altLang="ko-KR" sz="1600" dirty="0" err="1">
                <a:solidFill>
                  <a:schemeClr val="tx1">
                    <a:lumMod val="75000"/>
                    <a:lumOff val="25000"/>
                  </a:schemeClr>
                </a:solidFill>
                <a:cs typeface="Calibri" panose="020F0502020204030204" pitchFamily="34" charset="0"/>
              </a:rPr>
              <a:t>tiết</a:t>
            </a:r>
            <a:r>
              <a:rPr lang="en-US" altLang="ko-KR" sz="1600" dirty="0">
                <a:solidFill>
                  <a:schemeClr val="tx1">
                    <a:lumMod val="75000"/>
                    <a:lumOff val="25000"/>
                  </a:schemeClr>
                </a:solidFill>
                <a:cs typeface="Calibri" panose="020F0502020204030204" pitchFamily="34" charset="0"/>
              </a:rPr>
              <a:t> UML/BPMN</a:t>
            </a:r>
          </a:p>
          <a:p>
            <a:pPr marL="285750" indent="-285750">
              <a:buFont typeface="Arial" panose="020B0604020202020204" pitchFamily="34" charset="0"/>
              <a:buChar char="•"/>
            </a:pPr>
            <a:r>
              <a:rPr lang="en-US" altLang="ko-KR" sz="1600" dirty="0">
                <a:solidFill>
                  <a:schemeClr val="tx1">
                    <a:lumMod val="75000"/>
                    <a:lumOff val="25000"/>
                  </a:schemeClr>
                </a:solidFill>
                <a:cs typeface="Calibri" panose="020F0502020204030204" pitchFamily="34" charset="0"/>
              </a:rPr>
              <a:t>Use case, Activity, UI/UX, Sequence, Class, ... </a:t>
            </a:r>
            <a:r>
              <a:rPr lang="en-US" altLang="ko-KR" sz="1600" dirty="0" smtClean="0">
                <a:solidFill>
                  <a:schemeClr val="tx1">
                    <a:lumMod val="75000"/>
                    <a:lumOff val="25000"/>
                  </a:schemeClr>
                </a:solidFill>
                <a:cs typeface="Calibri" panose="020F0502020204030204" pitchFamily="34" charset="0"/>
              </a:rPr>
              <a:t>Diagram,</a:t>
            </a:r>
            <a:endParaRPr lang="ko-KR" altLang="en-US" sz="1600" dirty="0">
              <a:solidFill>
                <a:schemeClr val="tx1">
                  <a:lumMod val="75000"/>
                  <a:lumOff val="25000"/>
                </a:schemeClr>
              </a:solidFill>
              <a:cs typeface="Calibri" panose="020F0502020204030204" pitchFamily="34" charset="0"/>
            </a:endParaRPr>
          </a:p>
          <a:p>
            <a:pPr algn="r"/>
            <a:r>
              <a:rPr lang="en-US" altLang="ko-KR" sz="1600" dirty="0">
                <a:solidFill>
                  <a:schemeClr val="tx1">
                    <a:lumMod val="75000"/>
                    <a:lumOff val="25000"/>
                  </a:schemeClr>
                </a:solidFill>
                <a:cs typeface="Calibri" panose="020F0502020204030204" pitchFamily="34" charset="0"/>
              </a:rPr>
              <a:t> </a:t>
            </a:r>
            <a:endParaRPr lang="ko-KR" altLang="en-US" sz="1600" dirty="0">
              <a:solidFill>
                <a:schemeClr val="tx1">
                  <a:lumMod val="75000"/>
                  <a:lumOff val="25000"/>
                </a:schemeClr>
              </a:solidFill>
              <a:cs typeface="Calibri" panose="020F0502020204030204" pitchFamily="34" charset="0"/>
            </a:endParaRPr>
          </a:p>
        </p:txBody>
      </p:sp>
      <p:sp>
        <p:nvSpPr>
          <p:cNvPr id="51" name="TextBox 50">
            <a:extLst>
              <a:ext uri="{FF2B5EF4-FFF2-40B4-BE49-F238E27FC236}">
                <a16:creationId xmlns:a16="http://schemas.microsoft.com/office/drawing/2014/main" id="{6A4BA2DE-8F13-4526-816E-8B0E57828BFB}"/>
              </a:ext>
            </a:extLst>
          </p:cNvPr>
          <p:cNvSpPr txBox="1"/>
          <p:nvPr/>
        </p:nvSpPr>
        <p:spPr>
          <a:xfrm>
            <a:off x="8503788" y="4168526"/>
            <a:ext cx="3241013" cy="1323439"/>
          </a:xfrm>
          <a:prstGeom prst="rect">
            <a:avLst/>
          </a:prstGeom>
          <a:noFill/>
        </p:spPr>
        <p:txBody>
          <a:bodyPr wrap="square">
            <a:spAutoFit/>
          </a:bodyPr>
          <a:lstStyle/>
          <a:p>
            <a:r>
              <a:rPr lang="en-US" altLang="ko-KR" sz="1600" b="1">
                <a:solidFill>
                  <a:schemeClr val="tx1">
                    <a:lumMod val="75000"/>
                    <a:lumOff val="25000"/>
                  </a:schemeClr>
                </a:solidFill>
                <a:latin typeface="+mj-lt"/>
                <a:cs typeface="Calibri" panose="020F0502020204030204" pitchFamily="34" charset="0"/>
              </a:rPr>
              <a:t>4. Đào tạo/Chuyển giao/Nghiệm thu nội bộ</a:t>
            </a:r>
          </a:p>
          <a:p>
            <a:pPr marL="285750" indent="-285750">
              <a:buFont typeface="Arial" panose="020B0604020202020204" pitchFamily="34" charset="0"/>
              <a:buChar char="•"/>
            </a:pPr>
            <a:r>
              <a:rPr lang="en-US" sz="1600">
                <a:solidFill>
                  <a:schemeClr val="tx1">
                    <a:lumMod val="75000"/>
                    <a:lumOff val="25000"/>
                  </a:schemeClr>
                </a:solidFill>
                <a:latin typeface="+mj-lt"/>
                <a:cs typeface="Calibri" panose="020F0502020204030204" pitchFamily="34" charset="0"/>
              </a:rPr>
              <a:t>Đào tạo dự án</a:t>
            </a:r>
          </a:p>
          <a:p>
            <a:pPr marL="285750" indent="-285750">
              <a:buFont typeface="Arial" panose="020B0604020202020204" pitchFamily="34" charset="0"/>
              <a:buChar char="•"/>
            </a:pPr>
            <a:r>
              <a:rPr lang="en-US" sz="1600">
                <a:solidFill>
                  <a:schemeClr val="tx1">
                    <a:lumMod val="75000"/>
                    <a:lumOff val="25000"/>
                  </a:schemeClr>
                </a:solidFill>
                <a:latin typeface="+mj-lt"/>
                <a:cs typeface="Calibri" panose="020F0502020204030204" pitchFamily="34" charset="0"/>
              </a:rPr>
              <a:t>Giải đáp thắc mắc</a:t>
            </a:r>
          </a:p>
          <a:p>
            <a:pPr marL="285750" indent="-285750">
              <a:buFont typeface="Arial" panose="020B0604020202020204" pitchFamily="34" charset="0"/>
              <a:buChar char="•"/>
            </a:pPr>
            <a:r>
              <a:rPr lang="en-US" sz="1600">
                <a:solidFill>
                  <a:schemeClr val="tx1">
                    <a:lumMod val="75000"/>
                    <a:lumOff val="25000"/>
                  </a:schemeClr>
                </a:solidFill>
                <a:latin typeface="+mj-lt"/>
                <a:cs typeface="Calibri" panose="020F0502020204030204" pitchFamily="34" charset="0"/>
              </a:rPr>
              <a:t>Kiểm tra, nghiệm thu sản phẩm</a:t>
            </a:r>
          </a:p>
        </p:txBody>
      </p:sp>
      <p:sp>
        <p:nvSpPr>
          <p:cNvPr id="26" name="Footer Placeholder 25">
            <a:extLst>
              <a:ext uri="{FF2B5EF4-FFF2-40B4-BE49-F238E27FC236}">
                <a16:creationId xmlns:a16="http://schemas.microsoft.com/office/drawing/2014/main" id="{CE3C3818-C538-49B4-9382-34E29290AD0E}"/>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436533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1" grpId="0"/>
      <p:bldP spid="33" grpId="0"/>
      <p:bldP spid="50" grpId="0"/>
      <p:bldP spid="5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32842-3563-4348-9B9F-8A02C00F1B66}"/>
              </a:ext>
            </a:extLst>
          </p:cNvPr>
          <p:cNvSpPr>
            <a:spLocks noGrp="1"/>
          </p:cNvSpPr>
          <p:nvPr>
            <p:ph type="title"/>
          </p:nvPr>
        </p:nvSpPr>
        <p:spPr/>
        <p:txBody>
          <a:bodyPr/>
          <a:lstStyle/>
          <a:p>
            <a:r>
              <a:rPr lang="en-US"/>
              <a:t>1.8 Sản </a:t>
            </a:r>
            <a:r>
              <a:rPr lang="en-US" err="1"/>
              <a:t>phẩm</a:t>
            </a:r>
            <a:r>
              <a:rPr lang="en-US"/>
              <a:t> </a:t>
            </a:r>
            <a:r>
              <a:rPr lang="en-US" err="1"/>
              <a:t>của</a:t>
            </a:r>
            <a:r>
              <a:rPr lang="en-US"/>
              <a:t> BA</a:t>
            </a:r>
          </a:p>
        </p:txBody>
      </p:sp>
      <p:sp>
        <p:nvSpPr>
          <p:cNvPr id="3" name="Content Placeholder 2">
            <a:extLst>
              <a:ext uri="{FF2B5EF4-FFF2-40B4-BE49-F238E27FC236}">
                <a16:creationId xmlns:a16="http://schemas.microsoft.com/office/drawing/2014/main" id="{0DFEF4D3-DA8B-468B-82C2-05E9C4B28AEE}"/>
              </a:ext>
            </a:extLst>
          </p:cNvPr>
          <p:cNvSpPr>
            <a:spLocks noGrp="1"/>
          </p:cNvSpPr>
          <p:nvPr>
            <p:ph idx="1"/>
          </p:nvPr>
        </p:nvSpPr>
        <p:spPr>
          <a:xfrm>
            <a:off x="1215482" y="1651382"/>
            <a:ext cx="9940197" cy="4517409"/>
          </a:xfrm>
        </p:spPr>
        <p:txBody>
          <a:bodyPr numCol="2">
            <a:normAutofit fontScale="77500" lnSpcReduction="20000"/>
          </a:bodyPr>
          <a:lstStyle/>
          <a:p>
            <a:pPr marL="457200" indent="-457200">
              <a:lnSpc>
                <a:spcPct val="150000"/>
              </a:lnSpc>
              <a:buFont typeface="+mj-lt"/>
              <a:buAutoNum type="arabicPeriod"/>
            </a:pPr>
            <a:r>
              <a:rPr lang="en-US" sz="2200">
                <a:solidFill>
                  <a:srgbClr val="555555"/>
                </a:solidFill>
                <a:latin typeface="Verdana" panose="020B0604030504040204" pitchFamily="34" charset="0"/>
              </a:rPr>
              <a:t>Kế hoạch khảo sát</a:t>
            </a:r>
          </a:p>
          <a:p>
            <a:pPr marL="457200" indent="-457200">
              <a:lnSpc>
                <a:spcPct val="150000"/>
              </a:lnSpc>
              <a:buFont typeface="+mj-lt"/>
              <a:buAutoNum type="arabicPeriod"/>
            </a:pPr>
            <a:r>
              <a:rPr lang="en-US" sz="2200">
                <a:solidFill>
                  <a:srgbClr val="555555"/>
                </a:solidFill>
                <a:latin typeface="Verdana" panose="020B0604030504040204" pitchFamily="34" charset="0"/>
              </a:rPr>
              <a:t>Bộ câu hỏi khảo sát</a:t>
            </a:r>
          </a:p>
          <a:p>
            <a:pPr marL="457200" indent="-457200">
              <a:lnSpc>
                <a:spcPct val="150000"/>
              </a:lnSpc>
              <a:buFont typeface="+mj-lt"/>
              <a:buAutoNum type="arabicPeriod"/>
            </a:pPr>
            <a:r>
              <a:rPr lang="en-US" sz="2200">
                <a:solidFill>
                  <a:srgbClr val="555555"/>
                </a:solidFill>
                <a:latin typeface="Verdana" panose="020B0604030504040204" pitchFamily="34" charset="0"/>
              </a:rPr>
              <a:t>Biên bản khảo sát yêu cầu</a:t>
            </a:r>
          </a:p>
          <a:p>
            <a:pPr marL="457200" indent="-457200">
              <a:lnSpc>
                <a:spcPct val="150000"/>
              </a:lnSpc>
              <a:buFont typeface="+mj-lt"/>
              <a:buAutoNum type="arabicPeriod"/>
            </a:pPr>
            <a:r>
              <a:rPr lang="en-US" sz="2200">
                <a:solidFill>
                  <a:srgbClr val="555555"/>
                </a:solidFill>
                <a:latin typeface="Verdana" panose="020B0604030504040204" pitchFamily="34" charset="0"/>
              </a:rPr>
              <a:t>Tài liệu phân tích, thiết kế hệ thống</a:t>
            </a:r>
          </a:p>
          <a:p>
            <a:pPr marL="457200" indent="-457200">
              <a:lnSpc>
                <a:spcPct val="150000"/>
              </a:lnSpc>
              <a:buFont typeface="+mj-lt"/>
              <a:buAutoNum type="arabicPeriod"/>
            </a:pPr>
            <a:r>
              <a:rPr lang="en-US" sz="2200">
                <a:solidFill>
                  <a:srgbClr val="555555"/>
                </a:solidFill>
                <a:latin typeface="Verdana" panose="020B0604030504040204" pitchFamily="34" charset="0"/>
              </a:rPr>
              <a:t>Danh sách Yêu </a:t>
            </a:r>
            <a:r>
              <a:rPr lang="en-US" sz="2200" err="1">
                <a:solidFill>
                  <a:srgbClr val="555555"/>
                </a:solidFill>
                <a:latin typeface="Verdana" panose="020B0604030504040204" pitchFamily="34" charset="0"/>
              </a:rPr>
              <a:t>cầu</a:t>
            </a:r>
            <a:r>
              <a:rPr lang="en-US" sz="2200">
                <a:solidFill>
                  <a:srgbClr val="555555"/>
                </a:solidFill>
                <a:latin typeface="Verdana" panose="020B0604030504040204" pitchFamily="34" charset="0"/>
              </a:rPr>
              <a:t> </a:t>
            </a:r>
            <a:r>
              <a:rPr lang="en-US" sz="2200" err="1">
                <a:solidFill>
                  <a:srgbClr val="555555"/>
                </a:solidFill>
                <a:latin typeface="Verdana" panose="020B0604030504040204" pitchFamily="34" charset="0"/>
              </a:rPr>
              <a:t>nghiệp</a:t>
            </a:r>
            <a:r>
              <a:rPr lang="en-US" sz="2200">
                <a:solidFill>
                  <a:srgbClr val="555555"/>
                </a:solidFill>
                <a:latin typeface="Verdana" panose="020B0604030504040204" pitchFamily="34" charset="0"/>
              </a:rPr>
              <a:t> </a:t>
            </a:r>
            <a:r>
              <a:rPr lang="en-US" sz="2200" err="1">
                <a:solidFill>
                  <a:srgbClr val="555555"/>
                </a:solidFill>
                <a:latin typeface="Verdana" panose="020B0604030504040204" pitchFamily="34" charset="0"/>
              </a:rPr>
              <a:t>vụ</a:t>
            </a:r>
            <a:r>
              <a:rPr lang="en-US" sz="2200">
                <a:solidFill>
                  <a:srgbClr val="555555"/>
                </a:solidFill>
                <a:latin typeface="Verdana" panose="020B0604030504040204" pitchFamily="34" charset="0"/>
              </a:rPr>
              <a:t>/</a:t>
            </a:r>
            <a:r>
              <a:rPr lang="en-US" sz="2200" err="1">
                <a:solidFill>
                  <a:srgbClr val="555555"/>
                </a:solidFill>
                <a:latin typeface="Verdana" panose="020B0604030504040204" pitchFamily="34" charset="0"/>
              </a:rPr>
              <a:t>Yêu</a:t>
            </a:r>
            <a:r>
              <a:rPr lang="en-US" sz="2200">
                <a:solidFill>
                  <a:srgbClr val="555555"/>
                </a:solidFill>
                <a:latin typeface="Verdana" panose="020B0604030504040204" pitchFamily="34" charset="0"/>
              </a:rPr>
              <a:t> </a:t>
            </a:r>
            <a:r>
              <a:rPr lang="en-US" sz="2200" err="1">
                <a:solidFill>
                  <a:srgbClr val="555555"/>
                </a:solidFill>
                <a:latin typeface="Verdana" panose="020B0604030504040204" pitchFamily="34" charset="0"/>
              </a:rPr>
              <a:t>cầu</a:t>
            </a:r>
            <a:r>
              <a:rPr lang="en-US" sz="2200">
                <a:solidFill>
                  <a:srgbClr val="555555"/>
                </a:solidFill>
                <a:latin typeface="Verdana" panose="020B0604030504040204" pitchFamily="34" charset="0"/>
              </a:rPr>
              <a:t> </a:t>
            </a:r>
            <a:r>
              <a:rPr lang="en-US" sz="2200" err="1">
                <a:solidFill>
                  <a:srgbClr val="555555"/>
                </a:solidFill>
                <a:latin typeface="Verdana" panose="020B0604030504040204" pitchFamily="34" charset="0"/>
              </a:rPr>
              <a:t>phần</a:t>
            </a:r>
            <a:r>
              <a:rPr lang="en-US" sz="2200">
                <a:solidFill>
                  <a:srgbClr val="555555"/>
                </a:solidFill>
                <a:latin typeface="Verdana" panose="020B0604030504040204" pitchFamily="34" charset="0"/>
              </a:rPr>
              <a:t> </a:t>
            </a:r>
            <a:r>
              <a:rPr lang="en-US" sz="2200" err="1">
                <a:solidFill>
                  <a:srgbClr val="555555"/>
                </a:solidFill>
                <a:latin typeface="Verdana" panose="020B0604030504040204" pitchFamily="34" charset="0"/>
              </a:rPr>
              <a:t>mềm</a:t>
            </a:r>
            <a:r>
              <a:rPr lang="en-US" sz="2200">
                <a:solidFill>
                  <a:srgbClr val="555555"/>
                </a:solidFill>
                <a:latin typeface="Verdana" panose="020B0604030504040204" pitchFamily="34" charset="0"/>
              </a:rPr>
              <a:t>/</a:t>
            </a:r>
            <a:r>
              <a:rPr lang="en-US" sz="2200" err="1">
                <a:solidFill>
                  <a:srgbClr val="555555"/>
                </a:solidFill>
                <a:latin typeface="Verdana" panose="020B0604030504040204" pitchFamily="34" charset="0"/>
              </a:rPr>
              <a:t>hệ</a:t>
            </a:r>
            <a:r>
              <a:rPr lang="en-US" sz="2200">
                <a:solidFill>
                  <a:srgbClr val="555555"/>
                </a:solidFill>
                <a:latin typeface="Verdana" panose="020B0604030504040204" pitchFamily="34" charset="0"/>
              </a:rPr>
              <a:t> </a:t>
            </a:r>
            <a:r>
              <a:rPr lang="en-US" sz="2200" err="1">
                <a:solidFill>
                  <a:srgbClr val="555555"/>
                </a:solidFill>
                <a:latin typeface="Verdana" panose="020B0604030504040204" pitchFamily="34" charset="0"/>
              </a:rPr>
              <a:t>thống</a:t>
            </a:r>
            <a:r>
              <a:rPr lang="en-US" sz="2200">
                <a:solidFill>
                  <a:srgbClr val="555555"/>
                </a:solidFill>
                <a:latin typeface="Verdana" panose="020B0604030504040204" pitchFamily="34" charset="0"/>
              </a:rPr>
              <a:t>/</a:t>
            </a:r>
            <a:r>
              <a:rPr lang="en-US" sz="2200" err="1">
                <a:solidFill>
                  <a:srgbClr val="555555"/>
                </a:solidFill>
                <a:latin typeface="Verdana" panose="020B0604030504040204" pitchFamily="34" charset="0"/>
              </a:rPr>
              <a:t>quy</a:t>
            </a:r>
            <a:r>
              <a:rPr lang="en-US" sz="2200">
                <a:solidFill>
                  <a:srgbClr val="555555"/>
                </a:solidFill>
                <a:latin typeface="Verdana" panose="020B0604030504040204" pitchFamily="34" charset="0"/>
              </a:rPr>
              <a:t> </a:t>
            </a:r>
            <a:r>
              <a:rPr lang="en-US" sz="2200" err="1">
                <a:solidFill>
                  <a:srgbClr val="555555"/>
                </a:solidFill>
                <a:latin typeface="Verdana" panose="020B0604030504040204" pitchFamily="34" charset="0"/>
              </a:rPr>
              <a:t>tắc</a:t>
            </a:r>
            <a:r>
              <a:rPr lang="en-US" sz="2200">
                <a:solidFill>
                  <a:srgbClr val="555555"/>
                </a:solidFill>
                <a:latin typeface="Verdana" panose="020B0604030504040204" pitchFamily="34" charset="0"/>
              </a:rPr>
              <a:t> </a:t>
            </a:r>
            <a:r>
              <a:rPr lang="en-US" sz="2200" err="1">
                <a:solidFill>
                  <a:srgbClr val="555555"/>
                </a:solidFill>
                <a:latin typeface="Verdana" panose="020B0604030504040204" pitchFamily="34" charset="0"/>
              </a:rPr>
              <a:t>nghiệp</a:t>
            </a:r>
            <a:r>
              <a:rPr lang="en-US" sz="2200">
                <a:solidFill>
                  <a:srgbClr val="555555"/>
                </a:solidFill>
                <a:latin typeface="Verdana" panose="020B0604030504040204" pitchFamily="34" charset="0"/>
              </a:rPr>
              <a:t> </a:t>
            </a:r>
            <a:r>
              <a:rPr lang="en-US" sz="2200" err="1">
                <a:solidFill>
                  <a:srgbClr val="555555"/>
                </a:solidFill>
                <a:latin typeface="Verdana" panose="020B0604030504040204" pitchFamily="34" charset="0"/>
              </a:rPr>
              <a:t>vụ</a:t>
            </a:r>
            <a:endParaRPr lang="en-US" sz="2200">
              <a:solidFill>
                <a:srgbClr val="555555"/>
              </a:solidFill>
              <a:latin typeface="Verdana" panose="020B0604030504040204" pitchFamily="34" charset="0"/>
            </a:endParaRPr>
          </a:p>
          <a:p>
            <a:pPr marL="457200" indent="-457200">
              <a:lnSpc>
                <a:spcPct val="150000"/>
              </a:lnSpc>
              <a:buFont typeface="+mj-lt"/>
              <a:buAutoNum type="arabicPeriod"/>
            </a:pPr>
            <a:r>
              <a:rPr lang="en-US" sz="2200" err="1">
                <a:solidFill>
                  <a:srgbClr val="555555"/>
                </a:solidFill>
                <a:latin typeface="Verdana" panose="020B0604030504040204" pitchFamily="34" charset="0"/>
              </a:rPr>
              <a:t>Câu</a:t>
            </a:r>
            <a:r>
              <a:rPr lang="en-US" sz="2200">
                <a:solidFill>
                  <a:srgbClr val="555555"/>
                </a:solidFill>
                <a:latin typeface="Verdana" panose="020B0604030504040204" pitchFamily="34" charset="0"/>
              </a:rPr>
              <a:t> </a:t>
            </a:r>
            <a:r>
              <a:rPr lang="en-US" sz="2200" err="1">
                <a:solidFill>
                  <a:srgbClr val="555555"/>
                </a:solidFill>
                <a:latin typeface="Verdana" panose="020B0604030504040204" pitchFamily="34" charset="0"/>
              </a:rPr>
              <a:t>chuyện</a:t>
            </a:r>
            <a:r>
              <a:rPr lang="en-US" sz="2200">
                <a:solidFill>
                  <a:srgbClr val="555555"/>
                </a:solidFill>
                <a:latin typeface="Verdana" panose="020B0604030504040204" pitchFamily="34" charset="0"/>
              </a:rPr>
              <a:t> </a:t>
            </a:r>
            <a:r>
              <a:rPr lang="en-US" sz="2200" err="1">
                <a:solidFill>
                  <a:srgbClr val="555555"/>
                </a:solidFill>
                <a:latin typeface="Verdana" panose="020B0604030504040204" pitchFamily="34" charset="0"/>
              </a:rPr>
              <a:t>nghiệp</a:t>
            </a:r>
            <a:r>
              <a:rPr lang="en-US" sz="2200">
                <a:solidFill>
                  <a:srgbClr val="555555"/>
                </a:solidFill>
                <a:latin typeface="Verdana" panose="020B0604030504040204" pitchFamily="34" charset="0"/>
              </a:rPr>
              <a:t> vụ (User Stories)</a:t>
            </a:r>
          </a:p>
          <a:p>
            <a:pPr marL="457200" indent="-457200">
              <a:lnSpc>
                <a:spcPct val="150000"/>
              </a:lnSpc>
              <a:buFont typeface="+mj-lt"/>
              <a:buAutoNum type="arabicPeriod"/>
            </a:pPr>
            <a:r>
              <a:rPr lang="en-US" sz="2200" err="1">
                <a:solidFill>
                  <a:srgbClr val="555555"/>
                </a:solidFill>
                <a:latin typeface="Verdana" panose="020B0604030504040204" pitchFamily="34" charset="0"/>
              </a:rPr>
              <a:t>Mô</a:t>
            </a:r>
            <a:r>
              <a:rPr lang="en-US" sz="2200">
                <a:solidFill>
                  <a:srgbClr val="555555"/>
                </a:solidFill>
                <a:latin typeface="Verdana" panose="020B0604030504040204" pitchFamily="34" charset="0"/>
              </a:rPr>
              <a:t> </a:t>
            </a:r>
            <a:r>
              <a:rPr lang="en-US" sz="2200" err="1">
                <a:solidFill>
                  <a:srgbClr val="555555"/>
                </a:solidFill>
                <a:latin typeface="Verdana" panose="020B0604030504040204" pitchFamily="34" charset="0"/>
              </a:rPr>
              <a:t>hình</a:t>
            </a:r>
            <a:r>
              <a:rPr lang="en-US" sz="2200">
                <a:solidFill>
                  <a:srgbClr val="555555"/>
                </a:solidFill>
                <a:latin typeface="Verdana" panose="020B0604030504040204" pitchFamily="34" charset="0"/>
              </a:rPr>
              <a:t> </a:t>
            </a:r>
            <a:r>
              <a:rPr lang="en-US" sz="2200" err="1">
                <a:solidFill>
                  <a:srgbClr val="555555"/>
                </a:solidFill>
                <a:latin typeface="Verdana" panose="020B0604030504040204" pitchFamily="34" charset="0"/>
              </a:rPr>
              <a:t>chức</a:t>
            </a:r>
            <a:r>
              <a:rPr lang="en-US" sz="2200">
                <a:solidFill>
                  <a:srgbClr val="555555"/>
                </a:solidFill>
                <a:latin typeface="Verdana" panose="020B0604030504040204" pitchFamily="34" charset="0"/>
              </a:rPr>
              <a:t> </a:t>
            </a:r>
            <a:r>
              <a:rPr lang="en-US" sz="2200" err="1">
                <a:solidFill>
                  <a:srgbClr val="555555"/>
                </a:solidFill>
                <a:latin typeface="Verdana" panose="020B0604030504040204" pitchFamily="34" charset="0"/>
              </a:rPr>
              <a:t>năng</a:t>
            </a:r>
            <a:r>
              <a:rPr lang="en-US" sz="2200">
                <a:solidFill>
                  <a:srgbClr val="555555"/>
                </a:solidFill>
                <a:latin typeface="Verdana" panose="020B0604030504040204" pitchFamily="34" charset="0"/>
              </a:rPr>
              <a:t> </a:t>
            </a:r>
            <a:r>
              <a:rPr lang="en-US" sz="2200" err="1">
                <a:solidFill>
                  <a:srgbClr val="555555"/>
                </a:solidFill>
                <a:latin typeface="Verdana" panose="020B0604030504040204" pitchFamily="34" charset="0"/>
              </a:rPr>
              <a:t>nghiệp</a:t>
            </a:r>
            <a:r>
              <a:rPr lang="en-US" sz="2200">
                <a:solidFill>
                  <a:srgbClr val="555555"/>
                </a:solidFill>
                <a:latin typeface="Verdana" panose="020B0604030504040204" pitchFamily="34" charset="0"/>
              </a:rPr>
              <a:t> vụ (Use Case Diagram)</a:t>
            </a:r>
          </a:p>
          <a:p>
            <a:pPr marL="457200" indent="-457200">
              <a:lnSpc>
                <a:spcPct val="150000"/>
              </a:lnSpc>
              <a:buFont typeface="+mj-lt"/>
              <a:buAutoNum type="arabicPeriod"/>
            </a:pPr>
            <a:r>
              <a:rPr lang="en-US" sz="2200" err="1">
                <a:solidFill>
                  <a:srgbClr val="555555"/>
                </a:solidFill>
                <a:latin typeface="Verdana" panose="020B0604030504040204" pitchFamily="34" charset="0"/>
              </a:rPr>
              <a:t>Luồng</a:t>
            </a:r>
            <a:r>
              <a:rPr lang="en-US" sz="2200">
                <a:solidFill>
                  <a:srgbClr val="555555"/>
                </a:solidFill>
                <a:latin typeface="Verdana" panose="020B0604030504040204" pitchFamily="34" charset="0"/>
              </a:rPr>
              <a:t> </a:t>
            </a:r>
            <a:r>
              <a:rPr lang="en-US" sz="2200" err="1">
                <a:solidFill>
                  <a:srgbClr val="555555"/>
                </a:solidFill>
                <a:latin typeface="Verdana" panose="020B0604030504040204" pitchFamily="34" charset="0"/>
              </a:rPr>
              <a:t>quy</a:t>
            </a:r>
            <a:r>
              <a:rPr lang="en-US" sz="2200">
                <a:solidFill>
                  <a:srgbClr val="555555"/>
                </a:solidFill>
                <a:latin typeface="Verdana" panose="020B0604030504040204" pitchFamily="34" charset="0"/>
              </a:rPr>
              <a:t> </a:t>
            </a:r>
            <a:r>
              <a:rPr lang="en-US" sz="2200" err="1">
                <a:solidFill>
                  <a:srgbClr val="555555"/>
                </a:solidFill>
                <a:latin typeface="Verdana" panose="020B0604030504040204" pitchFamily="34" charset="0"/>
              </a:rPr>
              <a:t>trình</a:t>
            </a:r>
            <a:r>
              <a:rPr lang="en-US" sz="2200">
                <a:solidFill>
                  <a:srgbClr val="555555"/>
                </a:solidFill>
                <a:latin typeface="Verdana" panose="020B0604030504040204" pitchFamily="34" charset="0"/>
              </a:rPr>
              <a:t> </a:t>
            </a:r>
            <a:r>
              <a:rPr lang="en-US" sz="2200" err="1">
                <a:solidFill>
                  <a:srgbClr val="555555"/>
                </a:solidFill>
                <a:latin typeface="Verdana" panose="020B0604030504040204" pitchFamily="34" charset="0"/>
              </a:rPr>
              <a:t>nghiệp</a:t>
            </a:r>
            <a:r>
              <a:rPr lang="en-US" sz="2200">
                <a:solidFill>
                  <a:srgbClr val="555555"/>
                </a:solidFill>
                <a:latin typeface="Verdana" panose="020B0604030504040204" pitchFamily="34" charset="0"/>
              </a:rPr>
              <a:t> vụ (Activity Diagram)</a:t>
            </a:r>
          </a:p>
          <a:p>
            <a:pPr marL="457200" indent="-457200">
              <a:lnSpc>
                <a:spcPct val="150000"/>
              </a:lnSpc>
              <a:buFont typeface="+mj-lt"/>
              <a:buAutoNum type="arabicPeriod"/>
            </a:pPr>
            <a:r>
              <a:rPr lang="en-US" sz="2200">
                <a:solidFill>
                  <a:srgbClr val="555555"/>
                </a:solidFill>
                <a:latin typeface="Verdana" panose="020B0604030504040204" pitchFamily="34" charset="0"/>
              </a:rPr>
              <a:t>UI/UX (Sketch, Wireframe, Mockup, Prototype)</a:t>
            </a:r>
          </a:p>
          <a:p>
            <a:pPr marL="457200" indent="-457200">
              <a:lnSpc>
                <a:spcPct val="150000"/>
              </a:lnSpc>
              <a:buFont typeface="+mj-lt"/>
              <a:buAutoNum type="arabicPeriod"/>
            </a:pPr>
            <a:r>
              <a:rPr lang="en-US" sz="2200">
                <a:solidFill>
                  <a:srgbClr val="555555"/>
                </a:solidFill>
                <a:latin typeface="Verdana" panose="020B0604030504040204" pitchFamily="34" charset="0"/>
              </a:rPr>
              <a:t>Biên bản nghiệm thu nội bộ</a:t>
            </a:r>
          </a:p>
          <a:p>
            <a:pPr marL="457200" indent="-457200">
              <a:lnSpc>
                <a:spcPct val="150000"/>
              </a:lnSpc>
              <a:buFont typeface="+mj-lt"/>
              <a:buAutoNum type="arabicPeriod"/>
            </a:pPr>
            <a:r>
              <a:rPr lang="en-US" sz="2200">
                <a:solidFill>
                  <a:srgbClr val="555555"/>
                </a:solidFill>
                <a:latin typeface="Verdana" panose="020B0604030504040204" pitchFamily="34" charset="0"/>
              </a:rPr>
              <a:t>Báo </a:t>
            </a:r>
            <a:r>
              <a:rPr lang="en-US" sz="2200" err="1">
                <a:solidFill>
                  <a:srgbClr val="555555"/>
                </a:solidFill>
                <a:latin typeface="Verdana" panose="020B0604030504040204" pitchFamily="34" charset="0"/>
              </a:rPr>
              <a:t>cáo</a:t>
            </a:r>
            <a:r>
              <a:rPr lang="en-US" sz="2200">
                <a:solidFill>
                  <a:srgbClr val="555555"/>
                </a:solidFill>
                <a:latin typeface="Verdana" panose="020B0604030504040204" pitchFamily="34" charset="0"/>
              </a:rPr>
              <a:t>, </a:t>
            </a:r>
            <a:r>
              <a:rPr lang="en-US" sz="2200" err="1">
                <a:solidFill>
                  <a:srgbClr val="555555"/>
                </a:solidFill>
                <a:latin typeface="Verdana" panose="020B0604030504040204" pitchFamily="34" charset="0"/>
              </a:rPr>
              <a:t>biểu</a:t>
            </a:r>
            <a:r>
              <a:rPr lang="en-US" sz="2200">
                <a:solidFill>
                  <a:srgbClr val="555555"/>
                </a:solidFill>
                <a:latin typeface="Verdana" panose="020B0604030504040204" pitchFamily="34" charset="0"/>
              </a:rPr>
              <a:t> </a:t>
            </a:r>
            <a:r>
              <a:rPr lang="en-US" sz="2200" err="1">
                <a:solidFill>
                  <a:srgbClr val="555555"/>
                </a:solidFill>
                <a:latin typeface="Verdana" panose="020B0604030504040204" pitchFamily="34" charset="0"/>
              </a:rPr>
              <a:t>mẫu</a:t>
            </a:r>
            <a:r>
              <a:rPr lang="en-US" sz="2200">
                <a:solidFill>
                  <a:srgbClr val="555555"/>
                </a:solidFill>
                <a:latin typeface="Verdana" panose="020B0604030504040204" pitchFamily="34" charset="0"/>
              </a:rPr>
              <a:t> </a:t>
            </a:r>
            <a:r>
              <a:rPr lang="en-US" sz="2200" err="1">
                <a:solidFill>
                  <a:srgbClr val="555555"/>
                </a:solidFill>
                <a:latin typeface="Verdana" panose="020B0604030504040204" pitchFamily="34" charset="0"/>
              </a:rPr>
              <a:t>liên</a:t>
            </a:r>
            <a:r>
              <a:rPr lang="en-US" sz="2200">
                <a:solidFill>
                  <a:srgbClr val="555555"/>
                </a:solidFill>
                <a:latin typeface="Verdana" panose="020B0604030504040204" pitchFamily="34" charset="0"/>
              </a:rPr>
              <a:t> </a:t>
            </a:r>
            <a:r>
              <a:rPr lang="en-US" sz="2200" err="1">
                <a:solidFill>
                  <a:srgbClr val="555555"/>
                </a:solidFill>
                <a:latin typeface="Verdana" panose="020B0604030504040204" pitchFamily="34" charset="0"/>
              </a:rPr>
              <a:t>quan</a:t>
            </a:r>
            <a:endParaRPr lang="en-US" sz="2200">
              <a:solidFill>
                <a:srgbClr val="555555"/>
              </a:solidFill>
              <a:latin typeface="Verdana" panose="020B0604030504040204" pitchFamily="34" charset="0"/>
            </a:endParaRPr>
          </a:p>
          <a:p>
            <a:pPr marL="0" indent="0">
              <a:buNone/>
            </a:pPr>
            <a:endParaRPr lang="en-US" sz="2200">
              <a:solidFill>
                <a:srgbClr val="555555"/>
              </a:solidFill>
              <a:latin typeface="Verdana" panose="020B0604030504040204" pitchFamily="34" charset="0"/>
            </a:endParaRPr>
          </a:p>
          <a:p>
            <a:endParaRPr lang="en-US"/>
          </a:p>
        </p:txBody>
      </p:sp>
      <p:sp>
        <p:nvSpPr>
          <p:cNvPr id="5" name="Footer Placeholder 4">
            <a:extLst>
              <a:ext uri="{FF2B5EF4-FFF2-40B4-BE49-F238E27FC236}">
                <a16:creationId xmlns:a16="http://schemas.microsoft.com/office/drawing/2014/main" id="{DA605865-F9CE-4481-A100-E017C657AB35}"/>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84736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2AA3A-2A8D-4EC7-8A5E-2C72906B1E73}"/>
              </a:ext>
            </a:extLst>
          </p:cNvPr>
          <p:cNvSpPr>
            <a:spLocks noGrp="1"/>
          </p:cNvSpPr>
          <p:nvPr>
            <p:ph type="title"/>
          </p:nvPr>
        </p:nvSpPr>
        <p:spPr/>
        <p:txBody>
          <a:bodyPr/>
          <a:lstStyle/>
          <a:p>
            <a:r>
              <a:rPr lang="en-US"/>
              <a:t>1.9 Phân nhóm BA</a:t>
            </a:r>
            <a:endParaRPr lang="vi-VN"/>
          </a:p>
        </p:txBody>
      </p:sp>
      <p:graphicFrame>
        <p:nvGraphicFramePr>
          <p:cNvPr id="4" name="Content Placeholder 3">
            <a:extLst>
              <a:ext uri="{FF2B5EF4-FFF2-40B4-BE49-F238E27FC236}">
                <a16:creationId xmlns:a16="http://schemas.microsoft.com/office/drawing/2014/main" id="{E779F5F7-268B-4BEF-8939-36E8EE916CDC}"/>
              </a:ext>
            </a:extLst>
          </p:cNvPr>
          <p:cNvGraphicFramePr>
            <a:graphicFrameLocks noGrp="1"/>
          </p:cNvGraphicFramePr>
          <p:nvPr>
            <p:ph idx="1"/>
          </p:nvPr>
        </p:nvGraphicFramePr>
        <p:xfrm>
          <a:off x="1096963" y="1682750"/>
          <a:ext cx="10058400" cy="4186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4">
            <a:extLst>
              <a:ext uri="{FF2B5EF4-FFF2-40B4-BE49-F238E27FC236}">
                <a16:creationId xmlns:a16="http://schemas.microsoft.com/office/drawing/2014/main" id="{D14C9095-37F0-41A6-B3B2-1FC249045E88}"/>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28888654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990FDE5-6ACC-4170-9442-36C11F6ACA97}"/>
              </a:ext>
            </a:extLst>
          </p:cNvPr>
          <p:cNvSpPr>
            <a:spLocks noGrp="1"/>
          </p:cNvSpPr>
          <p:nvPr>
            <p:ph type="ftr" sz="quarter" idx="11"/>
          </p:nvPr>
        </p:nvSpPr>
        <p:spPr/>
        <p:txBody>
          <a:bodyPr/>
          <a:lstStyle/>
          <a:p>
            <a:r>
              <a:rPr lang="vi-VN"/>
              <a:t>Bản quyền thuộc Học viện iBPO. Cấm sao chép dưới mọi hình thức</a:t>
            </a:r>
            <a:endParaRPr lang="en-US"/>
          </a:p>
        </p:txBody>
      </p:sp>
      <p:sp>
        <p:nvSpPr>
          <p:cNvPr id="2" name="Title 1">
            <a:extLst>
              <a:ext uri="{FF2B5EF4-FFF2-40B4-BE49-F238E27FC236}">
                <a16:creationId xmlns:a16="http://schemas.microsoft.com/office/drawing/2014/main" id="{A68D729B-C47E-49BE-AFE9-34F4EE056D63}"/>
              </a:ext>
            </a:extLst>
          </p:cNvPr>
          <p:cNvSpPr>
            <a:spLocks noGrp="1"/>
          </p:cNvSpPr>
          <p:nvPr>
            <p:ph type="title" idx="4294967295"/>
          </p:nvPr>
        </p:nvSpPr>
        <p:spPr>
          <a:xfrm>
            <a:off x="1408771" y="1996611"/>
            <a:ext cx="10058400" cy="3892550"/>
          </a:xfrm>
        </p:spPr>
        <p:txBody>
          <a:bodyPr vert="horz" lIns="91440" tIns="45720" rIns="91440" bIns="45720" rtlCol="0" anchor="b">
            <a:normAutofit/>
          </a:bodyPr>
          <a:lstStyle/>
          <a:p>
            <a:pPr defTabSz="914400"/>
            <a:r>
              <a:rPr lang="en-US" sz="8000" spc="-50">
                <a:solidFill>
                  <a:schemeClr val="tx1">
                    <a:lumMod val="85000"/>
                    <a:lumOff val="15000"/>
                  </a:schemeClr>
                </a:solidFill>
                <a:latin typeface="+mj-lt"/>
              </a:rPr>
              <a:t>2. Quy trình phát triển phần mềm Agile Scrum</a:t>
            </a:r>
          </a:p>
        </p:txBody>
      </p:sp>
      <p:pic>
        <p:nvPicPr>
          <p:cNvPr id="11" name="Picture 10">
            <a:extLst>
              <a:ext uri="{FF2B5EF4-FFF2-40B4-BE49-F238E27FC236}">
                <a16:creationId xmlns:a16="http://schemas.microsoft.com/office/drawing/2014/main" id="{A1A266E1-0D7F-4454-8001-BC52084B9539}"/>
              </a:ext>
            </a:extLst>
          </p:cNvPr>
          <p:cNvPicPr>
            <a:picLocks noChangeAspect="1"/>
          </p:cNvPicPr>
          <p:nvPr/>
        </p:nvPicPr>
        <p:blipFill>
          <a:blip r:embed="rId2"/>
          <a:stretch>
            <a:fillRect/>
          </a:stretch>
        </p:blipFill>
        <p:spPr>
          <a:xfrm>
            <a:off x="3455436" y="709472"/>
            <a:ext cx="5506475" cy="2574277"/>
          </a:xfrm>
          <a:prstGeom prst="rect">
            <a:avLst/>
          </a:prstGeom>
        </p:spPr>
      </p:pic>
    </p:spTree>
    <p:extLst>
      <p:ext uri="{BB962C8B-B14F-4D97-AF65-F5344CB8AC3E}">
        <p14:creationId xmlns:p14="http://schemas.microsoft.com/office/powerpoint/2010/main" val="41176020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1A34F7-2E41-4B80-89FA-926B3A8363B4}"/>
              </a:ext>
            </a:extLst>
          </p:cNvPr>
          <p:cNvSpPr>
            <a:spLocks noGrp="1"/>
          </p:cNvSpPr>
          <p:nvPr>
            <p:ph type="title"/>
          </p:nvPr>
        </p:nvSpPr>
        <p:spPr/>
        <p:txBody>
          <a:bodyPr>
            <a:normAutofit/>
          </a:bodyPr>
          <a:lstStyle/>
          <a:p>
            <a:r>
              <a:rPr lang="en-US"/>
              <a:t>Đặc trưng Agile</a:t>
            </a:r>
            <a:endParaRPr lang="vi-VN"/>
          </a:p>
        </p:txBody>
      </p:sp>
      <p:graphicFrame>
        <p:nvGraphicFramePr>
          <p:cNvPr id="4" name="Diagram 3"/>
          <p:cNvGraphicFramePr/>
          <p:nvPr>
            <p:extLst>
              <p:ext uri="{D42A27DB-BD31-4B8C-83A1-F6EECF244321}">
                <p14:modId xmlns:p14="http://schemas.microsoft.com/office/powerpoint/2010/main" val="36000667"/>
              </p:ext>
            </p:extLst>
          </p:nvPr>
        </p:nvGraphicFramePr>
        <p:xfrm>
          <a:off x="1184260" y="1505415"/>
          <a:ext cx="9971420" cy="47426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4">
            <a:extLst>
              <a:ext uri="{FF2B5EF4-FFF2-40B4-BE49-F238E27FC236}">
                <a16:creationId xmlns:a16="http://schemas.microsoft.com/office/drawing/2014/main" id="{2B35167D-A3A2-4268-AA29-87739FB773D3}"/>
              </a:ext>
            </a:extLst>
          </p:cNvPr>
          <p:cNvSpPr>
            <a:spLocks noGrp="1"/>
          </p:cNvSpPr>
          <p:nvPr>
            <p:ph type="ftr" sz="quarter" idx="11"/>
          </p:nvPr>
        </p:nvSpPr>
        <p:spPr/>
        <p:txBody>
          <a:bodyPr/>
          <a:lstStyle/>
          <a:p>
            <a:r>
              <a:rPr lang="vi-VN"/>
              <a:t>Bản quyền thuộc Học viện iBPO. Cấm sao chép dưới mọi hình thức</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B1B438-352E-4B43-8435-8F83E575D42C}"/>
              </a:ext>
            </a:extLst>
          </p:cNvPr>
          <p:cNvSpPr>
            <a:spLocks noGrp="1"/>
          </p:cNvSpPr>
          <p:nvPr>
            <p:ph type="title"/>
          </p:nvPr>
        </p:nvSpPr>
        <p:spPr/>
        <p:txBody>
          <a:bodyPr>
            <a:normAutofit/>
          </a:bodyPr>
          <a:lstStyle/>
          <a:p>
            <a:r>
              <a:rPr lang="en-US"/>
              <a:t>Đặc trưng Agile</a:t>
            </a:r>
            <a:endParaRPr lang="vi-VN"/>
          </a:p>
        </p:txBody>
      </p:sp>
      <p:sp>
        <p:nvSpPr>
          <p:cNvPr id="2" name="Content Placeholder 1">
            <a:extLst>
              <a:ext uri="{FF2B5EF4-FFF2-40B4-BE49-F238E27FC236}">
                <a16:creationId xmlns:a16="http://schemas.microsoft.com/office/drawing/2014/main" id="{B0B14E2F-45BB-4EBA-AA59-F64521A0BAC8}"/>
              </a:ext>
            </a:extLst>
          </p:cNvPr>
          <p:cNvSpPr>
            <a:spLocks noGrp="1"/>
          </p:cNvSpPr>
          <p:nvPr>
            <p:ph idx="1"/>
          </p:nvPr>
        </p:nvSpPr>
        <p:spPr/>
        <p:txBody>
          <a:bodyPr/>
          <a:lstStyle/>
          <a:p>
            <a:endParaRPr lang="vi-VN"/>
          </a:p>
        </p:txBody>
      </p:sp>
      <p:grpSp>
        <p:nvGrpSpPr>
          <p:cNvPr id="8" name="Group 7">
            <a:extLst>
              <a:ext uri="{FF2B5EF4-FFF2-40B4-BE49-F238E27FC236}">
                <a16:creationId xmlns:a16="http://schemas.microsoft.com/office/drawing/2014/main" id="{ACB8C926-F66C-4FBE-AE88-19101E4F62BF}"/>
              </a:ext>
            </a:extLst>
          </p:cNvPr>
          <p:cNvGrpSpPr/>
          <p:nvPr/>
        </p:nvGrpSpPr>
        <p:grpSpPr>
          <a:xfrm>
            <a:off x="1117600" y="1445943"/>
            <a:ext cx="10074974" cy="4846320"/>
            <a:chOff x="1117600" y="1445943"/>
            <a:chExt cx="10074974" cy="4846320"/>
          </a:xfrm>
        </p:grpSpPr>
        <p:sp>
          <p:nvSpPr>
            <p:cNvPr id="10" name="Rectangle 9"/>
            <p:cNvSpPr/>
            <p:nvPr/>
          </p:nvSpPr>
          <p:spPr>
            <a:xfrm>
              <a:off x="1117600" y="1445943"/>
              <a:ext cx="10074974" cy="4846320"/>
            </a:xfrm>
            <a:prstGeom prst="rect">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9" name="Picture 5" descr="C:\Users\Tam\Desktop\1_7EczDcnVEf60kugESt0diw.png"/>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221702" y="1617234"/>
              <a:ext cx="6537402" cy="4603750"/>
            </a:xfrm>
            <a:prstGeom prst="rect">
              <a:avLst/>
            </a:prstGeom>
            <a:noFill/>
          </p:spPr>
        </p:pic>
        <p:pic>
          <p:nvPicPr>
            <p:cNvPr id="1031" name="Picture 7" descr="C:\Users\Tam\Desktop\Iterative-Model-2.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793419" y="1871393"/>
              <a:ext cx="2872105" cy="1009305"/>
            </a:xfrm>
            <a:prstGeom prst="rect">
              <a:avLst/>
            </a:prstGeom>
            <a:noFill/>
          </p:spPr>
        </p:pic>
        <p:pic>
          <p:nvPicPr>
            <p:cNvPr id="1032" name="Picture 8"/>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700074" y="3094403"/>
              <a:ext cx="3492500" cy="1649413"/>
            </a:xfrm>
            <a:prstGeom prst="rect">
              <a:avLst/>
            </a:prstGeom>
            <a:noFill/>
            <a:ln w="9525">
              <a:noFill/>
              <a:miter lim="800000"/>
              <a:headEnd/>
              <a:tailEnd/>
            </a:ln>
            <a:effectLst/>
          </p:spPr>
        </p:pic>
        <p:cxnSp>
          <p:nvCxnSpPr>
            <p:cNvPr id="12" name="Straight Connector 11"/>
            <p:cNvCxnSpPr>
              <a:cxnSpLocks/>
            </p:cNvCxnSpPr>
            <p:nvPr/>
          </p:nvCxnSpPr>
          <p:spPr>
            <a:xfrm>
              <a:off x="1117600" y="3081703"/>
              <a:ext cx="10074974" cy="37523"/>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cxnSpLocks/>
            </p:cNvCxnSpPr>
            <p:nvPr/>
          </p:nvCxnSpPr>
          <p:spPr>
            <a:xfrm>
              <a:off x="1117600" y="4666663"/>
              <a:ext cx="10074974" cy="37558"/>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pic>
          <p:nvPicPr>
            <p:cNvPr id="1034" name="Picture 10"/>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787704" y="4718099"/>
              <a:ext cx="3030220" cy="1559673"/>
            </a:xfrm>
            <a:prstGeom prst="rect">
              <a:avLst/>
            </a:prstGeom>
            <a:noFill/>
            <a:ln w="9525">
              <a:noFill/>
              <a:miter lim="800000"/>
              <a:headEnd/>
              <a:tailEnd/>
            </a:ln>
            <a:effectLst/>
          </p:spPr>
        </p:pic>
      </p:grpSp>
      <p:sp>
        <p:nvSpPr>
          <p:cNvPr id="5" name="Footer Placeholder 4">
            <a:extLst>
              <a:ext uri="{FF2B5EF4-FFF2-40B4-BE49-F238E27FC236}">
                <a16:creationId xmlns:a16="http://schemas.microsoft.com/office/drawing/2014/main" id="{9CC42236-EBA4-4140-8FDB-D337DF94CE6E}"/>
              </a:ext>
            </a:extLst>
          </p:cNvPr>
          <p:cNvSpPr>
            <a:spLocks noGrp="1"/>
          </p:cNvSpPr>
          <p:nvPr>
            <p:ph type="ftr" sz="quarter" idx="11"/>
          </p:nvPr>
        </p:nvSpPr>
        <p:spPr/>
        <p:txBody>
          <a:bodyPr/>
          <a:lstStyle/>
          <a:p>
            <a:r>
              <a:rPr lang="vi-VN"/>
              <a:t>Bản quyền thuộc Học viện iBPO. Cấm sao chép dưới mọi hình thức</a:t>
            </a: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4E1C71-419D-4C14-BFF9-209BD0C3B3BB}"/>
              </a:ext>
            </a:extLst>
          </p:cNvPr>
          <p:cNvSpPr>
            <a:spLocks noGrp="1"/>
          </p:cNvSpPr>
          <p:nvPr>
            <p:ph type="title"/>
          </p:nvPr>
        </p:nvSpPr>
        <p:spPr/>
        <p:txBody>
          <a:bodyPr/>
          <a:lstStyle/>
          <a:p>
            <a:r>
              <a:rPr lang="en-US"/>
              <a:t>Nguyên tắc Agile</a:t>
            </a:r>
            <a:endParaRPr lang="vi-VN"/>
          </a:p>
        </p:txBody>
      </p:sp>
      <p:sp>
        <p:nvSpPr>
          <p:cNvPr id="4" name="Content Placeholder 3">
            <a:extLst>
              <a:ext uri="{FF2B5EF4-FFF2-40B4-BE49-F238E27FC236}">
                <a16:creationId xmlns:a16="http://schemas.microsoft.com/office/drawing/2014/main" id="{889261FE-427B-4446-892B-E2F52F223507}"/>
              </a:ext>
            </a:extLst>
          </p:cNvPr>
          <p:cNvSpPr>
            <a:spLocks noGrp="1"/>
          </p:cNvSpPr>
          <p:nvPr>
            <p:ph idx="1"/>
          </p:nvPr>
        </p:nvSpPr>
        <p:spPr/>
        <p:txBody>
          <a:bodyPr numCol="2">
            <a:normAutofit fontScale="77500" lnSpcReduction="20000"/>
          </a:bodyPr>
          <a:lstStyle/>
          <a:p>
            <a:pPr marL="697230" indent="-514350" defTabSz="692150">
              <a:lnSpc>
                <a:spcPct val="160000"/>
              </a:lnSpc>
              <a:buFont typeface="+mj-lt"/>
              <a:buAutoNum type="arabicPeriod"/>
            </a:pPr>
            <a:r>
              <a:rPr lang="vi-VN">
                <a:latin typeface="Calibri Light" panose="020F0302020204030204" pitchFamily="34" charset="0"/>
                <a:cs typeface="Calibri Light" panose="020F0302020204030204" pitchFamily="34" charset="0"/>
              </a:rPr>
              <a:t>Sự hài lòng của khách hàng được đặt lên hàng đầu và liên tục chuyển giao phần mềm có giá trị cho họ</a:t>
            </a:r>
          </a:p>
          <a:p>
            <a:pPr marL="697230" indent="-514350" defTabSz="692150">
              <a:lnSpc>
                <a:spcPct val="160000"/>
              </a:lnSpc>
              <a:buFont typeface="+mj-lt"/>
              <a:buAutoNum type="arabicPeriod"/>
            </a:pPr>
            <a:r>
              <a:rPr lang="vi-VN">
                <a:latin typeface="Calibri Light" panose="020F0302020204030204" pitchFamily="34" charset="0"/>
                <a:cs typeface="Calibri Light" panose="020F0302020204030204" pitchFamily="34" charset="0"/>
              </a:rPr>
              <a:t>Chào mừng các yêu cầu thay đổi, ngay cả trong giai đoạn muộn của dự án</a:t>
            </a:r>
          </a:p>
          <a:p>
            <a:pPr marL="697230" indent="-514350" defTabSz="692150">
              <a:lnSpc>
                <a:spcPct val="160000"/>
              </a:lnSpc>
              <a:buFont typeface="+mj-lt"/>
              <a:buAutoNum type="arabicPeriod"/>
            </a:pPr>
            <a:r>
              <a:rPr lang="vi-VN">
                <a:latin typeface="Calibri Light" panose="020F0302020204030204" pitchFamily="34" charset="0"/>
                <a:cs typeface="Calibri Light" panose="020F0302020204030204" pitchFamily="34" charset="0"/>
              </a:rPr>
              <a:t>Phần mềm chạy được, được giao thường xuyên (hàng tuần chứ không nên là hàng tháng)</a:t>
            </a:r>
          </a:p>
          <a:p>
            <a:pPr marL="697230" indent="-514350" defTabSz="692150">
              <a:lnSpc>
                <a:spcPct val="160000"/>
              </a:lnSpc>
              <a:buFont typeface="+mj-lt"/>
              <a:buAutoNum type="arabicPeriod"/>
            </a:pPr>
            <a:r>
              <a:rPr lang="vi-VN">
                <a:latin typeface="Calibri Light" panose="020F0302020204030204" pitchFamily="34" charset="0"/>
                <a:cs typeface="Calibri Light" panose="020F0302020204030204" pitchFamily="34" charset="0"/>
              </a:rPr>
              <a:t>Người làm bên mảng kinh doanh và người phát triển phần mềm nên gần gũi, hợp tác hàng ngày</a:t>
            </a:r>
          </a:p>
          <a:p>
            <a:pPr marL="697230" indent="-514350" defTabSz="692150">
              <a:lnSpc>
                <a:spcPct val="160000"/>
              </a:lnSpc>
              <a:buFont typeface="+mj-lt"/>
              <a:buAutoNum type="arabicPeriod"/>
            </a:pPr>
            <a:r>
              <a:rPr lang="vi-VN">
                <a:latin typeface="Calibri Light" panose="020F0302020204030204" pitchFamily="34" charset="0"/>
                <a:cs typeface="Calibri Light" panose="020F0302020204030204" pitchFamily="34" charset="0"/>
              </a:rPr>
              <a:t>Dự án phần mềm được xây dựng bởi các cá nhân có động lực, những người đáng tin cậy</a:t>
            </a:r>
          </a:p>
          <a:p>
            <a:pPr marL="697230" indent="-514350" defTabSz="692150">
              <a:lnSpc>
                <a:spcPct val="160000"/>
              </a:lnSpc>
              <a:buFont typeface="+mj-lt"/>
              <a:buAutoNum type="arabicPeriod"/>
            </a:pPr>
            <a:r>
              <a:rPr lang="vi-VN">
                <a:latin typeface="Calibri Light" panose="020F0302020204030204" pitchFamily="34" charset="0"/>
                <a:cs typeface="Calibri Light" panose="020F0302020204030204" pitchFamily="34" charset="0"/>
              </a:rPr>
              <a:t>Mặt đối mặt khi nói chuyện là cách tốt nhất để liên lạc (làm việc cùng nơi)</a:t>
            </a:r>
          </a:p>
        </p:txBody>
      </p:sp>
      <p:sp>
        <p:nvSpPr>
          <p:cNvPr id="5" name="Footer Placeholder 4">
            <a:extLst>
              <a:ext uri="{FF2B5EF4-FFF2-40B4-BE49-F238E27FC236}">
                <a16:creationId xmlns:a16="http://schemas.microsoft.com/office/drawing/2014/main" id="{E5E335AC-C150-466A-B85A-8D7C7634359A}"/>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41685195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4E1C71-419D-4C14-BFF9-209BD0C3B3BB}"/>
              </a:ext>
            </a:extLst>
          </p:cNvPr>
          <p:cNvSpPr>
            <a:spLocks noGrp="1"/>
          </p:cNvSpPr>
          <p:nvPr>
            <p:ph type="title"/>
          </p:nvPr>
        </p:nvSpPr>
        <p:spPr/>
        <p:txBody>
          <a:bodyPr/>
          <a:lstStyle/>
          <a:p>
            <a:r>
              <a:rPr lang="en-US"/>
              <a:t>Nguyên tắc Agile</a:t>
            </a:r>
            <a:endParaRPr lang="vi-VN"/>
          </a:p>
        </p:txBody>
      </p:sp>
      <p:sp>
        <p:nvSpPr>
          <p:cNvPr id="4" name="Content Placeholder 3">
            <a:extLst>
              <a:ext uri="{FF2B5EF4-FFF2-40B4-BE49-F238E27FC236}">
                <a16:creationId xmlns:a16="http://schemas.microsoft.com/office/drawing/2014/main" id="{889261FE-427B-4446-892B-E2F52F223507}"/>
              </a:ext>
            </a:extLst>
          </p:cNvPr>
          <p:cNvSpPr>
            <a:spLocks noGrp="1"/>
          </p:cNvSpPr>
          <p:nvPr>
            <p:ph idx="1"/>
          </p:nvPr>
        </p:nvSpPr>
        <p:spPr/>
        <p:txBody>
          <a:bodyPr numCol="2">
            <a:normAutofit fontScale="85000" lnSpcReduction="20000"/>
          </a:bodyPr>
          <a:lstStyle/>
          <a:p>
            <a:pPr marL="697230" indent="-514350" defTabSz="692150">
              <a:lnSpc>
                <a:spcPct val="150000"/>
              </a:lnSpc>
              <a:buFont typeface="+mj-lt"/>
              <a:buAutoNum type="arabicPeriod" startAt="7"/>
            </a:pPr>
            <a:r>
              <a:rPr lang="vi-VN">
                <a:latin typeface="Calibri Light" panose="020F0302020204030204" pitchFamily="34" charset="0"/>
                <a:cs typeface="Calibri Light" panose="020F0302020204030204" pitchFamily="34" charset="0"/>
              </a:rPr>
              <a:t>Phần mềm chạy được là thước đo của tiến độ</a:t>
            </a:r>
          </a:p>
          <a:p>
            <a:pPr marL="697230" indent="-514350" defTabSz="692150">
              <a:lnSpc>
                <a:spcPct val="150000"/>
              </a:lnSpc>
              <a:buFont typeface="+mj-lt"/>
              <a:buAutoNum type="arabicPeriod" startAt="7"/>
            </a:pPr>
            <a:r>
              <a:rPr lang="vi-VN">
                <a:latin typeface="Calibri Light" panose="020F0302020204030204" pitchFamily="34" charset="0"/>
                <a:cs typeface="Calibri Light" panose="020F0302020204030204" pitchFamily="34" charset="0"/>
              </a:rPr>
              <a:t>Phát triển bền vững, có thể duy trì một tốc độ không đổi</a:t>
            </a:r>
          </a:p>
          <a:p>
            <a:pPr marL="697230" indent="-514350" defTabSz="692150">
              <a:lnSpc>
                <a:spcPct val="150000"/>
              </a:lnSpc>
              <a:buFont typeface="+mj-lt"/>
              <a:buAutoNum type="arabicPeriod" startAt="7"/>
            </a:pPr>
            <a:r>
              <a:rPr lang="vi-VN">
                <a:latin typeface="Calibri Light" panose="020F0302020204030204" pitchFamily="34" charset="0"/>
                <a:cs typeface="Calibri Light" panose="020F0302020204030204" pitchFamily="34" charset="0"/>
              </a:rPr>
              <a:t>Liên tục chú ý đến các kỹ thuật mới và thiết kế tốt</a:t>
            </a:r>
          </a:p>
          <a:p>
            <a:pPr marL="697230" indent="-514350" defTabSz="692150">
              <a:lnSpc>
                <a:spcPct val="150000"/>
              </a:lnSpc>
              <a:buFont typeface="+mj-lt"/>
              <a:buAutoNum type="arabicPeriod" startAt="7"/>
            </a:pPr>
            <a:r>
              <a:rPr lang="vi-VN">
                <a:latin typeface="Calibri Light" panose="020F0302020204030204" pitchFamily="34" charset="0"/>
                <a:cs typeface="Calibri Light" panose="020F0302020204030204" pitchFamily="34" charset="0"/>
              </a:rPr>
              <a:t>Đơn giản hóa - nghệ thuật của việc tối đa hóa số việc không cần phải làm - là điều cần thiết</a:t>
            </a:r>
          </a:p>
          <a:p>
            <a:pPr marL="697230" indent="-514350" defTabSz="692150">
              <a:lnSpc>
                <a:spcPct val="150000"/>
              </a:lnSpc>
              <a:buFont typeface="+mj-lt"/>
              <a:buAutoNum type="arabicPeriod" startAt="7"/>
            </a:pPr>
            <a:r>
              <a:rPr lang="vi-VN">
                <a:latin typeface="Calibri Light" panose="020F0302020204030204" pitchFamily="34" charset="0"/>
                <a:cs typeface="Calibri Light" panose="020F0302020204030204" pitchFamily="34" charset="0"/>
              </a:rPr>
              <a:t>Kiến trúc, yêu cầu và thiết kế tốt tạo nên nhóm tự tổ chức tốt</a:t>
            </a:r>
          </a:p>
          <a:p>
            <a:pPr marL="697230" indent="-514350" defTabSz="692150">
              <a:lnSpc>
                <a:spcPct val="150000"/>
              </a:lnSpc>
              <a:buFont typeface="+mj-lt"/>
              <a:buAutoNum type="arabicPeriod" startAt="7"/>
            </a:pPr>
            <a:r>
              <a:rPr lang="vi-VN">
                <a:latin typeface="Calibri Light" panose="020F0302020204030204" pitchFamily="34" charset="0"/>
                <a:cs typeface="Calibri Light" panose="020F0302020204030204" pitchFamily="34" charset="0"/>
              </a:rPr>
              <a:t>Thường xuyên phản ánh việc làm thế nào để nhóm làm việc hiệu quả hơn và điều chỉnh cho phù hợp</a:t>
            </a:r>
          </a:p>
          <a:p>
            <a:endParaRPr lang="vi-VN"/>
          </a:p>
        </p:txBody>
      </p:sp>
      <p:sp>
        <p:nvSpPr>
          <p:cNvPr id="5" name="Footer Placeholder 4">
            <a:extLst>
              <a:ext uri="{FF2B5EF4-FFF2-40B4-BE49-F238E27FC236}">
                <a16:creationId xmlns:a16="http://schemas.microsoft.com/office/drawing/2014/main" id="{9ADAC9A8-C6B7-4BF4-932C-05DC719539AF}"/>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7792403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86B3435-D147-054E-B378-DA8234A35A15}"/>
              </a:ext>
            </a:extLst>
          </p:cNvPr>
          <p:cNvSpPr txBox="1"/>
          <p:nvPr/>
        </p:nvSpPr>
        <p:spPr>
          <a:xfrm>
            <a:off x="6730000" y="639097"/>
            <a:ext cx="4813072" cy="3686015"/>
          </a:xfrm>
          <a:prstGeom prst="rect">
            <a:avLst/>
          </a:prstGeom>
        </p:spPr>
        <p:txBody>
          <a:bodyPr vert="horz" lIns="91440" tIns="45720" rIns="91440" bIns="45720" rtlCol="0" anchor="b">
            <a:normAutofit fontScale="92500" lnSpcReduction="10000"/>
          </a:bodyPr>
          <a:lstStyle/>
          <a:p>
            <a:pPr defTabSz="914400">
              <a:lnSpc>
                <a:spcPct val="85000"/>
              </a:lnSpc>
              <a:spcBef>
                <a:spcPct val="0"/>
              </a:spcBef>
              <a:spcAft>
                <a:spcPts val="600"/>
              </a:spcAft>
            </a:pPr>
            <a:r>
              <a:rPr lang="en-US" sz="8000" b="1" spc="-50">
                <a:solidFill>
                  <a:schemeClr val="tx1">
                    <a:lumMod val="85000"/>
                    <a:lumOff val="15000"/>
                  </a:schemeClr>
                </a:solidFill>
                <a:latin typeface="+mj-lt"/>
                <a:ea typeface="+mj-ea"/>
                <a:cs typeface="+mj-cs"/>
              </a:rPr>
              <a:t>2.2.2 PHƯƠNG PHÁP SCRUM</a:t>
            </a:r>
          </a:p>
        </p:txBody>
      </p:sp>
      <p:pic>
        <p:nvPicPr>
          <p:cNvPr id="3" name="Picture 2" descr="Diagram&#10;&#10;Description automatically generated">
            <a:extLst>
              <a:ext uri="{FF2B5EF4-FFF2-40B4-BE49-F238E27FC236}">
                <a16:creationId xmlns:a16="http://schemas.microsoft.com/office/drawing/2014/main" id="{4BDA3030-7BBD-47D7-872A-A64F800FE66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3999" y="1118909"/>
            <a:ext cx="5462001" cy="4096500"/>
          </a:xfrm>
          <a:prstGeom prst="rect">
            <a:avLst/>
          </a:prstGeom>
        </p:spPr>
      </p:pic>
      <p:sp>
        <p:nvSpPr>
          <p:cNvPr id="4" name="Footer Placeholder 3">
            <a:extLst>
              <a:ext uri="{FF2B5EF4-FFF2-40B4-BE49-F238E27FC236}">
                <a16:creationId xmlns:a16="http://schemas.microsoft.com/office/drawing/2014/main" id="{220E3D59-5151-4AB5-9624-308FA472EF4B}"/>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372498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CF4F91-4161-422B-9D36-B1250D97ECFC}"/>
              </a:ext>
            </a:extLst>
          </p:cNvPr>
          <p:cNvSpPr>
            <a:spLocks noGrp="1"/>
          </p:cNvSpPr>
          <p:nvPr>
            <p:ph type="title"/>
          </p:nvPr>
        </p:nvSpPr>
        <p:spPr/>
        <p:txBody>
          <a:bodyPr>
            <a:normAutofit/>
          </a:bodyPr>
          <a:lstStyle/>
          <a:p>
            <a:r>
              <a:rPr lang="en-US"/>
              <a:t>Scrum là gì?</a:t>
            </a:r>
            <a:endParaRPr lang="vi-VN"/>
          </a:p>
        </p:txBody>
      </p:sp>
      <p:sp>
        <p:nvSpPr>
          <p:cNvPr id="2" name="Text Placeholder 1"/>
          <p:cNvSpPr>
            <a:spLocks noGrp="1"/>
          </p:cNvSpPr>
          <p:nvPr>
            <p:ph idx="1"/>
          </p:nvPr>
        </p:nvSpPr>
        <p:spPr/>
        <p:txBody>
          <a:bodyPr>
            <a:normAutofit/>
          </a:bodyPr>
          <a:lstStyle/>
          <a:p>
            <a:pPr marL="182880" indent="0" algn="just">
              <a:lnSpc>
                <a:spcPct val="150000"/>
              </a:lnSpc>
              <a:buNone/>
            </a:pPr>
            <a:r>
              <a:rPr lang="vi-VN" sz="2800"/>
              <a:t>“</a:t>
            </a:r>
            <a:r>
              <a:rPr lang="en-US" sz="2800" b="1">
                <a:solidFill>
                  <a:schemeClr val="accent2"/>
                </a:solidFill>
              </a:rPr>
              <a:t>T</a:t>
            </a:r>
            <a:r>
              <a:rPr lang="vi-VN" sz="2800" b="1">
                <a:solidFill>
                  <a:schemeClr val="accent2"/>
                </a:solidFill>
              </a:rPr>
              <a:t>iêu chuẩn </a:t>
            </a:r>
            <a:r>
              <a:rPr lang="vi-VN" sz="2800"/>
              <a:t>làm việc để phát triển những sản phẩm và hệ thống phức tạp. Dựa trên quy trình đúc rút kinh nghiệm và lý thuyết kiểm soát, Scrum áp dụng cách </a:t>
            </a:r>
            <a:r>
              <a:rPr lang="vi-VN" sz="2800" b="1">
                <a:solidFill>
                  <a:schemeClr val="accent2"/>
                </a:solidFill>
              </a:rPr>
              <a:t>tiếp cận ‘lặp’ </a:t>
            </a:r>
            <a:r>
              <a:rPr lang="vi-VN" sz="2800"/>
              <a:t>và </a:t>
            </a:r>
            <a:r>
              <a:rPr lang="vi-VN" sz="2800" b="1">
                <a:solidFill>
                  <a:schemeClr val="accent2"/>
                </a:solidFill>
              </a:rPr>
              <a:t>‘tăng dần từng bước</a:t>
            </a:r>
            <a:r>
              <a:rPr lang="vi-VN" sz="2800"/>
              <a:t>’ nhằm tối ưu hoá khả năng dự báo và kiểm soát rủi ro cho dự án phần mềm.” </a:t>
            </a:r>
          </a:p>
          <a:p>
            <a:pPr marL="182880" indent="0" algn="just">
              <a:lnSpc>
                <a:spcPct val="150000"/>
              </a:lnSpc>
              <a:buNone/>
            </a:pPr>
            <a:r>
              <a:rPr lang="vi-VN" sz="2800"/>
              <a:t>                                                        - Ken Schwaber</a:t>
            </a:r>
            <a:r>
              <a:rPr lang="en-US" sz="2800"/>
              <a:t> -</a:t>
            </a:r>
          </a:p>
        </p:txBody>
      </p:sp>
      <p:sp>
        <p:nvSpPr>
          <p:cNvPr id="5" name="Footer Placeholder 4">
            <a:extLst>
              <a:ext uri="{FF2B5EF4-FFF2-40B4-BE49-F238E27FC236}">
                <a16:creationId xmlns:a16="http://schemas.microsoft.com/office/drawing/2014/main" id="{7F71E2F0-E4D2-492D-A0F2-879ED85817F8}"/>
              </a:ext>
            </a:extLst>
          </p:cNvPr>
          <p:cNvSpPr>
            <a:spLocks noGrp="1"/>
          </p:cNvSpPr>
          <p:nvPr>
            <p:ph type="ftr" sz="quarter" idx="11"/>
          </p:nvPr>
        </p:nvSpPr>
        <p:spPr/>
        <p:txBody>
          <a:bodyPr/>
          <a:lstStyle/>
          <a:p>
            <a:r>
              <a:rPr lang="vi-VN"/>
              <a:t>Bản quyền thuộc Học viện iBPO. Cấm sao chép dưới mọi hình thức</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6904C0-6A4E-4ED8-8579-D5C47D982BDF}"/>
              </a:ext>
            </a:extLst>
          </p:cNvPr>
          <p:cNvSpPr>
            <a:spLocks noGrp="1"/>
          </p:cNvSpPr>
          <p:nvPr>
            <p:ph type="title"/>
          </p:nvPr>
        </p:nvSpPr>
        <p:spPr/>
        <p:txBody>
          <a:bodyPr/>
          <a:lstStyle/>
          <a:p>
            <a:r>
              <a:rPr lang="en-US"/>
              <a:t>Nguyên tắc chung</a:t>
            </a:r>
            <a:endParaRPr lang="vi-VN"/>
          </a:p>
        </p:txBody>
      </p:sp>
      <p:sp>
        <p:nvSpPr>
          <p:cNvPr id="5" name="Content Placeholder 4">
            <a:extLst>
              <a:ext uri="{FF2B5EF4-FFF2-40B4-BE49-F238E27FC236}">
                <a16:creationId xmlns:a16="http://schemas.microsoft.com/office/drawing/2014/main" id="{8036E0D8-F418-47F9-B724-B623F720EA74}"/>
              </a:ext>
            </a:extLst>
          </p:cNvPr>
          <p:cNvSpPr>
            <a:spLocks noGrp="1"/>
          </p:cNvSpPr>
          <p:nvPr>
            <p:ph idx="1"/>
          </p:nvPr>
        </p:nvSpPr>
        <p:spPr/>
        <p:txBody>
          <a:bodyPr/>
          <a:lstStyle/>
          <a:p>
            <a:r>
              <a:rPr lang="en-US"/>
              <a:t>Sinh viên đi học đúng giờ: Sáng từ 08:00-12:30, chiều từ 13:00-18:00</a:t>
            </a:r>
          </a:p>
          <a:p>
            <a:r>
              <a:rPr lang="en-US"/>
              <a:t>Gửi tài liệu, giao bài và nộp bài trên Classroom</a:t>
            </a:r>
          </a:p>
          <a:p>
            <a:r>
              <a:rPr lang="en-US"/>
              <a:t>Hàng ngày cán sự lớp điểm danh</a:t>
            </a:r>
          </a:p>
          <a:p>
            <a:r>
              <a:rPr lang="en-US"/>
              <a:t>Sinh viên nghỉ học hoặc đến muộn cần báo cáo trên nhóm Classroom</a:t>
            </a:r>
          </a:p>
          <a:p>
            <a:r>
              <a:rPr lang="en-US"/>
              <a:t>Lớp chia nhóm, mỗi nhóm 4-5 sinh viên làm bài tập nhóm</a:t>
            </a:r>
          </a:p>
          <a:p>
            <a:r>
              <a:rPr lang="en-US"/>
              <a:t>Điểm được công bố công khai sau mỗi bài tập</a:t>
            </a:r>
          </a:p>
          <a:p>
            <a:r>
              <a:rPr lang="en-US"/>
              <a:t>Cuối khóa sinh viên nộp quyển báo cáo và bảo vệ môn học</a:t>
            </a:r>
          </a:p>
          <a:p>
            <a:endParaRPr lang="vi-VN"/>
          </a:p>
        </p:txBody>
      </p:sp>
      <p:sp>
        <p:nvSpPr>
          <p:cNvPr id="3" name="Footer Placeholder 2">
            <a:extLst>
              <a:ext uri="{FF2B5EF4-FFF2-40B4-BE49-F238E27FC236}">
                <a16:creationId xmlns:a16="http://schemas.microsoft.com/office/drawing/2014/main" id="{A1D1C83B-6AFB-44DA-97A6-FB8F8AC73BC2}"/>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41031412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D977A0-4FCB-4E6C-8809-48BC282353A6}"/>
              </a:ext>
            </a:extLst>
          </p:cNvPr>
          <p:cNvSpPr>
            <a:spLocks noGrp="1"/>
          </p:cNvSpPr>
          <p:nvPr>
            <p:ph type="title"/>
          </p:nvPr>
        </p:nvSpPr>
        <p:spPr/>
        <p:txBody>
          <a:bodyPr>
            <a:normAutofit/>
          </a:bodyPr>
          <a:lstStyle/>
          <a:p>
            <a:r>
              <a:rPr lang="en-US"/>
              <a:t>Lịch sử Scrum</a:t>
            </a:r>
            <a:endParaRPr lang="vi-VN"/>
          </a:p>
        </p:txBody>
      </p:sp>
      <p:sp>
        <p:nvSpPr>
          <p:cNvPr id="2" name="Text Placeholder 1"/>
          <p:cNvSpPr>
            <a:spLocks noGrp="1"/>
          </p:cNvSpPr>
          <p:nvPr>
            <p:ph idx="1"/>
          </p:nvPr>
        </p:nvSpPr>
        <p:spPr/>
        <p:txBody>
          <a:bodyPr>
            <a:normAutofit/>
          </a:bodyPr>
          <a:lstStyle/>
          <a:p>
            <a:r>
              <a:rPr lang="en-US" dirty="0"/>
              <a:t>1995</a:t>
            </a:r>
          </a:p>
          <a:p>
            <a:r>
              <a:rPr lang="en-US" dirty="0"/>
              <a:t>Jeff Sutherland &amp; Ken </a:t>
            </a:r>
            <a:r>
              <a:rPr lang="en-US" dirty="0" err="1"/>
              <a:t>Schwaber</a:t>
            </a:r>
            <a:r>
              <a:rPr lang="en-US" dirty="0"/>
              <a:t> </a:t>
            </a:r>
            <a:r>
              <a:rPr lang="en-US" dirty="0" err="1"/>
              <a:t>thiết</a:t>
            </a:r>
            <a:r>
              <a:rPr lang="en-US" dirty="0"/>
              <a:t> </a:t>
            </a:r>
            <a:r>
              <a:rPr lang="en-US" dirty="0" err="1"/>
              <a:t>kế</a:t>
            </a:r>
            <a:r>
              <a:rPr lang="en-US" dirty="0"/>
              <a:t> Scrum</a:t>
            </a:r>
          </a:p>
          <a:p>
            <a:r>
              <a:rPr lang="en-US" dirty="0"/>
              <a:t>Mike </a:t>
            </a:r>
            <a:r>
              <a:rPr lang="en-US" dirty="0" err="1"/>
              <a:t>Beedle</a:t>
            </a:r>
            <a:r>
              <a:rPr lang="en-US" dirty="0"/>
              <a:t> </a:t>
            </a:r>
            <a:r>
              <a:rPr lang="en-US" dirty="0" err="1"/>
              <a:t>cải</a:t>
            </a:r>
            <a:r>
              <a:rPr lang="en-US" dirty="0"/>
              <a:t> </a:t>
            </a:r>
            <a:r>
              <a:rPr lang="en-US" dirty="0" err="1"/>
              <a:t>tiến</a:t>
            </a:r>
            <a:r>
              <a:rPr lang="en-US" dirty="0"/>
              <a:t> Scrum </a:t>
            </a:r>
            <a:r>
              <a:rPr lang="en-US" dirty="0" err="1"/>
              <a:t>và</a:t>
            </a:r>
            <a:r>
              <a:rPr lang="en-US" dirty="0"/>
              <a:t> </a:t>
            </a:r>
            <a:r>
              <a:rPr lang="en-US" dirty="0" err="1"/>
              <a:t>kết</a:t>
            </a:r>
            <a:r>
              <a:rPr lang="en-US" dirty="0"/>
              <a:t> </a:t>
            </a:r>
            <a:r>
              <a:rPr lang="en-US" dirty="0" err="1"/>
              <a:t>hợp</a:t>
            </a:r>
            <a:r>
              <a:rPr lang="en-US" dirty="0"/>
              <a:t> Scrum </a:t>
            </a:r>
            <a:r>
              <a:rPr lang="en-US" dirty="0" err="1"/>
              <a:t>với</a:t>
            </a:r>
            <a:r>
              <a:rPr lang="en-US" dirty="0"/>
              <a:t> Extreme Programming</a:t>
            </a:r>
          </a:p>
          <a:p>
            <a:r>
              <a:rPr lang="en-US" dirty="0"/>
              <a:t>1996: </a:t>
            </a:r>
            <a:r>
              <a:rPr lang="en-US" dirty="0" err="1"/>
              <a:t>Giới</a:t>
            </a:r>
            <a:r>
              <a:rPr lang="en-US" dirty="0"/>
              <a:t> </a:t>
            </a:r>
            <a:r>
              <a:rPr lang="en-US" dirty="0" err="1"/>
              <a:t>thiệu</a:t>
            </a:r>
            <a:r>
              <a:rPr lang="en-US" dirty="0"/>
              <a:t> </a:t>
            </a:r>
            <a:r>
              <a:rPr lang="en-US" dirty="0" err="1"/>
              <a:t>lần</a:t>
            </a:r>
            <a:r>
              <a:rPr lang="en-US" dirty="0"/>
              <a:t> </a:t>
            </a:r>
            <a:r>
              <a:rPr lang="en-US" dirty="0" err="1"/>
              <a:t>đầu</a:t>
            </a:r>
            <a:r>
              <a:rPr lang="en-US" dirty="0"/>
              <a:t> </a:t>
            </a:r>
            <a:r>
              <a:rPr lang="en-US" dirty="0" err="1"/>
              <a:t>tại</a:t>
            </a:r>
            <a:r>
              <a:rPr lang="en-US" dirty="0"/>
              <a:t> </a:t>
            </a:r>
            <a:r>
              <a:rPr lang="en-US" dirty="0" err="1"/>
              <a:t>hội</a:t>
            </a:r>
            <a:r>
              <a:rPr lang="en-US" dirty="0"/>
              <a:t> </a:t>
            </a:r>
            <a:r>
              <a:rPr lang="en-US" dirty="0" err="1"/>
              <a:t>nghị</a:t>
            </a:r>
            <a:r>
              <a:rPr lang="en-US" dirty="0"/>
              <a:t> OOPSLA</a:t>
            </a:r>
          </a:p>
          <a:p>
            <a:r>
              <a:rPr lang="en-US" dirty="0"/>
              <a:t>2001: </a:t>
            </a:r>
            <a:r>
              <a:rPr lang="en-US" dirty="0" err="1"/>
              <a:t>Phát</a:t>
            </a:r>
            <a:r>
              <a:rPr lang="en-US" dirty="0"/>
              <a:t> </a:t>
            </a:r>
            <a:r>
              <a:rPr lang="en-US" dirty="0" err="1"/>
              <a:t>hành</a:t>
            </a:r>
            <a:r>
              <a:rPr lang="en-US" dirty="0"/>
              <a:t> </a:t>
            </a:r>
            <a:r>
              <a:rPr lang="en-US" dirty="0" err="1"/>
              <a:t>ấn</a:t>
            </a:r>
            <a:r>
              <a:rPr lang="en-US" dirty="0"/>
              <a:t> </a:t>
            </a:r>
            <a:r>
              <a:rPr lang="en-US" dirty="0" err="1"/>
              <a:t>bản</a:t>
            </a:r>
            <a:r>
              <a:rPr lang="en-US" dirty="0"/>
              <a:t> ‘</a:t>
            </a:r>
            <a:r>
              <a:rPr lang="en-US" dirty="0" err="1"/>
              <a:t>Phát</a:t>
            </a:r>
            <a:r>
              <a:rPr lang="en-US" dirty="0"/>
              <a:t> </a:t>
            </a:r>
            <a:r>
              <a:rPr lang="en-US" dirty="0" err="1"/>
              <a:t>triển</a:t>
            </a:r>
            <a:r>
              <a:rPr lang="en-US" dirty="0"/>
              <a:t> </a:t>
            </a:r>
            <a:r>
              <a:rPr lang="en-US" dirty="0" err="1"/>
              <a:t>phần</a:t>
            </a:r>
            <a:r>
              <a:rPr lang="en-US" dirty="0"/>
              <a:t> </a:t>
            </a:r>
            <a:r>
              <a:rPr lang="en-US" dirty="0" err="1"/>
              <a:t>mềm</a:t>
            </a:r>
            <a:r>
              <a:rPr lang="en-US" dirty="0"/>
              <a:t> </a:t>
            </a:r>
            <a:r>
              <a:rPr lang="en-US" dirty="0" err="1"/>
              <a:t>kiểu</a:t>
            </a:r>
            <a:r>
              <a:rPr lang="en-US" dirty="0"/>
              <a:t> Agile Scrum’ - Ken </a:t>
            </a:r>
            <a:r>
              <a:rPr lang="en-US" dirty="0" err="1"/>
              <a:t>Schwaber</a:t>
            </a:r>
            <a:r>
              <a:rPr lang="en-US" dirty="0"/>
              <a:t> &amp; Mike </a:t>
            </a:r>
            <a:r>
              <a:rPr lang="en-US" dirty="0" err="1"/>
              <a:t>Beedle</a:t>
            </a:r>
            <a:endParaRPr lang="en-US" dirty="0"/>
          </a:p>
          <a:p>
            <a:endParaRPr lang="en-US" dirty="0"/>
          </a:p>
        </p:txBody>
      </p:sp>
      <p:pic>
        <p:nvPicPr>
          <p:cNvPr id="25" name="Shape 389"/>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8223720" y="762000"/>
            <a:ext cx="973122" cy="1219199"/>
          </a:xfrm>
          <a:prstGeom prst="rect">
            <a:avLst/>
          </a:prstGeom>
          <a:noFill/>
          <a:ln>
            <a:noFill/>
          </a:ln>
        </p:spPr>
      </p:pic>
      <p:sp>
        <p:nvSpPr>
          <p:cNvPr id="26" name="Shape 390"/>
          <p:cNvSpPr/>
          <p:nvPr/>
        </p:nvSpPr>
        <p:spPr>
          <a:xfrm>
            <a:off x="8223720" y="762000"/>
            <a:ext cx="973123" cy="1219199"/>
          </a:xfrm>
          <a:prstGeom prst="roundRect">
            <a:avLst>
              <a:gd name="adj" fmla="val 8594"/>
            </a:avLst>
          </a:prstGeom>
          <a:noFill/>
          <a:ln w="9525"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pic>
        <p:nvPicPr>
          <p:cNvPr id="27" name="Shape 39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9471495" y="762000"/>
            <a:ext cx="914399" cy="1219199"/>
          </a:xfrm>
          <a:prstGeom prst="rect">
            <a:avLst/>
          </a:prstGeom>
          <a:noFill/>
          <a:ln>
            <a:noFill/>
          </a:ln>
        </p:spPr>
      </p:pic>
      <p:sp>
        <p:nvSpPr>
          <p:cNvPr id="28" name="Shape 392"/>
          <p:cNvSpPr/>
          <p:nvPr/>
        </p:nvSpPr>
        <p:spPr>
          <a:xfrm>
            <a:off x="9471495" y="762000"/>
            <a:ext cx="914400" cy="1219199"/>
          </a:xfrm>
          <a:prstGeom prst="roundRect">
            <a:avLst>
              <a:gd name="adj" fmla="val 8594"/>
            </a:avLst>
          </a:prstGeom>
          <a:noFill/>
          <a:ln w="9525"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pic>
        <p:nvPicPr>
          <p:cNvPr id="29" name="Shape 393"/>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0662120" y="762000"/>
            <a:ext cx="876071" cy="1219200"/>
          </a:xfrm>
          <a:prstGeom prst="rect">
            <a:avLst/>
          </a:prstGeom>
          <a:noFill/>
          <a:ln>
            <a:noFill/>
          </a:ln>
        </p:spPr>
      </p:pic>
      <p:sp>
        <p:nvSpPr>
          <p:cNvPr id="30" name="Shape 394"/>
          <p:cNvSpPr/>
          <p:nvPr/>
        </p:nvSpPr>
        <p:spPr>
          <a:xfrm>
            <a:off x="10662120" y="762000"/>
            <a:ext cx="876071" cy="1219199"/>
          </a:xfrm>
          <a:prstGeom prst="roundRect">
            <a:avLst>
              <a:gd name="adj" fmla="val 8594"/>
            </a:avLst>
          </a:prstGeom>
          <a:noFill/>
          <a:ln w="9525"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1" name="Shape 396"/>
          <p:cNvSpPr txBox="1"/>
          <p:nvPr/>
        </p:nvSpPr>
        <p:spPr>
          <a:xfrm>
            <a:off x="8256689" y="1981199"/>
            <a:ext cx="973122" cy="430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100" b="0" i="0" u="none" strike="noStrike" cap="none" baseline="0">
                <a:solidFill>
                  <a:schemeClr val="dk1"/>
                </a:solidFill>
                <a:latin typeface="+mj-lt"/>
                <a:ea typeface="Georgia"/>
                <a:cs typeface="Georgia"/>
                <a:sym typeface="Georgia"/>
              </a:rPr>
              <a:t>Ken </a:t>
            </a:r>
          </a:p>
          <a:p>
            <a:pPr marL="0" marR="0" lvl="0" indent="0" algn="l" rtl="0">
              <a:spcBef>
                <a:spcPts val="0"/>
              </a:spcBef>
              <a:buSzPct val="25000"/>
              <a:buNone/>
            </a:pPr>
            <a:r>
              <a:rPr lang="en-US" sz="1100" b="0" i="0" u="none" strike="noStrike" cap="none" baseline="0">
                <a:solidFill>
                  <a:schemeClr val="dk1"/>
                </a:solidFill>
                <a:latin typeface="+mj-lt"/>
                <a:ea typeface="Georgia"/>
                <a:cs typeface="Georgia"/>
                <a:sym typeface="Georgia"/>
              </a:rPr>
              <a:t>Schwaber</a:t>
            </a:r>
          </a:p>
        </p:txBody>
      </p:sp>
      <p:sp>
        <p:nvSpPr>
          <p:cNvPr id="32" name="Shape 397"/>
          <p:cNvSpPr txBox="1"/>
          <p:nvPr/>
        </p:nvSpPr>
        <p:spPr>
          <a:xfrm>
            <a:off x="9471493" y="1985958"/>
            <a:ext cx="847497" cy="430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100" b="0" i="0" u="none" strike="noStrike" cap="none" baseline="0">
                <a:solidFill>
                  <a:schemeClr val="dk1"/>
                </a:solidFill>
                <a:latin typeface="+mj-lt"/>
                <a:ea typeface="Georgia"/>
                <a:cs typeface="Georgia"/>
                <a:sym typeface="Georgia"/>
              </a:rPr>
              <a:t>Jeff Sutherland</a:t>
            </a:r>
          </a:p>
        </p:txBody>
      </p:sp>
      <p:sp>
        <p:nvSpPr>
          <p:cNvPr id="33" name="Shape 395"/>
          <p:cNvSpPr txBox="1"/>
          <p:nvPr/>
        </p:nvSpPr>
        <p:spPr>
          <a:xfrm>
            <a:off x="10647828" y="1981199"/>
            <a:ext cx="847497" cy="430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100" b="0" i="0" u="none" strike="noStrike" cap="none" baseline="0">
                <a:solidFill>
                  <a:schemeClr val="dk1"/>
                </a:solidFill>
                <a:latin typeface="+mj-lt"/>
                <a:ea typeface="Georgia"/>
                <a:cs typeface="Georgia"/>
                <a:sym typeface="Georgia"/>
              </a:rPr>
              <a:t>Mike</a:t>
            </a:r>
          </a:p>
          <a:p>
            <a:pPr marL="0" marR="0" lvl="0" indent="0" algn="l" rtl="0">
              <a:spcBef>
                <a:spcPts val="0"/>
              </a:spcBef>
              <a:buSzPct val="25000"/>
              <a:buNone/>
            </a:pPr>
            <a:r>
              <a:rPr lang="en-US" sz="1100" b="0" i="0" u="none" strike="noStrike" cap="none" baseline="0">
                <a:solidFill>
                  <a:schemeClr val="dk1"/>
                </a:solidFill>
                <a:latin typeface="+mj-lt"/>
                <a:ea typeface="Georgia"/>
                <a:cs typeface="Georgia"/>
                <a:sym typeface="Georgia"/>
              </a:rPr>
              <a:t>Beedle</a:t>
            </a:r>
          </a:p>
        </p:txBody>
      </p:sp>
      <p:sp>
        <p:nvSpPr>
          <p:cNvPr id="5" name="Footer Placeholder 4">
            <a:extLst>
              <a:ext uri="{FF2B5EF4-FFF2-40B4-BE49-F238E27FC236}">
                <a16:creationId xmlns:a16="http://schemas.microsoft.com/office/drawing/2014/main" id="{90D5C318-004A-4AC2-8A22-E7E834088BD9}"/>
              </a:ext>
            </a:extLst>
          </p:cNvPr>
          <p:cNvSpPr>
            <a:spLocks noGrp="1"/>
          </p:cNvSpPr>
          <p:nvPr>
            <p:ph type="ftr" sz="quarter" idx="11"/>
          </p:nvPr>
        </p:nvSpPr>
        <p:spPr/>
        <p:txBody>
          <a:bodyPr/>
          <a:lstStyle/>
          <a:p>
            <a:r>
              <a:rPr lang="vi-VN"/>
              <a:t>Bản quyền thuộc Học viện iBPO. Cấm sao chép dưới mọi hình thức</a:t>
            </a: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34DFCC-4E68-4882-9B25-68BF5773061A}"/>
              </a:ext>
            </a:extLst>
          </p:cNvPr>
          <p:cNvSpPr>
            <a:spLocks noGrp="1"/>
          </p:cNvSpPr>
          <p:nvPr>
            <p:ph type="title"/>
          </p:nvPr>
        </p:nvSpPr>
        <p:spPr/>
        <p:txBody>
          <a:bodyPr>
            <a:normAutofit/>
          </a:bodyPr>
          <a:lstStyle/>
          <a:p>
            <a:r>
              <a:rPr lang="en-US"/>
              <a:t>Lợi ích Scrum</a:t>
            </a:r>
            <a:endParaRPr lang="vi-VN"/>
          </a:p>
        </p:txBody>
      </p:sp>
      <p:sp>
        <p:nvSpPr>
          <p:cNvPr id="2" name="Text Placeholder 1"/>
          <p:cNvSpPr>
            <a:spLocks noGrp="1"/>
          </p:cNvSpPr>
          <p:nvPr>
            <p:ph idx="1"/>
          </p:nvPr>
        </p:nvSpPr>
        <p:spPr/>
        <p:txBody>
          <a:bodyPr>
            <a:normAutofit fontScale="92500" lnSpcReduction="10000"/>
          </a:bodyPr>
          <a:lstStyle/>
          <a:p>
            <a:r>
              <a:rPr lang="vi-VN"/>
              <a:t>Tăng tập trung, rõ ràng, trong suốt từ lập kế hoạch &amp; thực hiện dự án</a:t>
            </a:r>
          </a:p>
          <a:p>
            <a:r>
              <a:rPr lang="vi-VN"/>
              <a:t> Tăng tốc độ sản xuất</a:t>
            </a:r>
          </a:p>
          <a:p>
            <a:r>
              <a:rPr lang="vi-VN"/>
              <a:t> Gắn kết mục tiêu cá nhân với mục tiêu cả công ty</a:t>
            </a:r>
          </a:p>
          <a:p>
            <a:r>
              <a:rPr lang="vi-VN"/>
              <a:t> Tạo ra văn hoá coi trọng năng suất</a:t>
            </a:r>
          </a:p>
          <a:p>
            <a:r>
              <a:rPr lang="vi-VN"/>
              <a:t> Mang lại giá trị cho các bên (Khách hàng, team, </a:t>
            </a:r>
            <a:r>
              <a:rPr lang="en-US"/>
              <a:t>lãnh đạo</a:t>
            </a:r>
            <a:r>
              <a:rPr lang="vi-VN"/>
              <a:t>, chủ đầu tư,…)</a:t>
            </a:r>
          </a:p>
          <a:p>
            <a:r>
              <a:rPr lang="vi-VN"/>
              <a:t> Nắm được tình hình năng suất ở mọi cấp một cách ổn định &amp; nhất quán</a:t>
            </a:r>
          </a:p>
          <a:p>
            <a:r>
              <a:rPr lang="vi-VN"/>
              <a:t> Thúc đẩy phát triển từng cá nhân &amp; nâng cao chất lượng</a:t>
            </a:r>
          </a:p>
        </p:txBody>
      </p:sp>
      <p:sp>
        <p:nvSpPr>
          <p:cNvPr id="5" name="Footer Placeholder 4">
            <a:extLst>
              <a:ext uri="{FF2B5EF4-FFF2-40B4-BE49-F238E27FC236}">
                <a16:creationId xmlns:a16="http://schemas.microsoft.com/office/drawing/2014/main" id="{69E5DAFB-83D2-450C-9A1A-604010D7F883}"/>
              </a:ext>
            </a:extLst>
          </p:cNvPr>
          <p:cNvSpPr>
            <a:spLocks noGrp="1"/>
          </p:cNvSpPr>
          <p:nvPr>
            <p:ph type="ftr" sz="quarter" idx="11"/>
          </p:nvPr>
        </p:nvSpPr>
        <p:spPr/>
        <p:txBody>
          <a:bodyPr/>
          <a:lstStyle/>
          <a:p>
            <a:r>
              <a:rPr lang="vi-VN"/>
              <a:t>Bản quyền thuộc Học viện iBPO. Cấm sao chép dưới mọi hình thức</a:t>
            </a: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AEC50DE-7BB7-400B-8224-33B8808C1C5B}"/>
              </a:ext>
            </a:extLst>
          </p:cNvPr>
          <p:cNvSpPr>
            <a:spLocks noGrp="1"/>
          </p:cNvSpPr>
          <p:nvPr>
            <p:ph type="title"/>
          </p:nvPr>
        </p:nvSpPr>
        <p:spPr/>
        <p:txBody>
          <a:bodyPr>
            <a:normAutofit/>
          </a:bodyPr>
          <a:lstStyle/>
          <a:p>
            <a:r>
              <a:rPr lang="en-US"/>
              <a:t>2.2.3 Mô hình Scrum</a:t>
            </a:r>
            <a:endParaRPr lang="vi-VN"/>
          </a:p>
        </p:txBody>
      </p:sp>
      <p:sp>
        <p:nvSpPr>
          <p:cNvPr id="7" name="Footer Placeholder 6">
            <a:extLst>
              <a:ext uri="{FF2B5EF4-FFF2-40B4-BE49-F238E27FC236}">
                <a16:creationId xmlns:a16="http://schemas.microsoft.com/office/drawing/2014/main" id="{0A9346A0-F54E-4B1E-850D-B187D789AB1E}"/>
              </a:ext>
            </a:extLst>
          </p:cNvPr>
          <p:cNvSpPr>
            <a:spLocks noGrp="1"/>
          </p:cNvSpPr>
          <p:nvPr>
            <p:ph type="ftr" sz="quarter" idx="11"/>
          </p:nvPr>
        </p:nvSpPr>
        <p:spPr/>
        <p:txBody>
          <a:bodyPr/>
          <a:lstStyle/>
          <a:p>
            <a:r>
              <a:rPr lang="vi-VN"/>
              <a:t>Bản quyền thuộc Học viện iBPO. Cấm sao chép dưới mọi hình thức</a:t>
            </a:r>
            <a:endParaRPr lang="en-US"/>
          </a:p>
        </p:txBody>
      </p:sp>
      <p:pic>
        <p:nvPicPr>
          <p:cNvPr id="4" name="Shape 408"/>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200446" y="1436077"/>
            <a:ext cx="8646081" cy="4855307"/>
          </a:xfrm>
          <a:prstGeom prst="rect">
            <a:avLst/>
          </a:prstGeom>
          <a:noFill/>
          <a:ln>
            <a:noFill/>
          </a:ln>
        </p:spPr>
      </p:pic>
    </p:spTree>
    <p:extLst>
      <p:ext uri="{BB962C8B-B14F-4D97-AF65-F5344CB8AC3E}">
        <p14:creationId xmlns:p14="http://schemas.microsoft.com/office/powerpoint/2010/main" val="16725077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FE8A99-1841-4063-9B4F-1F18C83DD9E4}"/>
              </a:ext>
            </a:extLst>
          </p:cNvPr>
          <p:cNvSpPr>
            <a:spLocks noGrp="1"/>
          </p:cNvSpPr>
          <p:nvPr>
            <p:ph type="title"/>
          </p:nvPr>
        </p:nvSpPr>
        <p:spPr/>
        <p:txBody>
          <a:bodyPr/>
          <a:lstStyle/>
          <a:p>
            <a:r>
              <a:rPr lang="en-US"/>
              <a:t>2.2.4 Vai trò, công cụ, sự kiện scrum</a:t>
            </a:r>
            <a:endParaRPr lang="vi-VN"/>
          </a:p>
        </p:txBody>
      </p:sp>
      <p:sp>
        <p:nvSpPr>
          <p:cNvPr id="5" name="Text Placeholder 4">
            <a:extLst>
              <a:ext uri="{FF2B5EF4-FFF2-40B4-BE49-F238E27FC236}">
                <a16:creationId xmlns:a16="http://schemas.microsoft.com/office/drawing/2014/main" id="{E9769671-753A-4ED0-BF71-BF339F8AA547}"/>
              </a:ext>
            </a:extLst>
          </p:cNvPr>
          <p:cNvSpPr>
            <a:spLocks noGrp="1"/>
          </p:cNvSpPr>
          <p:nvPr>
            <p:ph type="body" idx="1"/>
          </p:nvPr>
        </p:nvSpPr>
        <p:spPr/>
        <p:txBody>
          <a:bodyPr/>
          <a:lstStyle/>
          <a:p>
            <a:r>
              <a:rPr lang="en-US"/>
              <a:t>Roles, tools, events</a:t>
            </a:r>
            <a:endParaRPr lang="vi-VN"/>
          </a:p>
        </p:txBody>
      </p:sp>
      <p:sp>
        <p:nvSpPr>
          <p:cNvPr id="3" name="Footer Placeholder 2">
            <a:extLst>
              <a:ext uri="{FF2B5EF4-FFF2-40B4-BE49-F238E27FC236}">
                <a16:creationId xmlns:a16="http://schemas.microsoft.com/office/drawing/2014/main" id="{2BE515EE-E3D9-4338-A83B-18DCB7DB59E8}"/>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11079426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CBE5B8-5427-4574-A62B-0E4A047BE6CB}"/>
              </a:ext>
            </a:extLst>
          </p:cNvPr>
          <p:cNvSpPr>
            <a:spLocks noGrp="1"/>
          </p:cNvSpPr>
          <p:nvPr>
            <p:ph type="title"/>
          </p:nvPr>
        </p:nvSpPr>
        <p:spPr/>
        <p:txBody>
          <a:bodyPr>
            <a:normAutofit/>
          </a:bodyPr>
          <a:lstStyle/>
          <a:p>
            <a:r>
              <a:rPr lang="en-US"/>
              <a:t>Role_Người phụ trách sản phẩm</a:t>
            </a:r>
            <a:endParaRPr lang="vi-VN"/>
          </a:p>
        </p:txBody>
      </p:sp>
      <p:pic>
        <p:nvPicPr>
          <p:cNvPr id="5" name="Shape 408"/>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735704" y="1436077"/>
            <a:ext cx="8775701" cy="4690403"/>
          </a:xfrm>
          <a:prstGeom prst="rect">
            <a:avLst/>
          </a:prstGeom>
          <a:noFill/>
          <a:ln>
            <a:noFill/>
          </a:ln>
        </p:spPr>
      </p:pic>
      <p:sp>
        <p:nvSpPr>
          <p:cNvPr id="6" name="Rounded Rectangle 5"/>
          <p:cNvSpPr/>
          <p:nvPr/>
        </p:nvSpPr>
        <p:spPr>
          <a:xfrm>
            <a:off x="5452145" y="5741020"/>
            <a:ext cx="3117414" cy="6052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2164360" y="3187817"/>
            <a:ext cx="1295400" cy="987104"/>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ular Callout 7"/>
          <p:cNvSpPr/>
          <p:nvPr/>
        </p:nvSpPr>
        <p:spPr>
          <a:xfrm>
            <a:off x="3847051" y="3150766"/>
            <a:ext cx="6609246" cy="2975714"/>
          </a:xfrm>
          <a:prstGeom prst="wedgeRoundRectCallout">
            <a:avLst>
              <a:gd name="adj1" fmla="val -54921"/>
              <a:gd name="adj2" fmla="val -36932"/>
              <a:gd name="adj3" fmla="val 16667"/>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itchFamily="34" charset="0"/>
              <a:buChar char="•"/>
            </a:pPr>
            <a:r>
              <a:rPr lang="en-US">
                <a:solidFill>
                  <a:schemeClr val="tx1"/>
                </a:solidFill>
              </a:rPr>
              <a:t> </a:t>
            </a:r>
            <a:r>
              <a:rPr lang="en-US" b="1">
                <a:solidFill>
                  <a:schemeClr val="tx1"/>
                </a:solidFill>
              </a:rPr>
              <a:t>Product Owner quyết định </a:t>
            </a:r>
            <a:r>
              <a:rPr lang="en-US" b="1">
                <a:solidFill>
                  <a:srgbClr val="FF0000"/>
                </a:solidFill>
              </a:rPr>
              <a:t>cái gì cần làm </a:t>
            </a:r>
            <a:r>
              <a:rPr lang="en-US" b="1">
                <a:solidFill>
                  <a:schemeClr val="tx1"/>
                </a:solidFill>
              </a:rPr>
              <a:t>để đảm bảo dự án thành công</a:t>
            </a:r>
          </a:p>
          <a:p>
            <a:pPr>
              <a:buFont typeface="Arial" pitchFamily="34" charset="0"/>
              <a:buChar char="•"/>
            </a:pPr>
            <a:endParaRPr lang="en-US">
              <a:solidFill>
                <a:schemeClr val="tx1"/>
              </a:solidFill>
            </a:endParaRPr>
          </a:p>
          <a:p>
            <a:pPr>
              <a:buFont typeface="Arial" pitchFamily="34" charset="0"/>
              <a:buChar char="•"/>
            </a:pPr>
            <a:r>
              <a:rPr lang="en-US" b="1">
                <a:solidFill>
                  <a:schemeClr val="tx1"/>
                </a:solidFill>
              </a:rPr>
              <a:t> Thu thập </a:t>
            </a:r>
            <a:r>
              <a:rPr lang="en-US" b="1">
                <a:solidFill>
                  <a:srgbClr val="FF0000"/>
                </a:solidFill>
              </a:rPr>
              <a:t>đầu vào từ người dùng</a:t>
            </a:r>
            <a:r>
              <a:rPr lang="en-US" b="1">
                <a:solidFill>
                  <a:schemeClr val="tx1"/>
                </a:solidFill>
              </a:rPr>
              <a:t>, người quản lý, các bên liên quan, lãnh đạo, chuyên gia nghiệp vụ…</a:t>
            </a:r>
          </a:p>
          <a:p>
            <a:pPr>
              <a:buFont typeface="Arial" pitchFamily="34" charset="0"/>
              <a:buChar char="•"/>
            </a:pPr>
            <a:endParaRPr lang="en-US">
              <a:solidFill>
                <a:schemeClr val="tx1"/>
              </a:solidFill>
            </a:endParaRPr>
          </a:p>
          <a:p>
            <a:pPr>
              <a:buFont typeface="Arial" pitchFamily="34" charset="0"/>
              <a:buChar char="•"/>
            </a:pPr>
            <a:r>
              <a:rPr lang="en-US" b="1">
                <a:solidFill>
                  <a:schemeClr val="tx1"/>
                </a:solidFill>
              </a:rPr>
              <a:t> Lập Product Backlog ghi rõ các tính năng của sản phẩm và xác định </a:t>
            </a:r>
            <a:r>
              <a:rPr lang="en-US" b="1">
                <a:solidFill>
                  <a:srgbClr val="FF0000"/>
                </a:solidFill>
              </a:rPr>
              <a:t>thứ tự ưu tiên </a:t>
            </a:r>
            <a:r>
              <a:rPr lang="en-US" b="1">
                <a:solidFill>
                  <a:schemeClr val="tx1"/>
                </a:solidFill>
              </a:rPr>
              <a:t>cần làm cho mỗi tính năng.</a:t>
            </a:r>
          </a:p>
        </p:txBody>
      </p:sp>
      <p:sp>
        <p:nvSpPr>
          <p:cNvPr id="9" name="Footer Placeholder 8">
            <a:extLst>
              <a:ext uri="{FF2B5EF4-FFF2-40B4-BE49-F238E27FC236}">
                <a16:creationId xmlns:a16="http://schemas.microsoft.com/office/drawing/2014/main" id="{D4007F2B-55DC-46FB-9C09-8FC198AF3130}"/>
              </a:ext>
            </a:extLst>
          </p:cNvPr>
          <p:cNvSpPr>
            <a:spLocks noGrp="1"/>
          </p:cNvSpPr>
          <p:nvPr>
            <p:ph type="ftr" sz="quarter" idx="11"/>
          </p:nvPr>
        </p:nvSpPr>
        <p:spPr/>
        <p:txBody>
          <a:bodyPr/>
          <a:lstStyle/>
          <a:p>
            <a:r>
              <a:rPr lang="vi-VN"/>
              <a:t>Bản quyền thuộc Học viện iBPO. Cấm sao chép dưới mọi hình thức</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DB3D5E-7CEC-4446-BC10-75F75FE31B98}"/>
              </a:ext>
            </a:extLst>
          </p:cNvPr>
          <p:cNvSpPr>
            <a:spLocks noGrp="1"/>
          </p:cNvSpPr>
          <p:nvPr>
            <p:ph type="title"/>
          </p:nvPr>
        </p:nvSpPr>
        <p:spPr/>
        <p:txBody>
          <a:bodyPr>
            <a:normAutofit/>
          </a:bodyPr>
          <a:lstStyle/>
          <a:p>
            <a:r>
              <a:rPr lang="en-US"/>
              <a:t>Role_Đội dự án</a:t>
            </a:r>
            <a:endParaRPr lang="vi-VN"/>
          </a:p>
        </p:txBody>
      </p:sp>
      <p:sp>
        <p:nvSpPr>
          <p:cNvPr id="2" name="Content Placeholder 1">
            <a:extLst>
              <a:ext uri="{FF2B5EF4-FFF2-40B4-BE49-F238E27FC236}">
                <a16:creationId xmlns:a16="http://schemas.microsoft.com/office/drawing/2014/main" id="{C479CEFE-1539-4C08-9540-1417FB2FAF12}"/>
              </a:ext>
            </a:extLst>
          </p:cNvPr>
          <p:cNvSpPr>
            <a:spLocks noGrp="1"/>
          </p:cNvSpPr>
          <p:nvPr>
            <p:ph idx="1"/>
          </p:nvPr>
        </p:nvSpPr>
        <p:spPr/>
        <p:txBody>
          <a:bodyPr/>
          <a:lstStyle/>
          <a:p>
            <a:endParaRPr lang="vi-VN"/>
          </a:p>
        </p:txBody>
      </p:sp>
      <p:pic>
        <p:nvPicPr>
          <p:cNvPr id="5" name="Shape 408"/>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094020" y="1353630"/>
            <a:ext cx="8955741" cy="4881131"/>
          </a:xfrm>
          <a:prstGeom prst="rect">
            <a:avLst/>
          </a:prstGeom>
          <a:noFill/>
          <a:ln>
            <a:noFill/>
          </a:ln>
        </p:spPr>
      </p:pic>
      <p:sp>
        <p:nvSpPr>
          <p:cNvPr id="6" name="Rounded Rectangle 5"/>
          <p:cNvSpPr/>
          <p:nvPr/>
        </p:nvSpPr>
        <p:spPr>
          <a:xfrm>
            <a:off x="4928036" y="5629510"/>
            <a:ext cx="3117414" cy="6052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ular Callout 6"/>
          <p:cNvSpPr/>
          <p:nvPr/>
        </p:nvSpPr>
        <p:spPr>
          <a:xfrm>
            <a:off x="5336998" y="1943793"/>
            <a:ext cx="5321417" cy="4253217"/>
          </a:xfrm>
          <a:prstGeom prst="wedgeRoundRectCallout">
            <a:avLst>
              <a:gd name="adj1" fmla="val -54417"/>
              <a:gd name="adj2" fmla="val -21019"/>
              <a:gd name="adj3" fmla="val 16667"/>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itchFamily="34" charset="0"/>
              <a:buChar char="•"/>
            </a:pPr>
            <a:r>
              <a:rPr lang="en-US">
                <a:solidFill>
                  <a:schemeClr val="tx1"/>
                </a:solidFill>
              </a:rPr>
              <a:t> </a:t>
            </a:r>
            <a:r>
              <a:rPr lang="en-US" b="1">
                <a:solidFill>
                  <a:schemeClr val="tx1"/>
                </a:solidFill>
              </a:rPr>
              <a:t>Đội dự án lý tưởng thường gồm </a:t>
            </a:r>
            <a:r>
              <a:rPr lang="en-US" b="1">
                <a:solidFill>
                  <a:srgbClr val="FF0000"/>
                </a:solidFill>
              </a:rPr>
              <a:t>7 người</a:t>
            </a:r>
            <a:r>
              <a:rPr lang="en-US" b="1">
                <a:solidFill>
                  <a:schemeClr val="tx1"/>
                </a:solidFill>
              </a:rPr>
              <a:t>, tối thiểu 5 và tối đa 9.</a:t>
            </a:r>
          </a:p>
          <a:p>
            <a:pPr>
              <a:buFont typeface="Arial" pitchFamily="34" charset="0"/>
              <a:buChar char="•"/>
            </a:pPr>
            <a:endParaRPr lang="en-US" b="1">
              <a:solidFill>
                <a:schemeClr val="tx1"/>
              </a:solidFill>
            </a:endParaRPr>
          </a:p>
          <a:p>
            <a:pPr>
              <a:buFont typeface="Arial" pitchFamily="34" charset="0"/>
              <a:buChar char="•"/>
            </a:pPr>
            <a:r>
              <a:rPr lang="en-US" b="1">
                <a:solidFill>
                  <a:schemeClr val="tx1"/>
                </a:solidFill>
              </a:rPr>
              <a:t> Đội cần phải </a:t>
            </a:r>
            <a:r>
              <a:rPr lang="en-US" b="1">
                <a:solidFill>
                  <a:srgbClr val="FF0000"/>
                </a:solidFill>
              </a:rPr>
              <a:t>đa năng</a:t>
            </a:r>
            <a:r>
              <a:rPr lang="en-US" b="1">
                <a:solidFill>
                  <a:schemeClr val="tx1"/>
                </a:solidFill>
              </a:rPr>
              <a:t>, tổ chức bởi nhiều người có chuyên môn khác nhau theo đòi hỏi của việc sản xuất sản phẩm.</a:t>
            </a:r>
          </a:p>
          <a:p>
            <a:r>
              <a:rPr lang="en-US" b="1">
                <a:solidFill>
                  <a:schemeClr val="tx1"/>
                </a:solidFill>
              </a:rPr>
              <a:t> </a:t>
            </a:r>
          </a:p>
          <a:p>
            <a:pPr>
              <a:buFont typeface="Arial" pitchFamily="34" charset="0"/>
              <a:buChar char="•"/>
            </a:pPr>
            <a:r>
              <a:rPr lang="en-US" b="1">
                <a:solidFill>
                  <a:schemeClr val="tx1"/>
                </a:solidFill>
              </a:rPr>
              <a:t> Các thành viên </a:t>
            </a:r>
            <a:r>
              <a:rPr lang="en-US" b="1">
                <a:solidFill>
                  <a:srgbClr val="FF0000"/>
                </a:solidFill>
              </a:rPr>
              <a:t>tự tổ chức </a:t>
            </a:r>
            <a:r>
              <a:rPr lang="en-US" b="1">
                <a:solidFill>
                  <a:schemeClr val="tx1"/>
                </a:solidFill>
              </a:rPr>
              <a:t>và quản lý công việc theo cam kết và trách nhiệm mình đã nhận.</a:t>
            </a:r>
          </a:p>
        </p:txBody>
      </p:sp>
      <p:sp>
        <p:nvSpPr>
          <p:cNvPr id="9" name="Rounded Rectangle 8"/>
          <p:cNvSpPr/>
          <p:nvPr/>
        </p:nvSpPr>
        <p:spPr>
          <a:xfrm>
            <a:off x="3762665" y="2878466"/>
            <a:ext cx="1295400" cy="1143000"/>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7">
            <a:extLst>
              <a:ext uri="{FF2B5EF4-FFF2-40B4-BE49-F238E27FC236}">
                <a16:creationId xmlns:a16="http://schemas.microsoft.com/office/drawing/2014/main" id="{E60F98D6-C014-4A8C-87F0-2C788A70F319}"/>
              </a:ext>
            </a:extLst>
          </p:cNvPr>
          <p:cNvSpPr>
            <a:spLocks noGrp="1"/>
          </p:cNvSpPr>
          <p:nvPr>
            <p:ph type="ftr" sz="quarter" idx="11"/>
          </p:nvPr>
        </p:nvSpPr>
        <p:spPr/>
        <p:txBody>
          <a:bodyPr/>
          <a:lstStyle/>
          <a:p>
            <a:r>
              <a:rPr lang="vi-VN"/>
              <a:t>Bản quyền thuộc Học viện iBPO. Cấm sao chép dưới mọi hình thức</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DCDF2B-357D-4996-A81A-2EB80B78EF13}"/>
              </a:ext>
            </a:extLst>
          </p:cNvPr>
          <p:cNvSpPr>
            <a:spLocks noGrp="1"/>
          </p:cNvSpPr>
          <p:nvPr>
            <p:ph type="title"/>
          </p:nvPr>
        </p:nvSpPr>
        <p:spPr/>
        <p:txBody>
          <a:bodyPr>
            <a:normAutofit/>
          </a:bodyPr>
          <a:lstStyle/>
          <a:p>
            <a:r>
              <a:rPr lang="en-US"/>
              <a:t>Role_Người giám sát và hỗ trợ</a:t>
            </a:r>
            <a:endParaRPr lang="vi-VN"/>
          </a:p>
        </p:txBody>
      </p:sp>
      <p:sp>
        <p:nvSpPr>
          <p:cNvPr id="2" name="Content Placeholder 1">
            <a:extLst>
              <a:ext uri="{FF2B5EF4-FFF2-40B4-BE49-F238E27FC236}">
                <a16:creationId xmlns:a16="http://schemas.microsoft.com/office/drawing/2014/main" id="{CBF13D1E-5290-4B1C-8F10-FA525720158A}"/>
              </a:ext>
            </a:extLst>
          </p:cNvPr>
          <p:cNvSpPr>
            <a:spLocks noGrp="1"/>
          </p:cNvSpPr>
          <p:nvPr>
            <p:ph idx="1"/>
          </p:nvPr>
        </p:nvSpPr>
        <p:spPr/>
        <p:txBody>
          <a:bodyPr/>
          <a:lstStyle/>
          <a:p>
            <a:endParaRPr lang="vi-VN"/>
          </a:p>
        </p:txBody>
      </p:sp>
      <p:pic>
        <p:nvPicPr>
          <p:cNvPr id="5" name="Shape 408"/>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735704" y="1436077"/>
            <a:ext cx="8955741" cy="5029200"/>
          </a:xfrm>
          <a:prstGeom prst="rect">
            <a:avLst/>
          </a:prstGeom>
          <a:noFill/>
          <a:ln>
            <a:noFill/>
          </a:ln>
        </p:spPr>
      </p:pic>
      <p:sp>
        <p:nvSpPr>
          <p:cNvPr id="6" name="Rounded Rectangle 5"/>
          <p:cNvSpPr/>
          <p:nvPr/>
        </p:nvSpPr>
        <p:spPr>
          <a:xfrm>
            <a:off x="5452145" y="5741020"/>
            <a:ext cx="3117414" cy="6052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ular Callout 6"/>
          <p:cNvSpPr/>
          <p:nvPr/>
        </p:nvSpPr>
        <p:spPr>
          <a:xfrm>
            <a:off x="1629561" y="1551962"/>
            <a:ext cx="4578291" cy="4479721"/>
          </a:xfrm>
          <a:prstGeom prst="wedgeRoundRectCallout">
            <a:avLst>
              <a:gd name="adj1" fmla="val 58079"/>
              <a:gd name="adj2" fmla="val -29403"/>
              <a:gd name="adj3" fmla="val 16667"/>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1800"/>
              </a:spcAft>
              <a:buFont typeface="Arial" pitchFamily="34" charset="0"/>
              <a:buChar char="•"/>
            </a:pPr>
            <a:r>
              <a:rPr lang="en-US" b="1">
                <a:solidFill>
                  <a:schemeClr val="tx1"/>
                </a:solidFill>
              </a:rPr>
              <a:t>  Scrum Master là một vai trò mới, có thể được đảm nhiệm bởi những PM hiện tại hoặc thành viên đội dự án.</a:t>
            </a:r>
          </a:p>
          <a:p>
            <a:pPr>
              <a:spcAft>
                <a:spcPts val="1800"/>
              </a:spcAft>
              <a:buFont typeface="Arial" pitchFamily="34" charset="0"/>
              <a:buChar char="•"/>
            </a:pPr>
            <a:r>
              <a:rPr lang="en-US" b="1">
                <a:solidFill>
                  <a:schemeClr val="tx1"/>
                </a:solidFill>
              </a:rPr>
              <a:t> Scrum Master là ‘đầy tớ của nhân dân’, có trách nhiệm giúp đội </a:t>
            </a:r>
            <a:r>
              <a:rPr lang="en-US" b="1">
                <a:solidFill>
                  <a:srgbClr val="FF0000"/>
                </a:solidFill>
              </a:rPr>
              <a:t>giải quyết mọi vướng mắc, bảo vệ đội, đảm bảo đội theo đúng quy trình qua hướng dẫn &amp; đào tạo</a:t>
            </a:r>
            <a:r>
              <a:rPr lang="en-US" b="1">
                <a:solidFill>
                  <a:schemeClr val="tx1"/>
                </a:solidFill>
              </a:rPr>
              <a:t>.</a:t>
            </a:r>
          </a:p>
          <a:p>
            <a:pPr>
              <a:spcAft>
                <a:spcPts val="1800"/>
              </a:spcAft>
              <a:buFont typeface="Arial" pitchFamily="34" charset="0"/>
              <a:buChar char="•"/>
            </a:pPr>
            <a:r>
              <a:rPr lang="en-US" b="1">
                <a:solidFill>
                  <a:schemeClr val="tx1"/>
                </a:solidFill>
              </a:rPr>
              <a:t> Không có Scrum Master, khả năng thất bại của dự án là rất lớn</a:t>
            </a:r>
          </a:p>
        </p:txBody>
      </p:sp>
      <p:sp>
        <p:nvSpPr>
          <p:cNvPr id="8" name="Rounded Rectangle 7"/>
          <p:cNvSpPr/>
          <p:nvPr/>
        </p:nvSpPr>
        <p:spPr>
          <a:xfrm>
            <a:off x="6610525" y="1807128"/>
            <a:ext cx="771787" cy="1143000"/>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8">
            <a:extLst>
              <a:ext uri="{FF2B5EF4-FFF2-40B4-BE49-F238E27FC236}">
                <a16:creationId xmlns:a16="http://schemas.microsoft.com/office/drawing/2014/main" id="{A430FFF2-4E3E-43E1-8508-05496A41359D}"/>
              </a:ext>
            </a:extLst>
          </p:cNvPr>
          <p:cNvSpPr>
            <a:spLocks noGrp="1"/>
          </p:cNvSpPr>
          <p:nvPr>
            <p:ph type="ftr" sz="quarter" idx="11"/>
          </p:nvPr>
        </p:nvSpPr>
        <p:spPr/>
        <p:txBody>
          <a:bodyPr/>
          <a:lstStyle/>
          <a:p>
            <a:r>
              <a:rPr lang="vi-VN"/>
              <a:t>Bản quyền thuộc Học viện iBPO. Cấm sao chép dưới mọi hình thức</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CF2570-AA00-4AF4-B55C-386DE1AB002C}"/>
              </a:ext>
            </a:extLst>
          </p:cNvPr>
          <p:cNvSpPr>
            <a:spLocks noGrp="1"/>
          </p:cNvSpPr>
          <p:nvPr>
            <p:ph type="title"/>
          </p:nvPr>
        </p:nvSpPr>
        <p:spPr/>
        <p:txBody>
          <a:bodyPr>
            <a:normAutofit/>
          </a:bodyPr>
          <a:lstStyle/>
          <a:p>
            <a:r>
              <a:rPr lang="en-US"/>
              <a:t>Công cụ &amp; Sự kiện Scrum</a:t>
            </a:r>
            <a:endParaRPr lang="vi-VN"/>
          </a:p>
        </p:txBody>
      </p:sp>
      <p:sp>
        <p:nvSpPr>
          <p:cNvPr id="2" name="Text Placeholder 1"/>
          <p:cNvSpPr>
            <a:spLocks noGrp="1"/>
          </p:cNvSpPr>
          <p:nvPr>
            <p:ph idx="1"/>
          </p:nvPr>
        </p:nvSpPr>
        <p:spPr/>
        <p:txBody>
          <a:bodyPr>
            <a:normAutofit/>
          </a:bodyPr>
          <a:lstStyle/>
          <a:p>
            <a:r>
              <a:rPr lang="vi-VN" dirty="0"/>
              <a:t>Artifact:</a:t>
            </a:r>
          </a:p>
          <a:p>
            <a:pPr lvl="1"/>
            <a:r>
              <a:rPr lang="vi-VN" dirty="0"/>
              <a:t> Product Backlog – Nhật ký sản phẩm</a:t>
            </a:r>
          </a:p>
          <a:p>
            <a:pPr lvl="1"/>
            <a:r>
              <a:rPr lang="vi-VN" dirty="0"/>
              <a:t> Sprint Backlog – Nhật ký giai đoạn/ vòng lặp</a:t>
            </a:r>
          </a:p>
          <a:p>
            <a:pPr lvl="1"/>
            <a:r>
              <a:rPr lang="vi-VN" dirty="0"/>
              <a:t> Burndown Chart – Biểu đồ giám sát vòng lặp</a:t>
            </a:r>
          </a:p>
          <a:p>
            <a:r>
              <a:rPr lang="vi-VN" dirty="0"/>
              <a:t> Event:</a:t>
            </a:r>
          </a:p>
          <a:p>
            <a:pPr lvl="1"/>
            <a:r>
              <a:rPr lang="vi-VN" dirty="0"/>
              <a:t>Sprint Planning Meeting – Họp lập kế hoạch vòng lặp</a:t>
            </a:r>
          </a:p>
          <a:p>
            <a:pPr lvl="1"/>
            <a:r>
              <a:rPr lang="vi-VN" dirty="0"/>
              <a:t>Daily Scrum Meeting – Họp hàng ngày</a:t>
            </a:r>
          </a:p>
          <a:p>
            <a:pPr lvl="1"/>
            <a:r>
              <a:rPr lang="vi-VN" dirty="0"/>
              <a:t>Sprint Review – Họp sơ kết</a:t>
            </a:r>
          </a:p>
          <a:p>
            <a:pPr lvl="1"/>
            <a:r>
              <a:rPr lang="vi-VN" dirty="0"/>
              <a:t>Sprint Restrospective – Họp tổng kết vòng lặp</a:t>
            </a:r>
          </a:p>
          <a:p>
            <a:endParaRPr lang="en-US" dirty="0"/>
          </a:p>
        </p:txBody>
      </p:sp>
      <p:sp>
        <p:nvSpPr>
          <p:cNvPr id="5" name="Footer Placeholder 4">
            <a:extLst>
              <a:ext uri="{FF2B5EF4-FFF2-40B4-BE49-F238E27FC236}">
                <a16:creationId xmlns:a16="http://schemas.microsoft.com/office/drawing/2014/main" id="{02BFC785-438D-40C2-ADC8-2BB736583A12}"/>
              </a:ext>
            </a:extLst>
          </p:cNvPr>
          <p:cNvSpPr>
            <a:spLocks noGrp="1"/>
          </p:cNvSpPr>
          <p:nvPr>
            <p:ph type="ftr" sz="quarter" idx="11"/>
          </p:nvPr>
        </p:nvSpPr>
        <p:spPr/>
        <p:txBody>
          <a:bodyPr/>
          <a:lstStyle/>
          <a:p>
            <a:r>
              <a:rPr lang="vi-VN"/>
              <a:t>Bản quyền thuộc Học viện iBPO. Cấm sao chép dưới mọi hình thức</a:t>
            </a: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3E6DC2-726F-4449-BDCA-3816F448DDE3}"/>
              </a:ext>
            </a:extLst>
          </p:cNvPr>
          <p:cNvSpPr>
            <a:spLocks noGrp="1"/>
          </p:cNvSpPr>
          <p:nvPr>
            <p:ph type="title"/>
          </p:nvPr>
        </p:nvSpPr>
        <p:spPr/>
        <p:txBody>
          <a:bodyPr>
            <a:normAutofit/>
          </a:bodyPr>
          <a:lstStyle/>
          <a:p>
            <a:r>
              <a:rPr lang="en-US"/>
              <a:t>Artifact_Product Backlog (PB)</a:t>
            </a:r>
            <a:endParaRPr lang="vi-VN"/>
          </a:p>
        </p:txBody>
      </p:sp>
      <p:sp>
        <p:nvSpPr>
          <p:cNvPr id="2" name="Text Placeholder 1"/>
          <p:cNvSpPr>
            <a:spLocks noGrp="1"/>
          </p:cNvSpPr>
          <p:nvPr>
            <p:ph idx="1"/>
          </p:nvPr>
        </p:nvSpPr>
        <p:spPr>
          <a:xfrm>
            <a:off x="1097280" y="1500877"/>
            <a:ext cx="10058400" cy="4186068"/>
          </a:xfrm>
        </p:spPr>
        <p:txBody>
          <a:bodyPr/>
          <a:lstStyle/>
          <a:p>
            <a:r>
              <a:rPr lang="en-US" sz="2800"/>
              <a:t>Danh sách tính năng/ đầu ra dự án được phân ưu tiên dựa trên giá trị đối với công việc khách hàng   </a:t>
            </a:r>
            <a:endParaRPr lang="vi-VN" sz="2800"/>
          </a:p>
        </p:txBody>
      </p:sp>
      <p:graphicFrame>
        <p:nvGraphicFramePr>
          <p:cNvPr id="11" name="Table 10"/>
          <p:cNvGraphicFramePr>
            <a:graphicFrameLocks noGrp="1"/>
          </p:cNvGraphicFramePr>
          <p:nvPr/>
        </p:nvGraphicFramePr>
        <p:xfrm>
          <a:off x="4877323" y="3684852"/>
          <a:ext cx="2209800" cy="1563688"/>
        </p:xfrm>
        <a:graphic>
          <a:graphicData uri="http://schemas.openxmlformats.org/drawingml/2006/table">
            <a:tbl>
              <a:tblPr firstRow="1" bandRow="1">
                <a:tableStyleId>{5C22544A-7EE6-4342-B048-85BDC9FD1C3A}</a:tableStyleId>
              </a:tblPr>
              <a:tblGrid>
                <a:gridCol w="1808019">
                  <a:extLst>
                    <a:ext uri="{9D8B030D-6E8A-4147-A177-3AD203B41FA5}">
                      <a16:colId xmlns:a16="http://schemas.microsoft.com/office/drawing/2014/main" val="20000"/>
                    </a:ext>
                  </a:extLst>
                </a:gridCol>
                <a:gridCol w="401781">
                  <a:extLst>
                    <a:ext uri="{9D8B030D-6E8A-4147-A177-3AD203B41FA5}">
                      <a16:colId xmlns:a16="http://schemas.microsoft.com/office/drawing/2014/main" val="20001"/>
                    </a:ext>
                  </a:extLst>
                </a:gridCol>
              </a:tblGrid>
              <a:tr h="222232">
                <a:tc>
                  <a:txBody>
                    <a:bodyPr/>
                    <a:lstStyle/>
                    <a:p>
                      <a:endParaRPr lang="en-US" sz="800"/>
                    </a:p>
                  </a:txBody>
                  <a:tcPr marT="45718" marB="45718">
                    <a:lnL w="12700" cap="flat" cmpd="sng" algn="ctr">
                      <a:solidFill>
                        <a:srgbClr val="CCD6D8"/>
                      </a:solidFill>
                      <a:prstDash val="solid"/>
                      <a:round/>
                      <a:headEnd type="none" w="med" len="med"/>
                      <a:tailEnd type="none" w="med" len="med"/>
                    </a:lnL>
                    <a:lnT w="12700" cap="flat" cmpd="sng" algn="ctr">
                      <a:solidFill>
                        <a:srgbClr val="CCD6D8"/>
                      </a:solidFill>
                      <a:prstDash val="solid"/>
                      <a:round/>
                      <a:headEnd type="none" w="med" len="med"/>
                      <a:tailEnd type="none" w="med" len="med"/>
                    </a:lnT>
                    <a:solidFill>
                      <a:srgbClr val="00323A"/>
                    </a:solidFill>
                  </a:tcPr>
                </a:tc>
                <a:tc>
                  <a:txBody>
                    <a:bodyPr/>
                    <a:lstStyle/>
                    <a:p>
                      <a:endParaRPr lang="en-US" sz="800"/>
                    </a:p>
                  </a:txBody>
                  <a:tcPr marT="45718" marB="45718">
                    <a:lnR w="12700" cap="flat" cmpd="sng" algn="ctr">
                      <a:solidFill>
                        <a:srgbClr val="CCD6D8"/>
                      </a:solidFill>
                      <a:prstDash val="solid"/>
                      <a:round/>
                      <a:headEnd type="none" w="med" len="med"/>
                      <a:tailEnd type="none" w="med" len="med"/>
                    </a:lnR>
                    <a:lnT w="12700" cap="flat" cmpd="sng" algn="ctr">
                      <a:solidFill>
                        <a:srgbClr val="CCD6D8"/>
                      </a:solidFill>
                      <a:prstDash val="solid"/>
                      <a:round/>
                      <a:headEnd type="none" w="med" len="med"/>
                      <a:tailEnd type="none" w="med" len="med"/>
                    </a:lnT>
                    <a:solidFill>
                      <a:srgbClr val="00323A"/>
                    </a:solidFill>
                  </a:tcPr>
                </a:tc>
                <a:extLst>
                  <a:ext uri="{0D108BD9-81ED-4DB2-BD59-A6C34878D82A}">
                    <a16:rowId xmlns:a16="http://schemas.microsoft.com/office/drawing/2014/main" val="10000"/>
                  </a:ext>
                </a:extLst>
              </a:tr>
              <a:tr h="335364">
                <a:tc>
                  <a:txBody>
                    <a:bodyPr/>
                    <a:lstStyle/>
                    <a:p>
                      <a:r>
                        <a:rPr lang="en-US" sz="800"/>
                        <a:t>------ ---------- --- -------- -</a:t>
                      </a:r>
                    </a:p>
                  </a:txBody>
                  <a:tcPr marT="45718" marB="45718">
                    <a:lnL w="12700" cap="flat" cmpd="sng" algn="ctr">
                      <a:solidFill>
                        <a:srgbClr val="CCD6D8"/>
                      </a:solidFill>
                      <a:prstDash val="solid"/>
                      <a:round/>
                      <a:headEnd type="none" w="med" len="med"/>
                      <a:tailEnd type="none" w="med" len="med"/>
                    </a:lnL>
                  </a:tcPr>
                </a:tc>
                <a:tc>
                  <a:txBody>
                    <a:bodyPr/>
                    <a:lstStyle/>
                    <a:p>
                      <a:r>
                        <a:rPr lang="en-US" sz="1200"/>
                        <a:t>#</a:t>
                      </a:r>
                    </a:p>
                  </a:txBody>
                  <a:tcPr marT="45718" marB="45718">
                    <a:lnR w="12700" cap="flat" cmpd="sng" algn="ctr">
                      <a:solidFill>
                        <a:srgbClr val="CCD6D8"/>
                      </a:solidFill>
                      <a:prstDash val="solid"/>
                      <a:round/>
                      <a:headEnd type="none" w="med" len="med"/>
                      <a:tailEnd type="none" w="med" len="med"/>
                    </a:lnR>
                  </a:tcPr>
                </a:tc>
                <a:extLst>
                  <a:ext uri="{0D108BD9-81ED-4DB2-BD59-A6C34878D82A}">
                    <a16:rowId xmlns:a16="http://schemas.microsoft.com/office/drawing/2014/main" val="10001"/>
                  </a:ext>
                </a:extLst>
              </a:tr>
              <a:tr h="335364">
                <a:tc>
                  <a:txBody>
                    <a:bodyPr/>
                    <a:lstStyle/>
                    <a:p>
                      <a:r>
                        <a:rPr lang="en-US" sz="800"/>
                        <a:t>--------- ----</a:t>
                      </a:r>
                      <a:r>
                        <a:rPr lang="en-US" sz="800" baseline="0"/>
                        <a:t> </a:t>
                      </a:r>
                      <a:r>
                        <a:rPr lang="en-US" sz="800"/>
                        <a:t>------- ---- ----</a:t>
                      </a:r>
                    </a:p>
                  </a:txBody>
                  <a:tcPr marT="45718" marB="45718">
                    <a:lnL w="12700" cap="flat" cmpd="sng" algn="ctr">
                      <a:solidFill>
                        <a:srgbClr val="CCD6D8"/>
                      </a:solidFill>
                      <a:prstDash val="solid"/>
                      <a:round/>
                      <a:headEnd type="none" w="med" len="med"/>
                      <a:tailEnd type="none" w="med" len="med"/>
                    </a:lnL>
                  </a:tcPr>
                </a:tc>
                <a:tc>
                  <a:txBody>
                    <a:bodyPr/>
                    <a:lstStyle/>
                    <a:p>
                      <a:r>
                        <a:rPr lang="en-US" sz="1200"/>
                        <a:t>#</a:t>
                      </a:r>
                    </a:p>
                  </a:txBody>
                  <a:tcPr marT="45718" marB="45718">
                    <a:lnR w="12700" cap="flat" cmpd="sng" algn="ctr">
                      <a:solidFill>
                        <a:srgbClr val="CCD6D8"/>
                      </a:solidFill>
                      <a:prstDash val="solid"/>
                      <a:round/>
                      <a:headEnd type="none" w="med" len="med"/>
                      <a:tailEnd type="none" w="med" len="med"/>
                    </a:lnR>
                  </a:tcPr>
                </a:tc>
                <a:extLst>
                  <a:ext uri="{0D108BD9-81ED-4DB2-BD59-A6C34878D82A}">
                    <a16:rowId xmlns:a16="http://schemas.microsoft.com/office/drawing/2014/main" val="10002"/>
                  </a:ext>
                </a:extLst>
              </a:tr>
              <a:tr h="33536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a:t>------ ---------- --- -------- -</a:t>
                      </a:r>
                    </a:p>
                  </a:txBody>
                  <a:tcPr marT="45718" marB="45718">
                    <a:lnL w="12700" cap="flat" cmpd="sng" algn="ctr">
                      <a:solidFill>
                        <a:srgbClr val="CCD6D8"/>
                      </a:solidFill>
                      <a:prstDash val="solid"/>
                      <a:round/>
                      <a:headEnd type="none" w="med" len="med"/>
                      <a:tailEnd type="none" w="med" len="med"/>
                    </a:lnL>
                  </a:tcPr>
                </a:tc>
                <a:tc>
                  <a:txBody>
                    <a:bodyPr/>
                    <a:lstStyle/>
                    <a:p>
                      <a:r>
                        <a:rPr lang="en-US" sz="1200"/>
                        <a:t>#</a:t>
                      </a:r>
                    </a:p>
                  </a:txBody>
                  <a:tcPr marT="45718" marB="45718">
                    <a:lnR w="12700" cap="flat" cmpd="sng" algn="ctr">
                      <a:solidFill>
                        <a:srgbClr val="CCD6D8"/>
                      </a:solidFill>
                      <a:prstDash val="solid"/>
                      <a:round/>
                      <a:headEnd type="none" w="med" len="med"/>
                      <a:tailEnd type="none" w="med" len="med"/>
                    </a:lnR>
                  </a:tcPr>
                </a:tc>
                <a:extLst>
                  <a:ext uri="{0D108BD9-81ED-4DB2-BD59-A6C34878D82A}">
                    <a16:rowId xmlns:a16="http://schemas.microsoft.com/office/drawing/2014/main" val="10003"/>
                  </a:ext>
                </a:extLst>
              </a:tr>
              <a:tr h="33536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a:t>--------- ----</a:t>
                      </a:r>
                      <a:r>
                        <a:rPr lang="en-US" sz="800" baseline="0"/>
                        <a:t> </a:t>
                      </a:r>
                      <a:r>
                        <a:rPr lang="en-US" sz="800"/>
                        <a:t>------- ---- ----</a:t>
                      </a:r>
                    </a:p>
                  </a:txBody>
                  <a:tcPr marT="45718" marB="45718">
                    <a:lnL w="12700" cap="flat" cmpd="sng" algn="ctr">
                      <a:solidFill>
                        <a:srgbClr val="CCD6D8"/>
                      </a:solidFill>
                      <a:prstDash val="solid"/>
                      <a:round/>
                      <a:headEnd type="none" w="med" len="med"/>
                      <a:tailEnd type="none" w="med" len="med"/>
                    </a:lnL>
                    <a:lnB w="12700" cap="flat" cmpd="sng" algn="ctr">
                      <a:solidFill>
                        <a:srgbClr val="CCD6D8"/>
                      </a:solidFill>
                      <a:prstDash val="solid"/>
                      <a:round/>
                      <a:headEnd type="none" w="med" len="med"/>
                      <a:tailEnd type="none" w="med" len="med"/>
                    </a:lnB>
                  </a:tcPr>
                </a:tc>
                <a:tc>
                  <a:txBody>
                    <a:bodyPr/>
                    <a:lstStyle/>
                    <a:p>
                      <a:r>
                        <a:rPr lang="en-US" sz="1200"/>
                        <a:t>#</a:t>
                      </a:r>
                    </a:p>
                  </a:txBody>
                  <a:tcPr marT="45718" marB="45718">
                    <a:lnR w="12700" cap="flat" cmpd="sng" algn="ctr">
                      <a:solidFill>
                        <a:srgbClr val="CCD6D8"/>
                      </a:solidFill>
                      <a:prstDash val="solid"/>
                      <a:round/>
                      <a:headEnd type="none" w="med" len="med"/>
                      <a:tailEnd type="none" w="med" len="med"/>
                    </a:lnR>
                    <a:lnB w="12700" cap="flat" cmpd="sng" algn="ctr">
                      <a:solidFill>
                        <a:srgbClr val="CCD6D8"/>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2" name="TextBox 4"/>
          <p:cNvSpPr txBox="1">
            <a:spLocks noChangeArrowheads="1"/>
          </p:cNvSpPr>
          <p:nvPr/>
        </p:nvSpPr>
        <p:spPr bwMode="auto">
          <a:xfrm>
            <a:off x="1846890" y="3017681"/>
            <a:ext cx="2281443" cy="923330"/>
          </a:xfrm>
          <a:prstGeom prst="rect">
            <a:avLst/>
          </a:prstGeom>
          <a:solidFill>
            <a:schemeClr val="accent2">
              <a:lumMod val="40000"/>
              <a:lumOff val="60000"/>
            </a:schemeClr>
          </a:solidFill>
          <a:ln w="9525">
            <a:solidFill>
              <a:srgbClr val="00323A"/>
            </a:solidFill>
            <a:miter lim="800000"/>
            <a:headEnd/>
            <a:tailEnd/>
          </a:ln>
        </p:spPr>
        <p:txBody>
          <a:bodyPr wrap="square">
            <a:spAutoFit/>
          </a:bodyPr>
          <a:lstStyle/>
          <a:p>
            <a:r>
              <a:rPr lang="en-US">
                <a:cs typeface="Arial" pitchFamily="34" charset="0"/>
              </a:rPr>
              <a:t>PB items (user stories, features, bugs)</a:t>
            </a:r>
          </a:p>
        </p:txBody>
      </p:sp>
      <p:sp>
        <p:nvSpPr>
          <p:cNvPr id="13" name="TextBox 5"/>
          <p:cNvSpPr txBox="1">
            <a:spLocks noChangeArrowheads="1"/>
          </p:cNvSpPr>
          <p:nvPr/>
        </p:nvSpPr>
        <p:spPr bwMode="auto">
          <a:xfrm>
            <a:off x="6863080" y="5513652"/>
            <a:ext cx="2281443" cy="646331"/>
          </a:xfrm>
          <a:prstGeom prst="rect">
            <a:avLst/>
          </a:prstGeom>
          <a:solidFill>
            <a:schemeClr val="accent2">
              <a:lumMod val="40000"/>
              <a:lumOff val="60000"/>
            </a:schemeClr>
          </a:solidFill>
          <a:ln w="9525">
            <a:solidFill>
              <a:srgbClr val="00323A"/>
            </a:solidFill>
            <a:miter lim="800000"/>
            <a:headEnd/>
            <a:tailEnd/>
          </a:ln>
        </p:spPr>
        <p:txBody>
          <a:bodyPr wrap="square">
            <a:spAutoFit/>
          </a:bodyPr>
          <a:lstStyle/>
          <a:p>
            <a:r>
              <a:rPr lang="en-US">
                <a:cs typeface="Arial" pitchFamily="34" charset="0"/>
              </a:rPr>
              <a:t>Ước lượng cho từng item</a:t>
            </a:r>
          </a:p>
        </p:txBody>
      </p:sp>
      <p:cxnSp>
        <p:nvCxnSpPr>
          <p:cNvPr id="14" name="Straight Connector 6"/>
          <p:cNvCxnSpPr>
            <a:cxnSpLocks noChangeShapeType="1"/>
            <a:stCxn id="12" idx="3"/>
          </p:cNvCxnSpPr>
          <p:nvPr/>
        </p:nvCxnSpPr>
        <p:spPr bwMode="auto">
          <a:xfrm>
            <a:off x="4128333" y="3479346"/>
            <a:ext cx="990600" cy="909935"/>
          </a:xfrm>
          <a:prstGeom prst="line">
            <a:avLst/>
          </a:prstGeom>
          <a:noFill/>
          <a:ln w="9525">
            <a:solidFill>
              <a:schemeClr val="tx1"/>
            </a:solidFill>
            <a:round/>
            <a:headEnd/>
            <a:tailEnd/>
          </a:ln>
        </p:spPr>
      </p:cxnSp>
      <p:cxnSp>
        <p:nvCxnSpPr>
          <p:cNvPr id="15" name="Straight Connector 7"/>
          <p:cNvCxnSpPr>
            <a:cxnSpLocks noChangeShapeType="1"/>
            <a:stCxn id="13" idx="0"/>
          </p:cNvCxnSpPr>
          <p:nvPr/>
        </p:nvCxnSpPr>
        <p:spPr bwMode="auto">
          <a:xfrm rot="16200000" flipV="1">
            <a:off x="7164464" y="4674314"/>
            <a:ext cx="609600" cy="1069076"/>
          </a:xfrm>
          <a:prstGeom prst="line">
            <a:avLst/>
          </a:prstGeom>
          <a:noFill/>
          <a:ln w="9525">
            <a:solidFill>
              <a:schemeClr val="tx1"/>
            </a:solidFill>
            <a:round/>
            <a:headEnd/>
            <a:tailEnd/>
          </a:ln>
        </p:spPr>
      </p:cxnSp>
      <p:sp>
        <p:nvSpPr>
          <p:cNvPr id="16" name="TextBox 8"/>
          <p:cNvSpPr txBox="1">
            <a:spLocks noChangeArrowheads="1"/>
          </p:cNvSpPr>
          <p:nvPr/>
        </p:nvSpPr>
        <p:spPr bwMode="auto">
          <a:xfrm>
            <a:off x="2672080" y="5437451"/>
            <a:ext cx="2281443" cy="646331"/>
          </a:xfrm>
          <a:prstGeom prst="rect">
            <a:avLst/>
          </a:prstGeom>
          <a:solidFill>
            <a:schemeClr val="accent2">
              <a:lumMod val="40000"/>
              <a:lumOff val="60000"/>
            </a:schemeClr>
          </a:solidFill>
          <a:ln w="9525">
            <a:solidFill>
              <a:srgbClr val="00323A"/>
            </a:solidFill>
            <a:miter lim="800000"/>
            <a:headEnd/>
            <a:tailEnd/>
          </a:ln>
        </p:spPr>
        <p:txBody>
          <a:bodyPr wrap="square">
            <a:spAutoFit/>
          </a:bodyPr>
          <a:lstStyle/>
          <a:p>
            <a:r>
              <a:rPr lang="en-US">
                <a:cs typeface="Arial" pitchFamily="34" charset="0"/>
              </a:rPr>
              <a:t>Liệt kê theo độ ưu tiên cao -&gt; thấp</a:t>
            </a:r>
          </a:p>
        </p:txBody>
      </p:sp>
      <p:cxnSp>
        <p:nvCxnSpPr>
          <p:cNvPr id="17" name="Straight Connector 9"/>
          <p:cNvCxnSpPr>
            <a:cxnSpLocks noChangeShapeType="1"/>
            <a:stCxn id="16" idx="3"/>
          </p:cNvCxnSpPr>
          <p:nvPr/>
        </p:nvCxnSpPr>
        <p:spPr bwMode="auto">
          <a:xfrm flipV="1">
            <a:off x="4953523" y="4675454"/>
            <a:ext cx="990600" cy="1085163"/>
          </a:xfrm>
          <a:prstGeom prst="line">
            <a:avLst/>
          </a:prstGeom>
          <a:noFill/>
          <a:ln w="9525">
            <a:solidFill>
              <a:schemeClr val="tx1"/>
            </a:solidFill>
            <a:round/>
            <a:headEnd/>
            <a:tailEnd/>
          </a:ln>
        </p:spPr>
      </p:cxnSp>
      <p:sp>
        <p:nvSpPr>
          <p:cNvPr id="5" name="Footer Placeholder 4">
            <a:extLst>
              <a:ext uri="{FF2B5EF4-FFF2-40B4-BE49-F238E27FC236}">
                <a16:creationId xmlns:a16="http://schemas.microsoft.com/office/drawing/2014/main" id="{50EFE87A-A949-49D2-86C3-62EB0B76AE03}"/>
              </a:ext>
            </a:extLst>
          </p:cNvPr>
          <p:cNvSpPr>
            <a:spLocks noGrp="1"/>
          </p:cNvSpPr>
          <p:nvPr>
            <p:ph type="ftr" sz="quarter" idx="11"/>
          </p:nvPr>
        </p:nvSpPr>
        <p:spPr/>
        <p:txBody>
          <a:bodyPr/>
          <a:lstStyle/>
          <a:p>
            <a:r>
              <a:rPr lang="vi-VN"/>
              <a:t>Bản quyền thuộc Học viện iBPO. Cấm sao chép dưới mọi hình thức</a:t>
            </a: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1E24B-C9BB-4049-A378-BD6D1D7E2E22}"/>
              </a:ext>
            </a:extLst>
          </p:cNvPr>
          <p:cNvSpPr>
            <a:spLocks noGrp="1"/>
          </p:cNvSpPr>
          <p:nvPr>
            <p:ph type="title"/>
          </p:nvPr>
        </p:nvSpPr>
        <p:spPr/>
        <p:txBody>
          <a:bodyPr>
            <a:normAutofit/>
          </a:bodyPr>
          <a:lstStyle/>
          <a:p>
            <a:r>
              <a:rPr lang="en-US"/>
              <a:t>Artifact_Product Backlog</a:t>
            </a:r>
            <a:endParaRPr lang="vi-VN"/>
          </a:p>
        </p:txBody>
      </p:sp>
      <p:sp>
        <p:nvSpPr>
          <p:cNvPr id="2" name="Content Placeholder 1">
            <a:extLst>
              <a:ext uri="{FF2B5EF4-FFF2-40B4-BE49-F238E27FC236}">
                <a16:creationId xmlns:a16="http://schemas.microsoft.com/office/drawing/2014/main" id="{86FA1069-6A6F-450D-862A-0625562B3873}"/>
              </a:ext>
            </a:extLst>
          </p:cNvPr>
          <p:cNvSpPr>
            <a:spLocks noGrp="1"/>
          </p:cNvSpPr>
          <p:nvPr>
            <p:ph idx="1"/>
          </p:nvPr>
        </p:nvSpPr>
        <p:spPr/>
        <p:txBody>
          <a:bodyPr/>
          <a:lstStyle/>
          <a:p>
            <a:endParaRPr lang="vi-VN"/>
          </a:p>
        </p:txBody>
      </p:sp>
      <p:graphicFrame>
        <p:nvGraphicFramePr>
          <p:cNvPr id="78" name="Table 77"/>
          <p:cNvGraphicFramePr>
            <a:graphicFrameLocks noGrp="1"/>
          </p:cNvGraphicFramePr>
          <p:nvPr/>
        </p:nvGraphicFramePr>
        <p:xfrm>
          <a:off x="1190026" y="1549913"/>
          <a:ext cx="8648568" cy="4163418"/>
        </p:xfrm>
        <a:graphic>
          <a:graphicData uri="http://schemas.openxmlformats.org/drawingml/2006/table">
            <a:tbl>
              <a:tblPr firstRow="1" bandRow="1">
                <a:tableStyleId>{5C22544A-7EE6-4342-B048-85BDC9FD1C3A}</a:tableStyleId>
              </a:tblPr>
              <a:tblGrid>
                <a:gridCol w="2162142">
                  <a:extLst>
                    <a:ext uri="{9D8B030D-6E8A-4147-A177-3AD203B41FA5}">
                      <a16:colId xmlns:a16="http://schemas.microsoft.com/office/drawing/2014/main" val="20000"/>
                    </a:ext>
                  </a:extLst>
                </a:gridCol>
                <a:gridCol w="2162142">
                  <a:extLst>
                    <a:ext uri="{9D8B030D-6E8A-4147-A177-3AD203B41FA5}">
                      <a16:colId xmlns:a16="http://schemas.microsoft.com/office/drawing/2014/main" val="20001"/>
                    </a:ext>
                  </a:extLst>
                </a:gridCol>
                <a:gridCol w="2162142">
                  <a:extLst>
                    <a:ext uri="{9D8B030D-6E8A-4147-A177-3AD203B41FA5}">
                      <a16:colId xmlns:a16="http://schemas.microsoft.com/office/drawing/2014/main" val="20002"/>
                    </a:ext>
                  </a:extLst>
                </a:gridCol>
                <a:gridCol w="2162142">
                  <a:extLst>
                    <a:ext uri="{9D8B030D-6E8A-4147-A177-3AD203B41FA5}">
                      <a16:colId xmlns:a16="http://schemas.microsoft.com/office/drawing/2014/main" val="20003"/>
                    </a:ext>
                  </a:extLst>
                </a:gridCol>
              </a:tblGrid>
              <a:tr h="61905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Arial"/>
                          <a:ea typeface="ＭＳ Ｐゴシック" charset="-128"/>
                          <a:cs typeface="Arial"/>
                        </a:rPr>
                        <a:t>Priority</a:t>
                      </a:r>
                    </a:p>
                  </a:txBody>
                  <a:tcPr anchor="ct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Arial"/>
                          <a:ea typeface="ＭＳ Ｐゴシック" charset="-128"/>
                          <a:cs typeface="Arial"/>
                        </a:rPr>
                        <a:t>Description</a:t>
                      </a:r>
                    </a:p>
                  </a:txBody>
                  <a:tcPr anchor="ct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Arial"/>
                          <a:ea typeface="ＭＳ Ｐゴシック" charset="-128"/>
                          <a:cs typeface="Arial"/>
                        </a:rPr>
                        <a:t>Size</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a:ea typeface="ＭＳ Ｐゴシック" charset="-128"/>
                          <a:cs typeface="Arial"/>
                        </a:rPr>
                        <a:t>(from Team)</a:t>
                      </a:r>
                    </a:p>
                  </a:txBody>
                  <a:tcPr anchor="ct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Arial"/>
                          <a:ea typeface="ＭＳ Ｐゴシック" charset="-128"/>
                          <a:cs typeface="Arial"/>
                        </a:rPr>
                        <a:t>Value</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a:ea typeface="ＭＳ Ｐゴシック" charset="-128"/>
                          <a:cs typeface="Arial"/>
                        </a:rPr>
                        <a:t>(from Product Owner)</a:t>
                      </a:r>
                      <a:endParaRPr kumimoji="0" lang="en-US" sz="1600" b="1" i="0" u="none" strike="noStrike" cap="none" normalizeH="0" baseline="0">
                        <a:ln>
                          <a:noFill/>
                        </a:ln>
                        <a:solidFill>
                          <a:schemeClr val="tx1"/>
                        </a:solidFill>
                        <a:effectLst/>
                        <a:latin typeface="Arial"/>
                        <a:ea typeface="ＭＳ Ｐゴシック" charset="-128"/>
                        <a:cs typeface="Arial"/>
                      </a:endParaRPr>
                    </a:p>
                  </a:txBody>
                  <a:tcPr anchor="ctr" horzOverflow="overflow"/>
                </a:tc>
                <a:extLst>
                  <a:ext uri="{0D108BD9-81ED-4DB2-BD59-A6C34878D82A}">
                    <a16:rowId xmlns:a16="http://schemas.microsoft.com/office/drawing/2014/main" val="10000"/>
                  </a:ext>
                </a:extLst>
              </a:tr>
              <a:tr h="44304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a:ea typeface="ＭＳ Ｐゴシック" charset="-128"/>
                          <a:cs typeface="Arial"/>
                        </a:rPr>
                        <a:t>1</a:t>
                      </a:r>
                    </a:p>
                  </a:txBody>
                  <a:tcPr horzOverflow="overflow"/>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a:ea typeface="ＭＳ Ｐゴシック" charset="-128"/>
                          <a:cs typeface="Arial"/>
                        </a:rPr>
                        <a:t>Feature A</a:t>
                      </a:r>
                    </a:p>
                  </a:txBody>
                  <a:tcP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a:ea typeface="ＭＳ Ｐゴシック" charset="-128"/>
                          <a:cs typeface="Arial"/>
                        </a:rPr>
                        <a:t>3</a:t>
                      </a:r>
                    </a:p>
                  </a:txBody>
                  <a:tcP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a:ea typeface="ＭＳ Ｐゴシック" charset="-128"/>
                          <a:cs typeface="Arial"/>
                        </a:rPr>
                        <a:t>Extra-High</a:t>
                      </a:r>
                    </a:p>
                  </a:txBody>
                  <a:tcPr horzOverflow="overflow"/>
                </a:tc>
                <a:extLst>
                  <a:ext uri="{0D108BD9-81ED-4DB2-BD59-A6C34878D82A}">
                    <a16:rowId xmlns:a16="http://schemas.microsoft.com/office/drawing/2014/main" val="10001"/>
                  </a:ext>
                </a:extLst>
              </a:tr>
              <a:tr h="44304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a:ea typeface="ＭＳ Ｐゴシック" charset="-128"/>
                          <a:cs typeface="Arial"/>
                        </a:rPr>
                        <a:t>2</a:t>
                      </a:r>
                    </a:p>
                  </a:txBody>
                  <a:tcPr horzOverflow="overflow"/>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a:ea typeface="ＭＳ Ｐゴシック" charset="-128"/>
                          <a:cs typeface="Arial"/>
                        </a:rPr>
                        <a:t>Feature B</a:t>
                      </a:r>
                    </a:p>
                  </a:txBody>
                  <a:tcP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a:ea typeface="ＭＳ Ｐゴシック" charset="-128"/>
                          <a:cs typeface="Arial"/>
                        </a:rPr>
                        <a:t>5</a:t>
                      </a:r>
                    </a:p>
                  </a:txBody>
                  <a:tcP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a:ea typeface="ＭＳ Ｐゴシック" charset="-128"/>
                          <a:cs typeface="Arial"/>
                        </a:rPr>
                        <a:t>Extra-High</a:t>
                      </a:r>
                    </a:p>
                  </a:txBody>
                  <a:tcPr horzOverflow="overflow"/>
                </a:tc>
                <a:extLst>
                  <a:ext uri="{0D108BD9-81ED-4DB2-BD59-A6C34878D82A}">
                    <a16:rowId xmlns:a16="http://schemas.microsoft.com/office/drawing/2014/main" val="10002"/>
                  </a:ext>
                </a:extLst>
              </a:tr>
              <a:tr h="44304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a:ea typeface="ＭＳ Ｐゴシック" charset="-128"/>
                          <a:cs typeface="Arial"/>
                        </a:rPr>
                        <a:t>3</a:t>
                      </a:r>
                    </a:p>
                  </a:txBody>
                  <a:tcPr horzOverflow="overflow"/>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a:ea typeface="ＭＳ Ｐゴシック" charset="-128"/>
                          <a:cs typeface="Arial"/>
                        </a:rPr>
                        <a:t>Feature C</a:t>
                      </a:r>
                    </a:p>
                  </a:txBody>
                  <a:tcP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a:ea typeface="ＭＳ Ｐゴシック" charset="-128"/>
                          <a:cs typeface="Arial"/>
                        </a:rPr>
                        <a:t>3</a:t>
                      </a:r>
                    </a:p>
                  </a:txBody>
                  <a:tcP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a:ea typeface="ＭＳ Ｐゴシック" charset="-128"/>
                          <a:cs typeface="Arial"/>
                        </a:rPr>
                        <a:t>High</a:t>
                      </a:r>
                    </a:p>
                  </a:txBody>
                  <a:tcPr horzOverflow="overflow"/>
                </a:tc>
                <a:extLst>
                  <a:ext uri="{0D108BD9-81ED-4DB2-BD59-A6C34878D82A}">
                    <a16:rowId xmlns:a16="http://schemas.microsoft.com/office/drawing/2014/main" val="10003"/>
                  </a:ext>
                </a:extLst>
              </a:tr>
              <a:tr h="44304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a:ea typeface="ＭＳ Ｐゴシック" charset="-128"/>
                          <a:cs typeface="Arial"/>
                        </a:rPr>
                        <a:t>4</a:t>
                      </a:r>
                    </a:p>
                  </a:txBody>
                  <a:tcPr horzOverflow="overflow"/>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a:ea typeface="ＭＳ Ｐゴシック" charset="-128"/>
                          <a:cs typeface="Arial"/>
                        </a:rPr>
                        <a:t>Feature D</a:t>
                      </a:r>
                    </a:p>
                  </a:txBody>
                  <a:tcP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a:ea typeface="ＭＳ Ｐゴシック" charset="-128"/>
                          <a:cs typeface="Arial"/>
                        </a:rPr>
                        <a:t>8</a:t>
                      </a:r>
                    </a:p>
                  </a:txBody>
                  <a:tcP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a:ea typeface="ＭＳ Ｐゴシック" charset="-128"/>
                          <a:cs typeface="Arial"/>
                        </a:rPr>
                        <a:t>Extra-High</a:t>
                      </a:r>
                    </a:p>
                  </a:txBody>
                  <a:tcPr horzOverflow="overflow"/>
                </a:tc>
                <a:extLst>
                  <a:ext uri="{0D108BD9-81ED-4DB2-BD59-A6C34878D82A}">
                    <a16:rowId xmlns:a16="http://schemas.microsoft.com/office/drawing/2014/main" val="10004"/>
                  </a:ext>
                </a:extLst>
              </a:tr>
              <a:tr h="44304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a:ea typeface="ＭＳ Ｐゴシック" charset="-128"/>
                          <a:cs typeface="Arial"/>
                        </a:rPr>
                        <a:t>5</a:t>
                      </a:r>
                    </a:p>
                  </a:txBody>
                  <a:tcPr horzOverflow="overflow"/>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a:ea typeface="ＭＳ Ｐゴシック" charset="-128"/>
                          <a:cs typeface="Arial"/>
                        </a:rPr>
                        <a:t>Feature E</a:t>
                      </a:r>
                    </a:p>
                  </a:txBody>
                  <a:tcP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a:ea typeface="ＭＳ Ｐゴシック" charset="-128"/>
                          <a:cs typeface="Arial"/>
                        </a:rPr>
                        <a:t>5</a:t>
                      </a:r>
                    </a:p>
                  </a:txBody>
                  <a:tcP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a:ea typeface="ＭＳ Ｐゴシック" charset="-128"/>
                          <a:cs typeface="Arial"/>
                        </a:rPr>
                        <a:t>High</a:t>
                      </a:r>
                    </a:p>
                  </a:txBody>
                  <a:tcPr horzOverflow="overflow"/>
                </a:tc>
                <a:extLst>
                  <a:ext uri="{0D108BD9-81ED-4DB2-BD59-A6C34878D82A}">
                    <a16:rowId xmlns:a16="http://schemas.microsoft.com/office/drawing/2014/main" val="10005"/>
                  </a:ext>
                </a:extLst>
              </a:tr>
              <a:tr h="44304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a:ea typeface="ＭＳ Ｐゴシック" charset="-128"/>
                          <a:cs typeface="Arial"/>
                        </a:rPr>
                        <a:t>6</a:t>
                      </a:r>
                    </a:p>
                  </a:txBody>
                  <a:tcPr horzOverflow="overflow"/>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a:ea typeface="ＭＳ Ｐゴシック" charset="-128"/>
                          <a:cs typeface="Arial"/>
                        </a:rPr>
                        <a:t>Feature F</a:t>
                      </a:r>
                    </a:p>
                  </a:txBody>
                  <a:tcP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a:ea typeface="ＭＳ Ｐゴシック" charset="-128"/>
                          <a:cs typeface="Arial"/>
                        </a:rPr>
                        <a:t>2</a:t>
                      </a:r>
                    </a:p>
                  </a:txBody>
                  <a:tcP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a:ea typeface="ＭＳ Ｐゴシック" charset="-128"/>
                          <a:cs typeface="Arial"/>
                        </a:rPr>
                        <a:t>Medium</a:t>
                      </a:r>
                    </a:p>
                  </a:txBody>
                  <a:tcPr horzOverflow="overflow"/>
                </a:tc>
                <a:extLst>
                  <a:ext uri="{0D108BD9-81ED-4DB2-BD59-A6C34878D82A}">
                    <a16:rowId xmlns:a16="http://schemas.microsoft.com/office/drawing/2014/main" val="10006"/>
                  </a:ext>
                </a:extLst>
              </a:tr>
              <a:tr h="44304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a:ea typeface="ＭＳ Ｐゴシック" charset="-128"/>
                          <a:cs typeface="Arial"/>
                        </a:rPr>
                        <a:t>7</a:t>
                      </a:r>
                    </a:p>
                  </a:txBody>
                  <a:tcPr horzOverflow="overflow"/>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a:ea typeface="ＭＳ Ｐゴシック" charset="-128"/>
                          <a:cs typeface="Arial"/>
                        </a:rPr>
                        <a:t>Feature G</a:t>
                      </a:r>
                    </a:p>
                  </a:txBody>
                  <a:tcP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a:ea typeface="ＭＳ Ｐゴシック" charset="-128"/>
                          <a:cs typeface="Arial"/>
                        </a:rPr>
                        <a:t>13</a:t>
                      </a:r>
                    </a:p>
                  </a:txBody>
                  <a:tcP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a:ea typeface="ＭＳ Ｐゴシック" charset="-128"/>
                          <a:cs typeface="Arial"/>
                        </a:rPr>
                        <a:t>High</a:t>
                      </a:r>
                    </a:p>
                  </a:txBody>
                  <a:tcPr horzOverflow="overflow"/>
                </a:tc>
                <a:extLst>
                  <a:ext uri="{0D108BD9-81ED-4DB2-BD59-A6C34878D82A}">
                    <a16:rowId xmlns:a16="http://schemas.microsoft.com/office/drawing/2014/main" val="10007"/>
                  </a:ext>
                </a:extLst>
              </a:tr>
              <a:tr h="44304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a:ea typeface="ＭＳ Ｐゴシック" charset="-128"/>
                          <a:cs typeface="Arial"/>
                        </a:rPr>
                        <a:t>8</a:t>
                      </a:r>
                    </a:p>
                  </a:txBody>
                  <a:tcPr horzOverflow="overflow"/>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a:ea typeface="ＭＳ Ｐゴシック" charset="-128"/>
                          <a:cs typeface="Arial"/>
                        </a:rPr>
                        <a:t>Feature H</a:t>
                      </a:r>
                    </a:p>
                  </a:txBody>
                  <a:tcP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a:ea typeface="ＭＳ Ｐゴシック" charset="-128"/>
                          <a:cs typeface="Arial"/>
                        </a:rPr>
                        <a:t>3</a:t>
                      </a:r>
                    </a:p>
                  </a:txBody>
                  <a:tcPr horzOverflow="overflow"/>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a:ea typeface="ＭＳ Ｐゴシック" charset="-128"/>
                          <a:cs typeface="Arial"/>
                        </a:rPr>
                        <a:t>Low</a:t>
                      </a:r>
                    </a:p>
                  </a:txBody>
                  <a:tcPr horzOverflow="overflow"/>
                </a:tc>
                <a:extLst>
                  <a:ext uri="{0D108BD9-81ED-4DB2-BD59-A6C34878D82A}">
                    <a16:rowId xmlns:a16="http://schemas.microsoft.com/office/drawing/2014/main" val="10008"/>
                  </a:ext>
                </a:extLst>
              </a:tr>
            </a:tbl>
          </a:graphicData>
        </a:graphic>
      </p:graphicFrame>
      <p:sp>
        <p:nvSpPr>
          <p:cNvPr id="5" name="Footer Placeholder 4">
            <a:extLst>
              <a:ext uri="{FF2B5EF4-FFF2-40B4-BE49-F238E27FC236}">
                <a16:creationId xmlns:a16="http://schemas.microsoft.com/office/drawing/2014/main" id="{EB438438-B769-406C-9A8D-B3C7A2B61FF2}"/>
              </a:ext>
            </a:extLst>
          </p:cNvPr>
          <p:cNvSpPr>
            <a:spLocks noGrp="1"/>
          </p:cNvSpPr>
          <p:nvPr>
            <p:ph type="ftr" sz="quarter" idx="11"/>
          </p:nvPr>
        </p:nvSpPr>
        <p:spPr/>
        <p:txBody>
          <a:bodyPr/>
          <a:lstStyle/>
          <a:p>
            <a:r>
              <a:rPr lang="vi-VN"/>
              <a:t>Bản quyền thuộc Học viện iBPO. Cấm sao chép dưới mọi hình thức</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86B3435-D147-054E-B378-DA8234A35A15}"/>
              </a:ext>
            </a:extLst>
          </p:cNvPr>
          <p:cNvSpPr txBox="1"/>
          <p:nvPr/>
        </p:nvSpPr>
        <p:spPr>
          <a:xfrm>
            <a:off x="6411685" y="634947"/>
            <a:ext cx="5127171" cy="1450757"/>
          </a:xfrm>
          <a:prstGeom prst="rect">
            <a:avLst/>
          </a:prstGeom>
        </p:spPr>
        <p:txBody>
          <a:bodyPr vert="horz" lIns="91440" tIns="45720" rIns="91440" bIns="45720" rtlCol="0" anchor="b">
            <a:normAutofit/>
          </a:bodyPr>
          <a:lstStyle/>
          <a:p>
            <a:pPr marL="0" marR="0" lvl="0" indent="0" algn="l" defTabSz="914377" rtl="0" eaLnBrk="1" fontAlgn="auto" latinLnBrk="0" hangingPunct="1">
              <a:lnSpc>
                <a:spcPct val="85000"/>
              </a:lnSpc>
              <a:spcBef>
                <a:spcPct val="0"/>
              </a:spcBef>
              <a:spcAft>
                <a:spcPts val="600"/>
              </a:spcAft>
              <a:buClrTx/>
              <a:buSzTx/>
              <a:buFontTx/>
              <a:buNone/>
              <a:tabLst/>
              <a:defRPr/>
            </a:pPr>
            <a:r>
              <a:rPr kumimoji="0" lang="en-US" sz="3000" b="1" i="0" u="none" strike="noStrike" kern="1200" cap="none" spc="-51" normalizeH="0" baseline="0" noProof="0">
                <a:ln>
                  <a:noFill/>
                </a:ln>
                <a:solidFill>
                  <a:prstClr val="black">
                    <a:lumMod val="75000"/>
                    <a:lumOff val="25000"/>
                  </a:prstClr>
                </a:solidFill>
                <a:effectLst/>
                <a:uLnTx/>
                <a:uFillTx/>
                <a:latin typeface="Calibri Light" panose="020F0302020204030204" pitchFamily="34" charset="0"/>
                <a:ea typeface="+mn-ea"/>
                <a:cs typeface="+mn-cs"/>
              </a:rPr>
              <a:t>LÀM QUEN GIỚI THIỆU NHÓM</a:t>
            </a:r>
          </a:p>
        </p:txBody>
      </p:sp>
      <p:pic>
        <p:nvPicPr>
          <p:cNvPr id="1028" name="Picture 4" descr="Kết quả hình ảnh cho goal in STICKY note">
            <a:extLst>
              <a:ext uri="{FF2B5EF4-FFF2-40B4-BE49-F238E27FC236}">
                <a16:creationId xmlns:a16="http://schemas.microsoft.com/office/drawing/2014/main" id="{371E241B-590F-4633-BA14-CF5C4AAB6446}"/>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b="-2"/>
          <a:stretch/>
        </p:blipFill>
        <p:spPr bwMode="auto">
          <a:xfrm>
            <a:off x="643193" y="1172523"/>
            <a:ext cx="5451627" cy="419291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4F7D00A-F0E3-47CA-907D-2714A125FD63}"/>
              </a:ext>
            </a:extLst>
          </p:cNvPr>
          <p:cNvSpPr txBox="1"/>
          <p:nvPr/>
        </p:nvSpPr>
        <p:spPr>
          <a:xfrm>
            <a:off x="6411687" y="2198918"/>
            <a:ext cx="5127172" cy="3670180"/>
          </a:xfrm>
          <a:prstGeom prst="rect">
            <a:avLst/>
          </a:prstGeom>
        </p:spPr>
        <p:txBody>
          <a:bodyPr vert="horz" lIns="0" tIns="45720" rIns="0" bIns="45720" rtlCol="0">
            <a:normAutofit/>
          </a:bodyPr>
          <a:lstStyle/>
          <a:p>
            <a:pPr marL="285744" indent="-285744" defTabSz="914377">
              <a:lnSpc>
                <a:spcPct val="90000"/>
              </a:lnSpc>
              <a:spcAft>
                <a:spcPts val="600"/>
              </a:spcAft>
              <a:buClr>
                <a:srgbClr val="7FC764"/>
              </a:buClr>
              <a:buFont typeface="Calibri" panose="020F0502020204030204" pitchFamily="34" charset="0"/>
              <a:buChar char="•"/>
              <a:defRPr/>
            </a:pPr>
            <a:r>
              <a:rPr kumimoji="0" lang="en-US" sz="2000" b="1" i="0" u="none" strike="noStrike" kern="1200" cap="none" spc="0" normalizeH="0" baseline="0" noProof="0">
                <a:ln>
                  <a:noFill/>
                </a:ln>
                <a:solidFill>
                  <a:prstClr val="black">
                    <a:lumMod val="75000"/>
                    <a:lumOff val="25000"/>
                  </a:prstClr>
                </a:solidFill>
                <a:effectLst/>
                <a:uLnTx/>
                <a:uFillTx/>
                <a:latin typeface="Calibri Light"/>
                <a:ea typeface="+mn-ea"/>
                <a:cs typeface="+mn-cs"/>
              </a:rPr>
              <a:t>Các nhóm tự giới thiệu </a:t>
            </a:r>
          </a:p>
          <a:p>
            <a:pPr marL="742944" lvl="1" indent="-285744" defTabSz="914377">
              <a:lnSpc>
                <a:spcPct val="90000"/>
              </a:lnSpc>
              <a:spcAft>
                <a:spcPts val="600"/>
              </a:spcAft>
              <a:buClr>
                <a:srgbClr val="7FC764"/>
              </a:buClr>
              <a:buFont typeface="Calibri" panose="020F0502020204030204" pitchFamily="34" charset="0"/>
              <a:buChar char="•"/>
              <a:defRPr/>
            </a:pPr>
            <a:r>
              <a:rPr kumimoji="0" lang="en-US" sz="2000" b="0" i="0" u="none" strike="noStrike" kern="1200" cap="none" spc="0" normalizeH="0" baseline="0" noProof="0">
                <a:ln>
                  <a:noFill/>
                </a:ln>
                <a:solidFill>
                  <a:prstClr val="black">
                    <a:lumMod val="75000"/>
                    <a:lumOff val="25000"/>
                  </a:prstClr>
                </a:solidFill>
                <a:effectLst/>
                <a:uLnTx/>
                <a:uFillTx/>
                <a:latin typeface="Calibri Light"/>
                <a:ea typeface="+mn-ea"/>
                <a:cs typeface="+mn-cs"/>
              </a:rPr>
              <a:t>Tên các thành viên trong nhóm</a:t>
            </a:r>
          </a:p>
          <a:p>
            <a:pPr marL="742944" lvl="1" indent="-285744" defTabSz="914377">
              <a:lnSpc>
                <a:spcPct val="90000"/>
              </a:lnSpc>
              <a:spcAft>
                <a:spcPts val="600"/>
              </a:spcAft>
              <a:buClr>
                <a:srgbClr val="7FC764"/>
              </a:buClr>
              <a:buFont typeface="Calibri" panose="020F0502020204030204" pitchFamily="34" charset="0"/>
              <a:buChar char="•"/>
              <a:defRPr/>
            </a:pPr>
            <a:r>
              <a:rPr kumimoji="0" lang="en-US" sz="2000" b="0" i="0" u="none" strike="noStrike" kern="1200" cap="none" spc="0" normalizeH="0" baseline="0" noProof="0">
                <a:ln>
                  <a:noFill/>
                </a:ln>
                <a:solidFill>
                  <a:prstClr val="black">
                    <a:lumMod val="75000"/>
                    <a:lumOff val="25000"/>
                  </a:prstClr>
                </a:solidFill>
                <a:effectLst/>
                <a:uLnTx/>
                <a:uFillTx/>
                <a:latin typeface="Calibri Light"/>
                <a:ea typeface="+mn-ea"/>
                <a:cs typeface="+mn-cs"/>
              </a:rPr>
              <a:t>Mục tiêu của nhóm mong muốn đạt được</a:t>
            </a:r>
          </a:p>
        </p:txBody>
      </p:sp>
      <p:sp>
        <p:nvSpPr>
          <p:cNvPr id="3" name="Footer Placeholder 2">
            <a:extLst>
              <a:ext uri="{FF2B5EF4-FFF2-40B4-BE49-F238E27FC236}">
                <a16:creationId xmlns:a16="http://schemas.microsoft.com/office/drawing/2014/main" id="{DD10BF82-C253-49A3-BA0F-0166F879D476}"/>
              </a:ext>
            </a:extLst>
          </p:cNvPr>
          <p:cNvSpPr>
            <a:spLocks noGrp="1"/>
          </p:cNvSpPr>
          <p:nvPr>
            <p:ph type="ftr" sz="quarter" idx="10"/>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Bản quyền thuộc Học viện iBPO. Cấm sao chép dưới mọi hình thức</a:t>
            </a: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269878923"/>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DD8678-74B6-4960-9F29-C50CFACBE7E4}"/>
              </a:ext>
            </a:extLst>
          </p:cNvPr>
          <p:cNvSpPr>
            <a:spLocks noGrp="1"/>
          </p:cNvSpPr>
          <p:nvPr>
            <p:ph type="title"/>
          </p:nvPr>
        </p:nvSpPr>
        <p:spPr/>
        <p:txBody>
          <a:bodyPr>
            <a:normAutofit/>
          </a:bodyPr>
          <a:lstStyle/>
          <a:p>
            <a:r>
              <a:rPr lang="en-US"/>
              <a:t>Artifact_Sprint Backlog</a:t>
            </a:r>
            <a:endParaRPr lang="vi-VN"/>
          </a:p>
        </p:txBody>
      </p:sp>
      <p:sp>
        <p:nvSpPr>
          <p:cNvPr id="7" name="Content Placeholder 6">
            <a:extLst>
              <a:ext uri="{FF2B5EF4-FFF2-40B4-BE49-F238E27FC236}">
                <a16:creationId xmlns:a16="http://schemas.microsoft.com/office/drawing/2014/main" id="{BEED8A03-B2E2-488A-9EEC-DF5BB7F1C376}"/>
              </a:ext>
            </a:extLst>
          </p:cNvPr>
          <p:cNvSpPr>
            <a:spLocks noGrp="1"/>
          </p:cNvSpPr>
          <p:nvPr>
            <p:ph idx="1"/>
          </p:nvPr>
        </p:nvSpPr>
        <p:spPr/>
        <p:txBody>
          <a:bodyPr/>
          <a:lstStyle/>
          <a:p>
            <a:r>
              <a:rPr lang="vi-VN"/>
              <a:t> Kế hoạch &amp; ghi nhận kết quả 1 sprint</a:t>
            </a:r>
          </a:p>
          <a:p>
            <a:r>
              <a:rPr lang="vi-VN"/>
              <a:t> Nhật ký ghi công việc đã làm, đang làm &amp; sẽ thực hiện</a:t>
            </a:r>
          </a:p>
        </p:txBody>
      </p:sp>
      <p:pic>
        <p:nvPicPr>
          <p:cNvPr id="2050" name="Picture 2" descr="How Sprint Backlog Differs From Product Backlog - PMWorldNetwork">
            <a:extLst>
              <a:ext uri="{FF2B5EF4-FFF2-40B4-BE49-F238E27FC236}">
                <a16:creationId xmlns:a16="http://schemas.microsoft.com/office/drawing/2014/main" id="{D29464A5-E214-4939-B60B-D6003CE18C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4834" y="3019961"/>
            <a:ext cx="5981700" cy="272415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45762872-A1C6-4F79-9A45-9E0F35B928D4}"/>
              </a:ext>
            </a:extLst>
          </p:cNvPr>
          <p:cNvSpPr>
            <a:spLocks noGrp="1"/>
          </p:cNvSpPr>
          <p:nvPr>
            <p:ph type="ftr" sz="quarter" idx="11"/>
          </p:nvPr>
        </p:nvSpPr>
        <p:spPr/>
        <p:txBody>
          <a:bodyPr/>
          <a:lstStyle/>
          <a:p>
            <a:r>
              <a:rPr lang="vi-VN"/>
              <a:t>Bản quyền thuộc Học viện iBPO. Cấm sao chép dưới mọi hình thức</a:t>
            </a: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F61C476-5D8A-4B6B-8444-C22CCEB0D7B6}"/>
              </a:ext>
            </a:extLst>
          </p:cNvPr>
          <p:cNvSpPr>
            <a:spLocks noGrp="1"/>
          </p:cNvSpPr>
          <p:nvPr>
            <p:ph type="title"/>
          </p:nvPr>
        </p:nvSpPr>
        <p:spPr/>
        <p:txBody>
          <a:bodyPr>
            <a:normAutofit/>
          </a:bodyPr>
          <a:lstStyle/>
          <a:p>
            <a:r>
              <a:rPr lang="en-US"/>
              <a:t>Artifact_Burndown Chart</a:t>
            </a:r>
            <a:endParaRPr lang="vi-VN"/>
          </a:p>
        </p:txBody>
      </p:sp>
      <p:sp>
        <p:nvSpPr>
          <p:cNvPr id="6" name="Content Placeholder 5">
            <a:extLst>
              <a:ext uri="{FF2B5EF4-FFF2-40B4-BE49-F238E27FC236}">
                <a16:creationId xmlns:a16="http://schemas.microsoft.com/office/drawing/2014/main" id="{A3EC8B8B-48C6-4FDF-8586-005DD9DE8EB6}"/>
              </a:ext>
            </a:extLst>
          </p:cNvPr>
          <p:cNvSpPr>
            <a:spLocks noGrp="1"/>
          </p:cNvSpPr>
          <p:nvPr>
            <p:ph idx="1"/>
          </p:nvPr>
        </p:nvSpPr>
        <p:spPr/>
        <p:txBody>
          <a:bodyPr/>
          <a:lstStyle/>
          <a:p>
            <a:r>
              <a:rPr lang="vi-VN"/>
              <a:t>Biểu đồ hiển thị xu hướng dự án dựa trên lượng thời gian cần thiết còn lại để hoàn tất công việc</a:t>
            </a:r>
          </a:p>
        </p:txBody>
      </p:sp>
      <p:pic>
        <p:nvPicPr>
          <p:cNvPr id="4" name="Picture 3" descr="IMG_2552.JPG"/>
          <p:cNvPicPr>
            <a:picLocks noChangeAspect="1"/>
          </p:cNvPicPr>
          <p:nvPr/>
        </p:nvPicPr>
        <p:blipFill>
          <a:blip r:embed="rId2" cstate="email">
            <a:lum bright="20000" contrast="20000"/>
            <a:extLst>
              <a:ext uri="{28A0092B-C50C-407E-A947-70E740481C1C}">
                <a14:useLocalDpi xmlns:a14="http://schemas.microsoft.com/office/drawing/2010/main"/>
              </a:ext>
            </a:extLst>
          </a:blip>
          <a:srcRect/>
          <a:stretch>
            <a:fillRect/>
          </a:stretch>
        </p:blipFill>
        <p:spPr>
          <a:xfrm>
            <a:off x="1080644" y="2659075"/>
            <a:ext cx="5045836" cy="34396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074" name="Picture 2" descr="Burndown Charts">
            <a:extLst>
              <a:ext uri="{FF2B5EF4-FFF2-40B4-BE49-F238E27FC236}">
                <a16:creationId xmlns:a16="http://schemas.microsoft.com/office/drawing/2014/main" id="{09B1CD43-9D76-4606-972A-DC69807574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9118" y="2669986"/>
            <a:ext cx="5143500" cy="360045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E074B1A9-4C89-4250-8B12-1527C5074A6E}"/>
              </a:ext>
            </a:extLst>
          </p:cNvPr>
          <p:cNvSpPr>
            <a:spLocks noGrp="1"/>
          </p:cNvSpPr>
          <p:nvPr>
            <p:ph type="ftr" sz="quarter" idx="11"/>
          </p:nvPr>
        </p:nvSpPr>
        <p:spPr/>
        <p:txBody>
          <a:bodyPr/>
          <a:lstStyle/>
          <a:p>
            <a:r>
              <a:rPr lang="vi-VN"/>
              <a:t>Bản quyền thuộc Học viện iBPO. Cấm sao chép dưới mọi hình thức</a:t>
            </a: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40">
            <a:extLst>
              <a:ext uri="{FF2B5EF4-FFF2-40B4-BE49-F238E27FC236}">
                <a16:creationId xmlns:a16="http://schemas.microsoft.com/office/drawing/2014/main" id="{9935C690-833F-40CE-9A19-C8F9BC165194}"/>
              </a:ext>
            </a:extLst>
          </p:cNvPr>
          <p:cNvSpPr>
            <a:spLocks noGrp="1"/>
          </p:cNvSpPr>
          <p:nvPr>
            <p:ph type="title"/>
          </p:nvPr>
        </p:nvSpPr>
        <p:spPr/>
        <p:txBody>
          <a:bodyPr>
            <a:normAutofit/>
          </a:bodyPr>
          <a:lstStyle/>
          <a:p>
            <a:r>
              <a:rPr lang="en-US"/>
              <a:t>Danh sách cuộc họp Scrum</a:t>
            </a:r>
            <a:endParaRPr lang="vi-VN"/>
          </a:p>
        </p:txBody>
      </p:sp>
      <p:cxnSp>
        <p:nvCxnSpPr>
          <p:cNvPr id="3" name="Straight Connector 2"/>
          <p:cNvCxnSpPr>
            <a:cxnSpLocks/>
          </p:cNvCxnSpPr>
          <p:nvPr/>
        </p:nvCxnSpPr>
        <p:spPr>
          <a:xfrm>
            <a:off x="1860204" y="3640407"/>
            <a:ext cx="7869702"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4" name="Straight Connector 3"/>
          <p:cNvCxnSpPr/>
          <p:nvPr/>
        </p:nvCxnSpPr>
        <p:spPr>
          <a:xfrm flipV="1">
            <a:off x="1860204" y="3488007"/>
            <a:ext cx="0" cy="304800"/>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cxnSp>
        <p:nvCxnSpPr>
          <p:cNvPr id="5" name="Straight Connector 4"/>
          <p:cNvCxnSpPr/>
          <p:nvPr/>
        </p:nvCxnSpPr>
        <p:spPr>
          <a:xfrm flipV="1">
            <a:off x="2647174" y="3488007"/>
            <a:ext cx="0" cy="304800"/>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flipV="1">
            <a:off x="3434144" y="3488007"/>
            <a:ext cx="0" cy="304800"/>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flipV="1">
            <a:off x="4221114" y="3488007"/>
            <a:ext cx="0" cy="304800"/>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cxnSp>
        <p:nvCxnSpPr>
          <p:cNvPr id="8" name="Straight Connector 7"/>
          <p:cNvCxnSpPr/>
          <p:nvPr/>
        </p:nvCxnSpPr>
        <p:spPr>
          <a:xfrm flipV="1">
            <a:off x="5008084" y="3488007"/>
            <a:ext cx="0" cy="304800"/>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cxnSp>
        <p:nvCxnSpPr>
          <p:cNvPr id="9" name="Straight Connector 8"/>
          <p:cNvCxnSpPr/>
          <p:nvPr/>
        </p:nvCxnSpPr>
        <p:spPr>
          <a:xfrm flipV="1">
            <a:off x="5795054" y="3488007"/>
            <a:ext cx="0" cy="304800"/>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cxnSp>
        <p:nvCxnSpPr>
          <p:cNvPr id="10" name="Straight Connector 9"/>
          <p:cNvCxnSpPr/>
          <p:nvPr/>
        </p:nvCxnSpPr>
        <p:spPr>
          <a:xfrm flipV="1">
            <a:off x="6582024" y="3488007"/>
            <a:ext cx="0" cy="304800"/>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cxnSp>
        <p:nvCxnSpPr>
          <p:cNvPr id="11" name="Straight Connector 10"/>
          <p:cNvCxnSpPr/>
          <p:nvPr/>
        </p:nvCxnSpPr>
        <p:spPr>
          <a:xfrm flipV="1">
            <a:off x="7368994" y="3488007"/>
            <a:ext cx="0" cy="304800"/>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cxnSp>
        <p:nvCxnSpPr>
          <p:cNvPr id="12" name="Straight Connector 11"/>
          <p:cNvCxnSpPr/>
          <p:nvPr/>
        </p:nvCxnSpPr>
        <p:spPr>
          <a:xfrm flipV="1">
            <a:off x="8155964" y="3488007"/>
            <a:ext cx="0" cy="304800"/>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cxnSp>
        <p:nvCxnSpPr>
          <p:cNvPr id="13" name="Straight Connector 12"/>
          <p:cNvCxnSpPr/>
          <p:nvPr/>
        </p:nvCxnSpPr>
        <p:spPr>
          <a:xfrm flipV="1">
            <a:off x="8942934" y="3488007"/>
            <a:ext cx="0" cy="304800"/>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cxnSp>
        <p:nvCxnSpPr>
          <p:cNvPr id="14" name="Straight Connector 13"/>
          <p:cNvCxnSpPr/>
          <p:nvPr/>
        </p:nvCxnSpPr>
        <p:spPr>
          <a:xfrm flipV="1">
            <a:off x="9729906" y="3488007"/>
            <a:ext cx="0" cy="304800"/>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1860205" y="3514869"/>
            <a:ext cx="384870" cy="237008"/>
          </a:xfrm>
          <a:prstGeom prst="rect">
            <a:avLst/>
          </a:prstGeom>
          <a:solidFill>
            <a:srgbClr val="7030A0"/>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6" name="Rectangle 15"/>
          <p:cNvSpPr/>
          <p:nvPr/>
        </p:nvSpPr>
        <p:spPr>
          <a:xfrm>
            <a:off x="9341872" y="3515337"/>
            <a:ext cx="358317" cy="250140"/>
          </a:xfrm>
          <a:prstGeom prst="rect">
            <a:avLst/>
          </a:prstGeom>
          <a:solidFill>
            <a:srgbClr val="FFC000"/>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7" name="Rectangle 16"/>
          <p:cNvSpPr/>
          <p:nvPr/>
        </p:nvSpPr>
        <p:spPr>
          <a:xfrm>
            <a:off x="8963245" y="3509842"/>
            <a:ext cx="358317" cy="250140"/>
          </a:xfrm>
          <a:prstGeom prst="rect">
            <a:avLst/>
          </a:prstGeom>
          <a:solidFill>
            <a:schemeClr val="accent4"/>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8" name="Oval 17"/>
          <p:cNvSpPr/>
          <p:nvPr/>
        </p:nvSpPr>
        <p:spPr>
          <a:xfrm>
            <a:off x="2456674" y="2520853"/>
            <a:ext cx="381000" cy="381000"/>
          </a:xfrm>
          <a:prstGeom prst="ellipse">
            <a:avLst/>
          </a:prstGeom>
          <a:solidFill>
            <a:schemeClr val="accent2"/>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19" name="Straight Connector 18"/>
          <p:cNvCxnSpPr/>
          <p:nvPr/>
        </p:nvCxnSpPr>
        <p:spPr>
          <a:xfrm>
            <a:off x="2647174" y="2912454"/>
            <a:ext cx="0" cy="575553"/>
          </a:xfrm>
          <a:prstGeom prst="line">
            <a:avLst/>
          </a:prstGeom>
        </p:spPr>
        <p:style>
          <a:lnRef idx="1">
            <a:schemeClr val="accent2"/>
          </a:lnRef>
          <a:fillRef idx="0">
            <a:schemeClr val="accent2"/>
          </a:fillRef>
          <a:effectRef idx="0">
            <a:schemeClr val="accent2"/>
          </a:effectRef>
          <a:fontRef idx="minor">
            <a:schemeClr val="tx1"/>
          </a:fontRef>
        </p:style>
      </p:cxnSp>
      <p:sp>
        <p:nvSpPr>
          <p:cNvPr id="20" name="Oval 19"/>
          <p:cNvSpPr/>
          <p:nvPr/>
        </p:nvSpPr>
        <p:spPr>
          <a:xfrm>
            <a:off x="3243644" y="2491545"/>
            <a:ext cx="381000" cy="381000"/>
          </a:xfrm>
          <a:prstGeom prst="ellipse">
            <a:avLst/>
          </a:prstGeom>
          <a:solidFill>
            <a:schemeClr val="accent2"/>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21" name="Straight Connector 20"/>
          <p:cNvCxnSpPr/>
          <p:nvPr/>
        </p:nvCxnSpPr>
        <p:spPr>
          <a:xfrm>
            <a:off x="3434144" y="2883146"/>
            <a:ext cx="0" cy="575553"/>
          </a:xfrm>
          <a:prstGeom prst="line">
            <a:avLst/>
          </a:prstGeom>
        </p:spPr>
        <p:style>
          <a:lnRef idx="1">
            <a:schemeClr val="accent2"/>
          </a:lnRef>
          <a:fillRef idx="0">
            <a:schemeClr val="accent2"/>
          </a:fillRef>
          <a:effectRef idx="0">
            <a:schemeClr val="accent2"/>
          </a:effectRef>
          <a:fontRef idx="minor">
            <a:schemeClr val="tx1"/>
          </a:fontRef>
        </p:style>
      </p:cxnSp>
      <p:sp>
        <p:nvSpPr>
          <p:cNvPr id="22" name="Oval 21"/>
          <p:cNvSpPr/>
          <p:nvPr/>
        </p:nvSpPr>
        <p:spPr>
          <a:xfrm>
            <a:off x="4030614" y="2489200"/>
            <a:ext cx="381000" cy="381000"/>
          </a:xfrm>
          <a:prstGeom prst="ellipse">
            <a:avLst/>
          </a:prstGeom>
          <a:solidFill>
            <a:schemeClr val="accent2"/>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23" name="Straight Connector 22"/>
          <p:cNvCxnSpPr/>
          <p:nvPr/>
        </p:nvCxnSpPr>
        <p:spPr>
          <a:xfrm>
            <a:off x="4221114" y="2880801"/>
            <a:ext cx="0" cy="575553"/>
          </a:xfrm>
          <a:prstGeom prst="line">
            <a:avLst/>
          </a:prstGeom>
        </p:spPr>
        <p:style>
          <a:lnRef idx="1">
            <a:schemeClr val="accent2"/>
          </a:lnRef>
          <a:fillRef idx="0">
            <a:schemeClr val="accent2"/>
          </a:fillRef>
          <a:effectRef idx="0">
            <a:schemeClr val="accent2"/>
          </a:effectRef>
          <a:fontRef idx="minor">
            <a:schemeClr val="tx1"/>
          </a:fontRef>
        </p:style>
      </p:cxnSp>
      <p:sp>
        <p:nvSpPr>
          <p:cNvPr id="24" name="Oval 23"/>
          <p:cNvSpPr/>
          <p:nvPr/>
        </p:nvSpPr>
        <p:spPr>
          <a:xfrm>
            <a:off x="4830069" y="2531404"/>
            <a:ext cx="381000" cy="381000"/>
          </a:xfrm>
          <a:prstGeom prst="ellipse">
            <a:avLst/>
          </a:prstGeom>
          <a:solidFill>
            <a:schemeClr val="accent2"/>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25" name="Straight Connector 24"/>
          <p:cNvCxnSpPr>
            <a:cxnSpLocks/>
          </p:cNvCxnSpPr>
          <p:nvPr/>
        </p:nvCxnSpPr>
        <p:spPr>
          <a:xfrm>
            <a:off x="5020569" y="2923005"/>
            <a:ext cx="0" cy="575553"/>
          </a:xfrm>
          <a:prstGeom prst="line">
            <a:avLst/>
          </a:prstGeom>
        </p:spPr>
        <p:style>
          <a:lnRef idx="1">
            <a:schemeClr val="accent2"/>
          </a:lnRef>
          <a:fillRef idx="0">
            <a:schemeClr val="accent2"/>
          </a:fillRef>
          <a:effectRef idx="0">
            <a:schemeClr val="accent2"/>
          </a:effectRef>
          <a:fontRef idx="minor">
            <a:schemeClr val="tx1"/>
          </a:fontRef>
        </p:style>
      </p:cxnSp>
      <p:sp>
        <p:nvSpPr>
          <p:cNvPr id="26" name="Oval 25"/>
          <p:cNvSpPr/>
          <p:nvPr/>
        </p:nvSpPr>
        <p:spPr>
          <a:xfrm>
            <a:off x="5590310" y="2499801"/>
            <a:ext cx="381000" cy="381000"/>
          </a:xfrm>
          <a:prstGeom prst="ellipse">
            <a:avLst/>
          </a:prstGeom>
          <a:solidFill>
            <a:schemeClr val="accent2"/>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27" name="Straight Connector 26"/>
          <p:cNvCxnSpPr>
            <a:cxnSpLocks/>
          </p:cNvCxnSpPr>
          <p:nvPr/>
        </p:nvCxnSpPr>
        <p:spPr>
          <a:xfrm>
            <a:off x="5780810" y="2891402"/>
            <a:ext cx="0" cy="575553"/>
          </a:xfrm>
          <a:prstGeom prst="line">
            <a:avLst/>
          </a:prstGeom>
        </p:spPr>
        <p:style>
          <a:lnRef idx="1">
            <a:schemeClr val="accent2"/>
          </a:lnRef>
          <a:fillRef idx="0">
            <a:schemeClr val="accent2"/>
          </a:fillRef>
          <a:effectRef idx="0">
            <a:schemeClr val="accent2"/>
          </a:effectRef>
          <a:fontRef idx="minor">
            <a:schemeClr val="tx1"/>
          </a:fontRef>
        </p:style>
      </p:cxnSp>
      <p:sp>
        <p:nvSpPr>
          <p:cNvPr id="28" name="Oval 27"/>
          <p:cNvSpPr/>
          <p:nvPr/>
        </p:nvSpPr>
        <p:spPr>
          <a:xfrm>
            <a:off x="6379095" y="2499801"/>
            <a:ext cx="381000" cy="381000"/>
          </a:xfrm>
          <a:prstGeom prst="ellipse">
            <a:avLst/>
          </a:prstGeom>
          <a:solidFill>
            <a:schemeClr val="accent2"/>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29" name="Straight Connector 28"/>
          <p:cNvCxnSpPr>
            <a:cxnSpLocks/>
          </p:cNvCxnSpPr>
          <p:nvPr/>
        </p:nvCxnSpPr>
        <p:spPr>
          <a:xfrm>
            <a:off x="6569595" y="2891402"/>
            <a:ext cx="0" cy="575553"/>
          </a:xfrm>
          <a:prstGeom prst="line">
            <a:avLst/>
          </a:prstGeom>
        </p:spPr>
        <p:style>
          <a:lnRef idx="1">
            <a:schemeClr val="accent2"/>
          </a:lnRef>
          <a:fillRef idx="0">
            <a:schemeClr val="accent2"/>
          </a:fillRef>
          <a:effectRef idx="0">
            <a:schemeClr val="accent2"/>
          </a:effectRef>
          <a:fontRef idx="minor">
            <a:schemeClr val="tx1"/>
          </a:fontRef>
        </p:style>
      </p:cxnSp>
      <p:sp>
        <p:nvSpPr>
          <p:cNvPr id="30" name="Oval 29"/>
          <p:cNvSpPr/>
          <p:nvPr/>
        </p:nvSpPr>
        <p:spPr>
          <a:xfrm>
            <a:off x="7167880" y="2489200"/>
            <a:ext cx="381000" cy="381000"/>
          </a:xfrm>
          <a:prstGeom prst="ellipse">
            <a:avLst/>
          </a:prstGeom>
          <a:solidFill>
            <a:schemeClr val="accent2"/>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31" name="Straight Connector 30"/>
          <p:cNvCxnSpPr>
            <a:cxnSpLocks/>
          </p:cNvCxnSpPr>
          <p:nvPr/>
        </p:nvCxnSpPr>
        <p:spPr>
          <a:xfrm>
            <a:off x="7358380" y="2880801"/>
            <a:ext cx="0" cy="575553"/>
          </a:xfrm>
          <a:prstGeom prst="line">
            <a:avLst/>
          </a:prstGeom>
        </p:spPr>
        <p:style>
          <a:lnRef idx="1">
            <a:schemeClr val="accent2"/>
          </a:lnRef>
          <a:fillRef idx="0">
            <a:schemeClr val="accent2"/>
          </a:fillRef>
          <a:effectRef idx="0">
            <a:schemeClr val="accent2"/>
          </a:effectRef>
          <a:fontRef idx="minor">
            <a:schemeClr val="tx1"/>
          </a:fontRef>
        </p:style>
      </p:cxnSp>
      <p:sp>
        <p:nvSpPr>
          <p:cNvPr id="32" name="Oval 31"/>
          <p:cNvSpPr/>
          <p:nvPr/>
        </p:nvSpPr>
        <p:spPr>
          <a:xfrm>
            <a:off x="7967335" y="2517361"/>
            <a:ext cx="381000" cy="381000"/>
          </a:xfrm>
          <a:prstGeom prst="ellipse">
            <a:avLst/>
          </a:prstGeom>
          <a:solidFill>
            <a:schemeClr val="accent2"/>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33" name="Straight Connector 32"/>
          <p:cNvCxnSpPr>
            <a:cxnSpLocks/>
          </p:cNvCxnSpPr>
          <p:nvPr/>
        </p:nvCxnSpPr>
        <p:spPr>
          <a:xfrm>
            <a:off x="8157835" y="2908962"/>
            <a:ext cx="0" cy="575553"/>
          </a:xfrm>
          <a:prstGeom prst="line">
            <a:avLst/>
          </a:prstGeom>
        </p:spPr>
        <p:style>
          <a:lnRef idx="1">
            <a:schemeClr val="accent2"/>
          </a:lnRef>
          <a:fillRef idx="0">
            <a:schemeClr val="accent2"/>
          </a:fillRef>
          <a:effectRef idx="0">
            <a:schemeClr val="accent2"/>
          </a:effectRef>
          <a:fontRef idx="minor">
            <a:schemeClr val="tx1"/>
          </a:fontRef>
        </p:style>
      </p:cxnSp>
      <p:sp>
        <p:nvSpPr>
          <p:cNvPr id="34" name="TextBox 33"/>
          <p:cNvSpPr txBox="1"/>
          <p:nvPr/>
        </p:nvSpPr>
        <p:spPr>
          <a:xfrm>
            <a:off x="1860204" y="4325549"/>
            <a:ext cx="2079415" cy="400110"/>
          </a:xfrm>
          <a:prstGeom prst="rect">
            <a:avLst/>
          </a:prstGeom>
          <a:solidFill>
            <a:schemeClr val="bg1"/>
          </a:solidFill>
        </p:spPr>
        <p:txBody>
          <a:bodyPr wrap="none" rtlCol="0">
            <a:spAutoFit/>
          </a:bodyPr>
          <a:lstStyle/>
          <a:p>
            <a:r>
              <a:rPr lang="en-US" sz="2000" b="1">
                <a:solidFill>
                  <a:srgbClr val="7030A0"/>
                </a:solidFill>
              </a:rPr>
              <a:t>Sprint Planning</a:t>
            </a:r>
          </a:p>
        </p:txBody>
      </p:sp>
      <p:sp>
        <p:nvSpPr>
          <p:cNvPr id="35" name="TextBox 34"/>
          <p:cNvSpPr txBox="1"/>
          <p:nvPr/>
        </p:nvSpPr>
        <p:spPr>
          <a:xfrm>
            <a:off x="8716907" y="2548961"/>
            <a:ext cx="1879041" cy="400110"/>
          </a:xfrm>
          <a:prstGeom prst="rect">
            <a:avLst/>
          </a:prstGeom>
          <a:solidFill>
            <a:schemeClr val="bg1"/>
          </a:solidFill>
        </p:spPr>
        <p:txBody>
          <a:bodyPr wrap="none" rtlCol="0">
            <a:spAutoFit/>
          </a:bodyPr>
          <a:lstStyle/>
          <a:p>
            <a:r>
              <a:rPr lang="en-US" sz="2000" b="1">
                <a:solidFill>
                  <a:schemeClr val="accent4"/>
                </a:solidFill>
              </a:rPr>
              <a:t>Sprint Review</a:t>
            </a:r>
          </a:p>
        </p:txBody>
      </p:sp>
      <p:sp>
        <p:nvSpPr>
          <p:cNvPr id="36" name="TextBox 35"/>
          <p:cNvSpPr txBox="1"/>
          <p:nvPr/>
        </p:nvSpPr>
        <p:spPr>
          <a:xfrm>
            <a:off x="7967335" y="4327938"/>
            <a:ext cx="2834430" cy="400110"/>
          </a:xfrm>
          <a:prstGeom prst="rect">
            <a:avLst/>
          </a:prstGeom>
          <a:solidFill>
            <a:schemeClr val="bg1"/>
          </a:solidFill>
        </p:spPr>
        <p:txBody>
          <a:bodyPr wrap="none" rtlCol="0">
            <a:spAutoFit/>
          </a:bodyPr>
          <a:lstStyle/>
          <a:p>
            <a:r>
              <a:rPr lang="en-US" sz="2000" b="1">
                <a:solidFill>
                  <a:srgbClr val="FFC000"/>
                </a:solidFill>
              </a:rPr>
              <a:t>Sprint Restrospective</a:t>
            </a:r>
          </a:p>
        </p:txBody>
      </p:sp>
      <p:sp>
        <p:nvSpPr>
          <p:cNvPr id="37" name="TextBox 36"/>
          <p:cNvSpPr txBox="1"/>
          <p:nvPr/>
        </p:nvSpPr>
        <p:spPr>
          <a:xfrm>
            <a:off x="2454095" y="1910082"/>
            <a:ext cx="2847254" cy="400110"/>
          </a:xfrm>
          <a:prstGeom prst="rect">
            <a:avLst/>
          </a:prstGeom>
          <a:solidFill>
            <a:schemeClr val="bg1"/>
          </a:solidFill>
        </p:spPr>
        <p:txBody>
          <a:bodyPr wrap="none" rtlCol="0">
            <a:spAutoFit/>
          </a:bodyPr>
          <a:lstStyle/>
          <a:p>
            <a:r>
              <a:rPr lang="en-US" sz="2000" b="1">
                <a:solidFill>
                  <a:schemeClr val="accent2"/>
                </a:solidFill>
              </a:rPr>
              <a:t>Daily Scrum Meetings</a:t>
            </a:r>
          </a:p>
        </p:txBody>
      </p:sp>
      <p:cxnSp>
        <p:nvCxnSpPr>
          <p:cNvPr id="38" name="Straight Connector 37"/>
          <p:cNvCxnSpPr/>
          <p:nvPr/>
        </p:nvCxnSpPr>
        <p:spPr>
          <a:xfrm>
            <a:off x="2052640" y="3751877"/>
            <a:ext cx="0" cy="575553"/>
          </a:xfrm>
          <a:prstGeom prst="line">
            <a:avLst/>
          </a:prstGeom>
        </p:spPr>
        <p:style>
          <a:lnRef idx="1">
            <a:schemeClr val="accent2"/>
          </a:lnRef>
          <a:fillRef idx="0">
            <a:schemeClr val="accent2"/>
          </a:fillRef>
          <a:effectRef idx="0">
            <a:schemeClr val="accent2"/>
          </a:effectRef>
          <a:fontRef idx="minor">
            <a:schemeClr val="tx1"/>
          </a:fontRef>
        </p:style>
      </p:cxnSp>
      <p:cxnSp>
        <p:nvCxnSpPr>
          <p:cNvPr id="39" name="Straight Connector 38"/>
          <p:cNvCxnSpPr/>
          <p:nvPr/>
        </p:nvCxnSpPr>
        <p:spPr>
          <a:xfrm>
            <a:off x="9507140" y="3751877"/>
            <a:ext cx="0" cy="575553"/>
          </a:xfrm>
          <a:prstGeom prst="line">
            <a:avLst/>
          </a:prstGeom>
        </p:spPr>
        <p:style>
          <a:lnRef idx="1">
            <a:schemeClr val="accent2"/>
          </a:lnRef>
          <a:fillRef idx="0">
            <a:schemeClr val="accent2"/>
          </a:fillRef>
          <a:effectRef idx="0">
            <a:schemeClr val="accent2"/>
          </a:effectRef>
          <a:fontRef idx="minor">
            <a:schemeClr val="tx1"/>
          </a:fontRef>
        </p:style>
      </p:cxnSp>
      <p:cxnSp>
        <p:nvCxnSpPr>
          <p:cNvPr id="40" name="Straight Connector 39"/>
          <p:cNvCxnSpPr/>
          <p:nvPr/>
        </p:nvCxnSpPr>
        <p:spPr>
          <a:xfrm>
            <a:off x="9156471" y="2895531"/>
            <a:ext cx="0" cy="575553"/>
          </a:xfrm>
          <a:prstGeom prst="line">
            <a:avLst/>
          </a:prstGeom>
        </p:spPr>
        <p:style>
          <a:lnRef idx="1">
            <a:schemeClr val="accent2"/>
          </a:lnRef>
          <a:fillRef idx="0">
            <a:schemeClr val="accent2"/>
          </a:fillRef>
          <a:effectRef idx="0">
            <a:schemeClr val="accent2"/>
          </a:effectRef>
          <a:fontRef idx="minor">
            <a:schemeClr val="tx1"/>
          </a:fontRef>
        </p:style>
      </p:cxnSp>
      <p:sp>
        <p:nvSpPr>
          <p:cNvPr id="42" name="Footer Placeholder 41">
            <a:extLst>
              <a:ext uri="{FF2B5EF4-FFF2-40B4-BE49-F238E27FC236}">
                <a16:creationId xmlns:a16="http://schemas.microsoft.com/office/drawing/2014/main" id="{1EA2FAE1-EBDC-45A2-B0A0-B50674B61E9E}"/>
              </a:ext>
            </a:extLst>
          </p:cNvPr>
          <p:cNvSpPr>
            <a:spLocks noGrp="1"/>
          </p:cNvSpPr>
          <p:nvPr>
            <p:ph type="ftr" sz="quarter" idx="11"/>
          </p:nvPr>
        </p:nvSpPr>
        <p:spPr/>
        <p:txBody>
          <a:bodyPr/>
          <a:lstStyle/>
          <a:p>
            <a:r>
              <a:rPr lang="vi-VN"/>
              <a:t>Bản quyền thuộc Học viện iBPO. Cấm sao chép dưới mọi hình thức</a:t>
            </a: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B9F2C2-1526-41FE-A244-D09DFA6D1315}"/>
              </a:ext>
            </a:extLst>
          </p:cNvPr>
          <p:cNvSpPr>
            <a:spLocks noGrp="1"/>
          </p:cNvSpPr>
          <p:nvPr>
            <p:ph type="title"/>
          </p:nvPr>
        </p:nvSpPr>
        <p:spPr/>
        <p:txBody>
          <a:bodyPr>
            <a:normAutofit/>
          </a:bodyPr>
          <a:lstStyle/>
          <a:p>
            <a:r>
              <a:rPr lang="en-US"/>
              <a:t>Event_Sprint Planning Meeting </a:t>
            </a:r>
            <a:endParaRPr lang="vi-VN"/>
          </a:p>
        </p:txBody>
      </p:sp>
      <p:sp>
        <p:nvSpPr>
          <p:cNvPr id="5" name="Content Placeholder 4">
            <a:extLst>
              <a:ext uri="{FF2B5EF4-FFF2-40B4-BE49-F238E27FC236}">
                <a16:creationId xmlns:a16="http://schemas.microsoft.com/office/drawing/2014/main" id="{E0F66FF0-217B-46FF-8101-7FA5F4B83F54}"/>
              </a:ext>
            </a:extLst>
          </p:cNvPr>
          <p:cNvSpPr>
            <a:spLocks noGrp="1"/>
          </p:cNvSpPr>
          <p:nvPr>
            <p:ph idx="1"/>
          </p:nvPr>
        </p:nvSpPr>
        <p:spPr/>
        <p:txBody>
          <a:bodyPr>
            <a:normAutofit/>
          </a:bodyPr>
          <a:lstStyle/>
          <a:p>
            <a:r>
              <a:rPr lang="vi-VN"/>
              <a:t>Team họp với PO lên kế hoạch cho 1 Sprint</a:t>
            </a:r>
          </a:p>
          <a:p>
            <a:r>
              <a:rPr lang="vi-VN"/>
              <a:t>Chọn lựa các yêu cầu cần phát triển &amp; cam kết bàn giao nhóm tính năng nào khi kết thúc sprint</a:t>
            </a:r>
          </a:p>
          <a:p>
            <a:r>
              <a:rPr lang="vi-VN"/>
              <a:t>Phân tích, ước lượng công việc chi tiết phải làm để đạt được mục tiêu chung sprint</a:t>
            </a:r>
          </a:p>
          <a:p>
            <a:r>
              <a:rPr lang="vi-VN"/>
              <a:t>Mọi thành viên của đội đều tham gia, bất kể kỹ năng và kinh nghiệm</a:t>
            </a:r>
          </a:p>
        </p:txBody>
      </p:sp>
      <p:sp>
        <p:nvSpPr>
          <p:cNvPr id="3" name="Footer Placeholder 2">
            <a:extLst>
              <a:ext uri="{FF2B5EF4-FFF2-40B4-BE49-F238E27FC236}">
                <a16:creationId xmlns:a16="http://schemas.microsoft.com/office/drawing/2014/main" id="{F5129F6E-6058-43EA-92C5-A64980AB4CA2}"/>
              </a:ext>
            </a:extLst>
          </p:cNvPr>
          <p:cNvSpPr>
            <a:spLocks noGrp="1"/>
          </p:cNvSpPr>
          <p:nvPr>
            <p:ph type="ftr" sz="quarter" idx="11"/>
          </p:nvPr>
        </p:nvSpPr>
        <p:spPr/>
        <p:txBody>
          <a:bodyPr/>
          <a:lstStyle/>
          <a:p>
            <a:r>
              <a:rPr lang="vi-VN"/>
              <a:t>Bản quyền thuộc Học viện iBPO. Cấm sao chép dưới mọi hình thức</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A05D8C-228D-4705-8FF0-AD759769131D}"/>
              </a:ext>
            </a:extLst>
          </p:cNvPr>
          <p:cNvSpPr>
            <a:spLocks noGrp="1"/>
          </p:cNvSpPr>
          <p:nvPr>
            <p:ph type="title"/>
          </p:nvPr>
        </p:nvSpPr>
        <p:spPr/>
        <p:txBody>
          <a:bodyPr>
            <a:normAutofit/>
          </a:bodyPr>
          <a:lstStyle/>
          <a:p>
            <a:r>
              <a:rPr lang="en-US"/>
              <a:t>Event_Daily Scrum Meeting</a:t>
            </a:r>
            <a:endParaRPr lang="vi-VN"/>
          </a:p>
        </p:txBody>
      </p:sp>
      <p:sp>
        <p:nvSpPr>
          <p:cNvPr id="5" name="Content Placeholder 4">
            <a:extLst>
              <a:ext uri="{FF2B5EF4-FFF2-40B4-BE49-F238E27FC236}">
                <a16:creationId xmlns:a16="http://schemas.microsoft.com/office/drawing/2014/main" id="{56DE477E-2C00-46B4-AD58-C9C13D212801}"/>
              </a:ext>
            </a:extLst>
          </p:cNvPr>
          <p:cNvSpPr>
            <a:spLocks noGrp="1"/>
          </p:cNvSpPr>
          <p:nvPr>
            <p:ph idx="1"/>
          </p:nvPr>
        </p:nvSpPr>
        <p:spPr>
          <a:xfrm>
            <a:off x="1097280" y="1683026"/>
            <a:ext cx="10058400" cy="4186068"/>
          </a:xfrm>
        </p:spPr>
        <p:txBody>
          <a:bodyPr>
            <a:normAutofit fontScale="62500" lnSpcReduction="20000"/>
          </a:bodyPr>
          <a:lstStyle/>
          <a:p>
            <a:pPr>
              <a:lnSpc>
                <a:spcPct val="160000"/>
              </a:lnSpc>
            </a:pPr>
            <a:r>
              <a:rPr lang="vi-VN"/>
              <a:t>Họp hàng ngày do SM điều phối, tổ chức</a:t>
            </a:r>
          </a:p>
          <a:p>
            <a:pPr>
              <a:lnSpc>
                <a:spcPct val="160000"/>
              </a:lnSpc>
            </a:pPr>
            <a:r>
              <a:rPr lang="vi-VN"/>
              <a:t>Mỗi người trả lời 3 câu hỏi:</a:t>
            </a:r>
          </a:p>
          <a:p>
            <a:pPr lvl="1">
              <a:lnSpc>
                <a:spcPct val="160000"/>
              </a:lnSpc>
            </a:pPr>
            <a:r>
              <a:rPr lang="vi-VN"/>
              <a:t> Qua làm gì?</a:t>
            </a:r>
          </a:p>
          <a:p>
            <a:pPr lvl="1">
              <a:lnSpc>
                <a:spcPct val="160000"/>
              </a:lnSpc>
            </a:pPr>
            <a:r>
              <a:rPr lang="vi-VN"/>
              <a:t> Nay làm gì?</a:t>
            </a:r>
          </a:p>
          <a:p>
            <a:pPr lvl="1">
              <a:lnSpc>
                <a:spcPct val="160000"/>
              </a:lnSpc>
            </a:pPr>
            <a:r>
              <a:rPr lang="vi-VN"/>
              <a:t> Gặp khó khăn gì?</a:t>
            </a:r>
          </a:p>
          <a:p>
            <a:pPr>
              <a:lnSpc>
                <a:spcPct val="160000"/>
              </a:lnSpc>
            </a:pPr>
            <a:r>
              <a:rPr lang="vi-VN"/>
              <a:t>Tất cả đều đứng, ko ngồi</a:t>
            </a:r>
          </a:p>
          <a:p>
            <a:pPr>
              <a:lnSpc>
                <a:spcPct val="160000"/>
              </a:lnSpc>
            </a:pPr>
            <a:r>
              <a:rPr lang="vi-VN"/>
              <a:t>Họp nhanh tối đa 15’, họp tại nơi có dán Burndown Chart &amp; Taskboard</a:t>
            </a:r>
          </a:p>
          <a:p>
            <a:pPr>
              <a:lnSpc>
                <a:spcPct val="160000"/>
              </a:lnSpc>
            </a:pPr>
            <a:r>
              <a:rPr lang="vi-VN"/>
              <a:t>Chỉ thành viên dự án tham gia, thành viên ko thuộc dự án không được phát biểu</a:t>
            </a:r>
          </a:p>
        </p:txBody>
      </p:sp>
      <p:sp>
        <p:nvSpPr>
          <p:cNvPr id="3" name="Footer Placeholder 2">
            <a:extLst>
              <a:ext uri="{FF2B5EF4-FFF2-40B4-BE49-F238E27FC236}">
                <a16:creationId xmlns:a16="http://schemas.microsoft.com/office/drawing/2014/main" id="{28C06F9B-CFBD-4B04-952A-F8C18C05826C}"/>
              </a:ext>
            </a:extLst>
          </p:cNvPr>
          <p:cNvSpPr>
            <a:spLocks noGrp="1"/>
          </p:cNvSpPr>
          <p:nvPr>
            <p:ph type="ftr" sz="quarter" idx="11"/>
          </p:nvPr>
        </p:nvSpPr>
        <p:spPr/>
        <p:txBody>
          <a:bodyPr/>
          <a:lstStyle/>
          <a:p>
            <a:r>
              <a:rPr lang="vi-VN"/>
              <a:t>Bản quyền thuộc Học viện iBPO. Cấm sao chép dưới mọi hình thức</a:t>
            </a: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CDCF31-6ECD-4A92-94F9-382623B5B90F}"/>
              </a:ext>
            </a:extLst>
          </p:cNvPr>
          <p:cNvSpPr>
            <a:spLocks noGrp="1"/>
          </p:cNvSpPr>
          <p:nvPr>
            <p:ph type="title"/>
          </p:nvPr>
        </p:nvSpPr>
        <p:spPr/>
        <p:txBody>
          <a:bodyPr>
            <a:normAutofit/>
          </a:bodyPr>
          <a:lstStyle/>
          <a:p>
            <a:r>
              <a:rPr lang="en-US"/>
              <a:t>Event_Sprint Review</a:t>
            </a:r>
            <a:endParaRPr lang="vi-VN"/>
          </a:p>
        </p:txBody>
      </p:sp>
      <p:sp>
        <p:nvSpPr>
          <p:cNvPr id="5" name="Content Placeholder 4">
            <a:extLst>
              <a:ext uri="{FF2B5EF4-FFF2-40B4-BE49-F238E27FC236}">
                <a16:creationId xmlns:a16="http://schemas.microsoft.com/office/drawing/2014/main" id="{8128EC94-75EB-450B-B341-8F988EB64D5E}"/>
              </a:ext>
            </a:extLst>
          </p:cNvPr>
          <p:cNvSpPr>
            <a:spLocks noGrp="1"/>
          </p:cNvSpPr>
          <p:nvPr>
            <p:ph idx="1"/>
          </p:nvPr>
        </p:nvSpPr>
        <p:spPr/>
        <p:txBody>
          <a:bodyPr/>
          <a:lstStyle/>
          <a:p>
            <a:r>
              <a:rPr lang="vi-VN"/>
              <a:t>Họp sơ kết, demo, đánh giá sản phẩm</a:t>
            </a:r>
          </a:p>
          <a:p>
            <a:r>
              <a:rPr lang="vi-VN"/>
              <a:t>PO rà soát, đánh giá mức độ hoàn thành tính năng sản phẩm</a:t>
            </a:r>
          </a:p>
          <a:p>
            <a:r>
              <a:rPr lang="vi-VN"/>
              <a:t>Xem xét các điều chỉnh, chỉnh sửa nếu cần cho tính năng</a:t>
            </a:r>
          </a:p>
          <a:p>
            <a:r>
              <a:rPr lang="vi-VN"/>
              <a:t>Tổ chức vào ngày cuối cùng Sprint</a:t>
            </a:r>
          </a:p>
          <a:p>
            <a:r>
              <a:rPr lang="vi-VN"/>
              <a:t>Tối đa 2h/ 1 sprint 2 tuần</a:t>
            </a:r>
          </a:p>
        </p:txBody>
      </p:sp>
      <p:sp>
        <p:nvSpPr>
          <p:cNvPr id="3" name="Footer Placeholder 2">
            <a:extLst>
              <a:ext uri="{FF2B5EF4-FFF2-40B4-BE49-F238E27FC236}">
                <a16:creationId xmlns:a16="http://schemas.microsoft.com/office/drawing/2014/main" id="{89FB8F16-CE9D-4585-AABC-212EB1060E80}"/>
              </a:ext>
            </a:extLst>
          </p:cNvPr>
          <p:cNvSpPr>
            <a:spLocks noGrp="1"/>
          </p:cNvSpPr>
          <p:nvPr>
            <p:ph type="ftr" sz="quarter" idx="11"/>
          </p:nvPr>
        </p:nvSpPr>
        <p:spPr/>
        <p:txBody>
          <a:bodyPr/>
          <a:lstStyle/>
          <a:p>
            <a:r>
              <a:rPr lang="vi-VN"/>
              <a:t>Bản quyền thuộc Học viện iBPO. Cấm sao chép dưới mọi hình thức</a:t>
            </a: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F5E263C-FB7E-4A3E-AD04-5140CD3D1D9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E65ED8C-90F7-4EB0-ACCB-64AEF411E8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3">
            <a:extLst>
              <a:ext uri="{FF2B5EF4-FFF2-40B4-BE49-F238E27FC236}">
                <a16:creationId xmlns:a16="http://schemas.microsoft.com/office/drawing/2014/main" id="{9DF26ED7-BC4B-4EDD-996D-D570D67C53ED}"/>
              </a:ext>
            </a:extLst>
          </p:cNvPr>
          <p:cNvSpPr>
            <a:spLocks noGrp="1"/>
          </p:cNvSpPr>
          <p:nvPr>
            <p:ph type="title"/>
          </p:nvPr>
        </p:nvSpPr>
        <p:spPr>
          <a:xfrm>
            <a:off x="492370" y="516835"/>
            <a:ext cx="3084844" cy="5772840"/>
          </a:xfrm>
        </p:spPr>
        <p:txBody>
          <a:bodyPr anchor="ctr">
            <a:normAutofit/>
          </a:bodyPr>
          <a:lstStyle/>
          <a:p>
            <a:r>
              <a:rPr lang="en-US" sz="3600">
                <a:solidFill>
                  <a:srgbClr val="FFFFFF"/>
                </a:solidFill>
              </a:rPr>
              <a:t>Event_Sprint Restrospective </a:t>
            </a:r>
            <a:endParaRPr lang="vi-VN" sz="3600">
              <a:solidFill>
                <a:srgbClr val="FFFFFF"/>
              </a:solidFill>
            </a:endParaRPr>
          </a:p>
        </p:txBody>
      </p:sp>
      <p:sp>
        <p:nvSpPr>
          <p:cNvPr id="15" name="Rectangle 14">
            <a:extLst>
              <a:ext uri="{FF2B5EF4-FFF2-40B4-BE49-F238E27FC236}">
                <a16:creationId xmlns:a16="http://schemas.microsoft.com/office/drawing/2014/main" id="{6604E3BF-88F7-4D19-BEC9-8486966EA46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7" name="Content Placeholder 4">
            <a:extLst>
              <a:ext uri="{FF2B5EF4-FFF2-40B4-BE49-F238E27FC236}">
                <a16:creationId xmlns:a16="http://schemas.microsoft.com/office/drawing/2014/main" id="{C13210CF-F034-48B3-83C3-83B0ED4904E8}"/>
              </a:ext>
            </a:extLst>
          </p:cNvPr>
          <p:cNvGraphicFramePr>
            <a:graphicFrameLocks noGrp="1"/>
          </p:cNvGraphicFramePr>
          <p:nvPr>
            <p:ph idx="1"/>
            <p:extLst>
              <p:ext uri="{D42A27DB-BD31-4B8C-83A1-F6EECF244321}">
                <p14:modId xmlns:p14="http://schemas.microsoft.com/office/powerpoint/2010/main" val="3331819332"/>
              </p:ext>
            </p:extLst>
          </p:nvPr>
        </p:nvGraphicFramePr>
        <p:xfrm>
          <a:off x="4689085" y="1682483"/>
          <a:ext cx="6797675" cy="3441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3DC7C5F6-3BA2-4409-8613-0A9AFB5EF877}"/>
              </a:ext>
            </a:extLst>
          </p:cNvPr>
          <p:cNvSpPr>
            <a:spLocks noGrp="1"/>
          </p:cNvSpPr>
          <p:nvPr>
            <p:ph type="ftr" sz="quarter" idx="11"/>
          </p:nvPr>
        </p:nvSpPr>
        <p:spPr/>
        <p:txBody>
          <a:bodyPr/>
          <a:lstStyle/>
          <a:p>
            <a:r>
              <a:rPr lang="vi-VN"/>
              <a:t>Bản quyền thuộc Học viện iBPO. Cấm sao chép dưới mọi hình thức</a:t>
            </a: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itle 97">
            <a:extLst>
              <a:ext uri="{FF2B5EF4-FFF2-40B4-BE49-F238E27FC236}">
                <a16:creationId xmlns:a16="http://schemas.microsoft.com/office/drawing/2014/main" id="{FC3651F1-E95A-4805-B9F4-A1BF92919DB8}"/>
              </a:ext>
            </a:extLst>
          </p:cNvPr>
          <p:cNvSpPr>
            <a:spLocks noGrp="1"/>
          </p:cNvSpPr>
          <p:nvPr>
            <p:ph type="title"/>
          </p:nvPr>
        </p:nvSpPr>
        <p:spPr/>
        <p:txBody>
          <a:bodyPr>
            <a:normAutofit/>
          </a:bodyPr>
          <a:lstStyle/>
          <a:p>
            <a:r>
              <a:rPr lang="en-US"/>
              <a:t>Bàn giao từng gói nhỏ liên tục</a:t>
            </a:r>
            <a:endParaRPr lang="vi-VN"/>
          </a:p>
        </p:txBody>
      </p:sp>
      <p:sp>
        <p:nvSpPr>
          <p:cNvPr id="2" name="Content Placeholder 1">
            <a:extLst>
              <a:ext uri="{FF2B5EF4-FFF2-40B4-BE49-F238E27FC236}">
                <a16:creationId xmlns:a16="http://schemas.microsoft.com/office/drawing/2014/main" id="{BA2DCE97-9B6E-4E40-82B4-A9833503A416}"/>
              </a:ext>
            </a:extLst>
          </p:cNvPr>
          <p:cNvSpPr>
            <a:spLocks noGrp="1"/>
          </p:cNvSpPr>
          <p:nvPr>
            <p:ph idx="1"/>
          </p:nvPr>
        </p:nvSpPr>
        <p:spPr/>
        <p:txBody>
          <a:bodyPr/>
          <a:lstStyle/>
          <a:p>
            <a:endParaRPr lang="vi-VN"/>
          </a:p>
        </p:txBody>
      </p:sp>
      <p:graphicFrame>
        <p:nvGraphicFramePr>
          <p:cNvPr id="3" name="Diagram 2"/>
          <p:cNvGraphicFramePr/>
          <p:nvPr/>
        </p:nvGraphicFramePr>
        <p:xfrm>
          <a:off x="1317650" y="2774444"/>
          <a:ext cx="8529144" cy="5579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4" name="Group 5"/>
          <p:cNvGrpSpPr/>
          <p:nvPr/>
        </p:nvGrpSpPr>
        <p:grpSpPr>
          <a:xfrm>
            <a:off x="2523730" y="3363899"/>
            <a:ext cx="436178" cy="770324"/>
            <a:chOff x="1671150" y="2937204"/>
            <a:chExt cx="436178" cy="770324"/>
          </a:xfrm>
        </p:grpSpPr>
        <p:sp>
          <p:nvSpPr>
            <p:cNvPr id="5" name="Cube 4"/>
            <p:cNvSpPr/>
            <p:nvPr/>
          </p:nvSpPr>
          <p:spPr>
            <a:xfrm>
              <a:off x="1671150" y="3234562"/>
              <a:ext cx="436178" cy="472966"/>
            </a:xfrm>
            <a:prstGeom prst="cube">
              <a:avLst>
                <a:gd name="adj" fmla="val 2861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 name="Down Arrow 5"/>
            <p:cNvSpPr/>
            <p:nvPr/>
          </p:nvSpPr>
          <p:spPr>
            <a:xfrm>
              <a:off x="1810409" y="2937204"/>
              <a:ext cx="218089" cy="218528"/>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grpSp>
        <p:nvGrpSpPr>
          <p:cNvPr id="7" name="Group 6"/>
          <p:cNvGrpSpPr/>
          <p:nvPr/>
        </p:nvGrpSpPr>
        <p:grpSpPr>
          <a:xfrm>
            <a:off x="3763942" y="3363899"/>
            <a:ext cx="436178" cy="770324"/>
            <a:chOff x="1671150" y="2937204"/>
            <a:chExt cx="436178" cy="770324"/>
          </a:xfrm>
        </p:grpSpPr>
        <p:sp>
          <p:nvSpPr>
            <p:cNvPr id="8" name="Cube 7"/>
            <p:cNvSpPr/>
            <p:nvPr/>
          </p:nvSpPr>
          <p:spPr>
            <a:xfrm>
              <a:off x="1671150" y="3234562"/>
              <a:ext cx="436178" cy="472966"/>
            </a:xfrm>
            <a:prstGeom prst="cube">
              <a:avLst>
                <a:gd name="adj" fmla="val 2861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Down Arrow 8"/>
            <p:cNvSpPr/>
            <p:nvPr/>
          </p:nvSpPr>
          <p:spPr>
            <a:xfrm>
              <a:off x="1810409" y="2937204"/>
              <a:ext cx="218089" cy="218528"/>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grpSp>
        <p:nvGrpSpPr>
          <p:cNvPr id="10" name="Group 9"/>
          <p:cNvGrpSpPr/>
          <p:nvPr/>
        </p:nvGrpSpPr>
        <p:grpSpPr>
          <a:xfrm>
            <a:off x="4570610" y="3363899"/>
            <a:ext cx="436178" cy="770324"/>
            <a:chOff x="1671150" y="2937204"/>
            <a:chExt cx="436178" cy="770324"/>
          </a:xfrm>
        </p:grpSpPr>
        <p:sp>
          <p:nvSpPr>
            <p:cNvPr id="11" name="Cube 10"/>
            <p:cNvSpPr/>
            <p:nvPr/>
          </p:nvSpPr>
          <p:spPr>
            <a:xfrm>
              <a:off x="1671150" y="3234562"/>
              <a:ext cx="436178" cy="472966"/>
            </a:xfrm>
            <a:prstGeom prst="cube">
              <a:avLst>
                <a:gd name="adj" fmla="val 2861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Down Arrow 11"/>
            <p:cNvSpPr/>
            <p:nvPr/>
          </p:nvSpPr>
          <p:spPr>
            <a:xfrm>
              <a:off x="1810409" y="2937204"/>
              <a:ext cx="218089" cy="218528"/>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grpSp>
        <p:nvGrpSpPr>
          <p:cNvPr id="13" name="Group 12"/>
          <p:cNvGrpSpPr/>
          <p:nvPr/>
        </p:nvGrpSpPr>
        <p:grpSpPr>
          <a:xfrm>
            <a:off x="5390416" y="3363899"/>
            <a:ext cx="436178" cy="770324"/>
            <a:chOff x="1671150" y="2937204"/>
            <a:chExt cx="436178" cy="770324"/>
          </a:xfrm>
        </p:grpSpPr>
        <p:sp>
          <p:nvSpPr>
            <p:cNvPr id="14" name="Cube 13"/>
            <p:cNvSpPr/>
            <p:nvPr/>
          </p:nvSpPr>
          <p:spPr>
            <a:xfrm>
              <a:off x="1671150" y="3234562"/>
              <a:ext cx="436178" cy="472966"/>
            </a:xfrm>
            <a:prstGeom prst="cube">
              <a:avLst>
                <a:gd name="adj" fmla="val 2861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5" name="Down Arrow 14"/>
            <p:cNvSpPr/>
            <p:nvPr/>
          </p:nvSpPr>
          <p:spPr>
            <a:xfrm>
              <a:off x="1810409" y="2937204"/>
              <a:ext cx="218089" cy="218528"/>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grpSp>
        <p:nvGrpSpPr>
          <p:cNvPr id="16" name="Group 15"/>
          <p:cNvGrpSpPr/>
          <p:nvPr/>
        </p:nvGrpSpPr>
        <p:grpSpPr>
          <a:xfrm>
            <a:off x="6210225" y="3363899"/>
            <a:ext cx="436178" cy="770324"/>
            <a:chOff x="1671150" y="2937204"/>
            <a:chExt cx="436178" cy="770324"/>
          </a:xfrm>
        </p:grpSpPr>
        <p:sp>
          <p:nvSpPr>
            <p:cNvPr id="17" name="Cube 16"/>
            <p:cNvSpPr/>
            <p:nvPr/>
          </p:nvSpPr>
          <p:spPr>
            <a:xfrm>
              <a:off x="1671150" y="3234562"/>
              <a:ext cx="436178" cy="472966"/>
            </a:xfrm>
            <a:prstGeom prst="cube">
              <a:avLst>
                <a:gd name="adj" fmla="val 2861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8" name="Down Arrow 17"/>
            <p:cNvSpPr/>
            <p:nvPr/>
          </p:nvSpPr>
          <p:spPr>
            <a:xfrm>
              <a:off x="1810409" y="2937204"/>
              <a:ext cx="218089" cy="218528"/>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grpSp>
        <p:nvGrpSpPr>
          <p:cNvPr id="19" name="Group 18"/>
          <p:cNvGrpSpPr/>
          <p:nvPr/>
        </p:nvGrpSpPr>
        <p:grpSpPr>
          <a:xfrm>
            <a:off x="7878742" y="3363899"/>
            <a:ext cx="436178" cy="770324"/>
            <a:chOff x="1671150" y="2937204"/>
            <a:chExt cx="436178" cy="770324"/>
          </a:xfrm>
        </p:grpSpPr>
        <p:sp>
          <p:nvSpPr>
            <p:cNvPr id="20" name="Cube 19"/>
            <p:cNvSpPr/>
            <p:nvPr/>
          </p:nvSpPr>
          <p:spPr>
            <a:xfrm>
              <a:off x="1671150" y="3234562"/>
              <a:ext cx="436178" cy="472966"/>
            </a:xfrm>
            <a:prstGeom prst="cube">
              <a:avLst>
                <a:gd name="adj" fmla="val 2861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1" name="Down Arrow 20"/>
            <p:cNvSpPr/>
            <p:nvPr/>
          </p:nvSpPr>
          <p:spPr>
            <a:xfrm>
              <a:off x="1810409" y="2937204"/>
              <a:ext cx="218089" cy="218528"/>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grpSp>
        <p:nvGrpSpPr>
          <p:cNvPr id="22" name="Group 21"/>
          <p:cNvGrpSpPr/>
          <p:nvPr/>
        </p:nvGrpSpPr>
        <p:grpSpPr>
          <a:xfrm>
            <a:off x="8698549" y="3363899"/>
            <a:ext cx="436178" cy="770324"/>
            <a:chOff x="1671150" y="2937204"/>
            <a:chExt cx="436178" cy="770324"/>
          </a:xfrm>
        </p:grpSpPr>
        <p:sp>
          <p:nvSpPr>
            <p:cNvPr id="23" name="Cube 22"/>
            <p:cNvSpPr/>
            <p:nvPr/>
          </p:nvSpPr>
          <p:spPr>
            <a:xfrm>
              <a:off x="1671150" y="3234562"/>
              <a:ext cx="436178" cy="472966"/>
            </a:xfrm>
            <a:prstGeom prst="cube">
              <a:avLst>
                <a:gd name="adj" fmla="val 2861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4" name="Down Arrow 23"/>
            <p:cNvSpPr/>
            <p:nvPr/>
          </p:nvSpPr>
          <p:spPr>
            <a:xfrm>
              <a:off x="1810409" y="2937204"/>
              <a:ext cx="218089" cy="218528"/>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grpSp>
        <p:nvGrpSpPr>
          <p:cNvPr id="25" name="Group 24"/>
          <p:cNvGrpSpPr/>
          <p:nvPr/>
        </p:nvGrpSpPr>
        <p:grpSpPr>
          <a:xfrm>
            <a:off x="9471061" y="3379665"/>
            <a:ext cx="436178" cy="770324"/>
            <a:chOff x="1671150" y="2937204"/>
            <a:chExt cx="436178" cy="770324"/>
          </a:xfrm>
        </p:grpSpPr>
        <p:sp>
          <p:nvSpPr>
            <p:cNvPr id="26" name="Cube 25"/>
            <p:cNvSpPr/>
            <p:nvPr/>
          </p:nvSpPr>
          <p:spPr>
            <a:xfrm>
              <a:off x="1671150" y="3234562"/>
              <a:ext cx="436178" cy="472966"/>
            </a:xfrm>
            <a:prstGeom prst="cube">
              <a:avLst>
                <a:gd name="adj" fmla="val 2861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7" name="Down Arrow 26"/>
            <p:cNvSpPr/>
            <p:nvPr/>
          </p:nvSpPr>
          <p:spPr>
            <a:xfrm>
              <a:off x="1810409" y="2937204"/>
              <a:ext cx="218089" cy="218528"/>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grpSp>
        <p:nvGrpSpPr>
          <p:cNvPr id="28" name="Group 44"/>
          <p:cNvGrpSpPr/>
          <p:nvPr/>
        </p:nvGrpSpPr>
        <p:grpSpPr>
          <a:xfrm>
            <a:off x="2571028" y="4370714"/>
            <a:ext cx="530760" cy="583330"/>
            <a:chOff x="1876108" y="4437996"/>
            <a:chExt cx="530760" cy="583329"/>
          </a:xfrm>
        </p:grpSpPr>
        <p:sp>
          <p:nvSpPr>
            <p:cNvPr id="29" name="Isosceles Triangle 28"/>
            <p:cNvSpPr/>
            <p:nvPr/>
          </p:nvSpPr>
          <p:spPr>
            <a:xfrm>
              <a:off x="1876108" y="4642955"/>
              <a:ext cx="530760" cy="37837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2018002" y="4437996"/>
              <a:ext cx="231220" cy="2312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87"/>
          <p:cNvGrpSpPr/>
          <p:nvPr/>
        </p:nvGrpSpPr>
        <p:grpSpPr>
          <a:xfrm>
            <a:off x="4003052" y="4601935"/>
            <a:ext cx="530760" cy="583330"/>
            <a:chOff x="3016479" y="4175238"/>
            <a:chExt cx="530760" cy="583329"/>
          </a:xfrm>
        </p:grpSpPr>
        <p:sp>
          <p:nvSpPr>
            <p:cNvPr id="32" name="Oval 31"/>
            <p:cNvSpPr/>
            <p:nvPr/>
          </p:nvSpPr>
          <p:spPr>
            <a:xfrm>
              <a:off x="3158373" y="4175238"/>
              <a:ext cx="231220" cy="2312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p:cNvSpPr/>
            <p:nvPr/>
          </p:nvSpPr>
          <p:spPr>
            <a:xfrm>
              <a:off x="3016479" y="4380197"/>
              <a:ext cx="530760" cy="37837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88"/>
          <p:cNvGrpSpPr/>
          <p:nvPr/>
        </p:nvGrpSpPr>
        <p:grpSpPr>
          <a:xfrm>
            <a:off x="5493117" y="4573027"/>
            <a:ext cx="530760" cy="583330"/>
            <a:chOff x="4122690" y="4437996"/>
            <a:chExt cx="530760" cy="583329"/>
          </a:xfrm>
        </p:grpSpPr>
        <p:sp>
          <p:nvSpPr>
            <p:cNvPr id="35" name="Oval 34"/>
            <p:cNvSpPr/>
            <p:nvPr/>
          </p:nvSpPr>
          <p:spPr>
            <a:xfrm>
              <a:off x="4264584" y="4437996"/>
              <a:ext cx="231220" cy="2312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sosceles Triangle 35"/>
            <p:cNvSpPr/>
            <p:nvPr/>
          </p:nvSpPr>
          <p:spPr>
            <a:xfrm>
              <a:off x="4122690" y="4642955"/>
              <a:ext cx="530760" cy="37837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Cloud Callout 36"/>
          <p:cNvSpPr/>
          <p:nvPr/>
        </p:nvSpPr>
        <p:spPr>
          <a:xfrm>
            <a:off x="5826594" y="4018629"/>
            <a:ext cx="572810" cy="493979"/>
          </a:xfrm>
          <a:prstGeom prst="cloudCallou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nvGrpSpPr>
          <p:cNvPr id="38" name="Group 89"/>
          <p:cNvGrpSpPr/>
          <p:nvPr/>
        </p:nvGrpSpPr>
        <p:grpSpPr>
          <a:xfrm>
            <a:off x="7752621" y="4512583"/>
            <a:ext cx="530760" cy="583330"/>
            <a:chOff x="6892169" y="4437996"/>
            <a:chExt cx="530760" cy="583329"/>
          </a:xfrm>
        </p:grpSpPr>
        <p:sp>
          <p:nvSpPr>
            <p:cNvPr id="39" name="Isosceles Triangle 38"/>
            <p:cNvSpPr/>
            <p:nvPr/>
          </p:nvSpPr>
          <p:spPr>
            <a:xfrm>
              <a:off x="6892169" y="4642955"/>
              <a:ext cx="530760" cy="37837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7034063" y="4437996"/>
              <a:ext cx="231220" cy="2312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Cloud Callout 40"/>
          <p:cNvSpPr/>
          <p:nvPr/>
        </p:nvSpPr>
        <p:spPr>
          <a:xfrm>
            <a:off x="8171395" y="3903000"/>
            <a:ext cx="572810" cy="493979"/>
          </a:xfrm>
          <a:prstGeom prst="cloudCallou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nvGrpSpPr>
          <p:cNvPr id="42" name="Group 90"/>
          <p:cNvGrpSpPr/>
          <p:nvPr/>
        </p:nvGrpSpPr>
        <p:grpSpPr>
          <a:xfrm>
            <a:off x="8837808" y="4486321"/>
            <a:ext cx="530760" cy="583330"/>
            <a:chOff x="7851235" y="4437996"/>
            <a:chExt cx="530760" cy="583329"/>
          </a:xfrm>
        </p:grpSpPr>
        <p:sp>
          <p:nvSpPr>
            <p:cNvPr id="43" name="Isosceles Triangle 42"/>
            <p:cNvSpPr/>
            <p:nvPr/>
          </p:nvSpPr>
          <p:spPr>
            <a:xfrm>
              <a:off x="7851235" y="4642955"/>
              <a:ext cx="530760" cy="37837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7993129" y="4437996"/>
              <a:ext cx="231220" cy="2312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Cloud Callout 44"/>
          <p:cNvSpPr/>
          <p:nvPr/>
        </p:nvSpPr>
        <p:spPr>
          <a:xfrm>
            <a:off x="9184656" y="4018629"/>
            <a:ext cx="572810" cy="493979"/>
          </a:xfrm>
          <a:prstGeom prst="cloudCallou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6" name="Curved Right Arrow 45"/>
          <p:cNvSpPr/>
          <p:nvPr/>
        </p:nvSpPr>
        <p:spPr>
          <a:xfrm rot="10800000">
            <a:off x="3086020" y="3332366"/>
            <a:ext cx="488742" cy="1038347"/>
          </a:xfrm>
          <a:prstGeom prst="curved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sp>
        <p:nvSpPr>
          <p:cNvPr id="47" name="Cloud Callout 46"/>
          <p:cNvSpPr/>
          <p:nvPr/>
        </p:nvSpPr>
        <p:spPr>
          <a:xfrm>
            <a:off x="2938888" y="4018629"/>
            <a:ext cx="572810" cy="493979"/>
          </a:xfrm>
          <a:prstGeom prst="cloudCallou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8" name="Cloud Callout 47"/>
          <p:cNvSpPr/>
          <p:nvPr/>
        </p:nvSpPr>
        <p:spPr>
          <a:xfrm>
            <a:off x="4433978" y="4265616"/>
            <a:ext cx="572810" cy="493979"/>
          </a:xfrm>
          <a:prstGeom prst="cloudCallou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nvGrpSpPr>
          <p:cNvPr id="49" name="Group 58"/>
          <p:cNvGrpSpPr/>
          <p:nvPr/>
        </p:nvGrpSpPr>
        <p:grpSpPr>
          <a:xfrm>
            <a:off x="2651180" y="1945417"/>
            <a:ext cx="617463" cy="751630"/>
            <a:chOff x="1481983" y="893391"/>
            <a:chExt cx="906597" cy="1103588"/>
          </a:xfrm>
        </p:grpSpPr>
        <p:grpSp>
          <p:nvGrpSpPr>
            <p:cNvPr id="50" name="Group 50"/>
            <p:cNvGrpSpPr/>
            <p:nvPr/>
          </p:nvGrpSpPr>
          <p:grpSpPr>
            <a:xfrm>
              <a:off x="1999714" y="1608391"/>
              <a:ext cx="388866" cy="352110"/>
              <a:chOff x="1876108" y="4437996"/>
              <a:chExt cx="530760" cy="583329"/>
            </a:xfrm>
          </p:grpSpPr>
          <p:sp>
            <p:nvSpPr>
              <p:cNvPr id="58" name="Isosceles Triangle 51"/>
              <p:cNvSpPr/>
              <p:nvPr/>
            </p:nvSpPr>
            <p:spPr>
              <a:xfrm>
                <a:off x="1876108" y="4642955"/>
                <a:ext cx="530760" cy="378370"/>
              </a:xfrm>
              <a:prstGeom prst="triangl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9" name="Oval 52"/>
              <p:cNvSpPr/>
              <p:nvPr/>
            </p:nvSpPr>
            <p:spPr>
              <a:xfrm>
                <a:off x="2018002" y="4437996"/>
                <a:ext cx="231220" cy="23122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grpSp>
          <p:nvGrpSpPr>
            <p:cNvPr id="51" name="Group 53"/>
            <p:cNvGrpSpPr/>
            <p:nvPr/>
          </p:nvGrpSpPr>
          <p:grpSpPr>
            <a:xfrm>
              <a:off x="1481983" y="1592539"/>
              <a:ext cx="388866" cy="352110"/>
              <a:chOff x="1876108" y="4437996"/>
              <a:chExt cx="530760" cy="583329"/>
            </a:xfrm>
          </p:grpSpPr>
          <p:sp>
            <p:nvSpPr>
              <p:cNvPr id="56" name="Isosceles Triangle 55"/>
              <p:cNvSpPr/>
              <p:nvPr/>
            </p:nvSpPr>
            <p:spPr>
              <a:xfrm>
                <a:off x="1876108" y="4642955"/>
                <a:ext cx="530760" cy="378370"/>
              </a:xfrm>
              <a:prstGeom prst="triangl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7" name="Oval 56"/>
              <p:cNvSpPr/>
              <p:nvPr/>
            </p:nvSpPr>
            <p:spPr>
              <a:xfrm>
                <a:off x="2018002" y="4437996"/>
                <a:ext cx="231220" cy="23122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grpSp>
          <p:nvGrpSpPr>
            <p:cNvPr id="52" name="Group 47"/>
            <p:cNvGrpSpPr/>
            <p:nvPr/>
          </p:nvGrpSpPr>
          <p:grpSpPr>
            <a:xfrm>
              <a:off x="1726349" y="1644877"/>
              <a:ext cx="388866" cy="352110"/>
              <a:chOff x="1876108" y="4437996"/>
              <a:chExt cx="530760" cy="583329"/>
            </a:xfrm>
          </p:grpSpPr>
          <p:sp>
            <p:nvSpPr>
              <p:cNvPr id="54" name="Isosceles Triangle 48"/>
              <p:cNvSpPr/>
              <p:nvPr/>
            </p:nvSpPr>
            <p:spPr>
              <a:xfrm>
                <a:off x="1876108" y="4642955"/>
                <a:ext cx="530760" cy="378370"/>
              </a:xfrm>
              <a:prstGeom prst="triangl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5" name="Oval 49"/>
              <p:cNvSpPr/>
              <p:nvPr/>
            </p:nvSpPr>
            <p:spPr>
              <a:xfrm>
                <a:off x="2018002" y="4437996"/>
                <a:ext cx="231220" cy="23122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sp>
          <p:nvSpPr>
            <p:cNvPr id="53" name="Cloud Callout 52"/>
            <p:cNvSpPr/>
            <p:nvPr/>
          </p:nvSpPr>
          <p:spPr>
            <a:xfrm>
              <a:off x="1755348" y="893391"/>
              <a:ext cx="572810" cy="493978"/>
            </a:xfrm>
            <a:prstGeom prst="cloudCallou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sp>
        <p:nvSpPr>
          <p:cNvPr id="60" name="Bent Arrow 59"/>
          <p:cNvSpPr/>
          <p:nvPr/>
        </p:nvSpPr>
        <p:spPr>
          <a:xfrm rot="5400000">
            <a:off x="3327113" y="2022058"/>
            <a:ext cx="495304" cy="565159"/>
          </a:xfrm>
          <a:prstGeom prst="ben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grpSp>
        <p:nvGrpSpPr>
          <p:cNvPr id="61" name="Group 62"/>
          <p:cNvGrpSpPr/>
          <p:nvPr/>
        </p:nvGrpSpPr>
        <p:grpSpPr>
          <a:xfrm>
            <a:off x="4286956" y="1945417"/>
            <a:ext cx="617463" cy="751630"/>
            <a:chOff x="1481983" y="893391"/>
            <a:chExt cx="906597" cy="1103588"/>
          </a:xfrm>
        </p:grpSpPr>
        <p:grpSp>
          <p:nvGrpSpPr>
            <p:cNvPr id="62" name="Group 63"/>
            <p:cNvGrpSpPr/>
            <p:nvPr/>
          </p:nvGrpSpPr>
          <p:grpSpPr>
            <a:xfrm>
              <a:off x="1999714" y="1608391"/>
              <a:ext cx="388866" cy="352110"/>
              <a:chOff x="1876108" y="4437996"/>
              <a:chExt cx="530760" cy="583329"/>
            </a:xfrm>
          </p:grpSpPr>
          <p:sp>
            <p:nvSpPr>
              <p:cNvPr id="70" name="Isosceles Triangle 69"/>
              <p:cNvSpPr/>
              <p:nvPr/>
            </p:nvSpPr>
            <p:spPr>
              <a:xfrm>
                <a:off x="1876108" y="4642955"/>
                <a:ext cx="530760" cy="378370"/>
              </a:xfrm>
              <a:prstGeom prst="triangl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1" name="Oval 70"/>
              <p:cNvSpPr/>
              <p:nvPr/>
            </p:nvSpPr>
            <p:spPr>
              <a:xfrm>
                <a:off x="2018002" y="4437996"/>
                <a:ext cx="231220" cy="23122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grpSp>
          <p:nvGrpSpPr>
            <p:cNvPr id="63" name="Group 64"/>
            <p:cNvGrpSpPr/>
            <p:nvPr/>
          </p:nvGrpSpPr>
          <p:grpSpPr>
            <a:xfrm>
              <a:off x="1481983" y="1592539"/>
              <a:ext cx="388866" cy="352110"/>
              <a:chOff x="1876108" y="4437996"/>
              <a:chExt cx="530760" cy="583329"/>
            </a:xfrm>
          </p:grpSpPr>
          <p:sp>
            <p:nvSpPr>
              <p:cNvPr id="68" name="Isosceles Triangle 67"/>
              <p:cNvSpPr/>
              <p:nvPr/>
            </p:nvSpPr>
            <p:spPr>
              <a:xfrm>
                <a:off x="1876108" y="4642955"/>
                <a:ext cx="530760" cy="378370"/>
              </a:xfrm>
              <a:prstGeom prst="triangl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9" name="Oval 68"/>
              <p:cNvSpPr/>
              <p:nvPr/>
            </p:nvSpPr>
            <p:spPr>
              <a:xfrm>
                <a:off x="2018002" y="4437996"/>
                <a:ext cx="231220" cy="23122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grpSp>
          <p:nvGrpSpPr>
            <p:cNvPr id="64" name="Group 65"/>
            <p:cNvGrpSpPr/>
            <p:nvPr/>
          </p:nvGrpSpPr>
          <p:grpSpPr>
            <a:xfrm>
              <a:off x="1726349" y="1644877"/>
              <a:ext cx="388866" cy="352110"/>
              <a:chOff x="1876108" y="4437996"/>
              <a:chExt cx="530760" cy="583329"/>
            </a:xfrm>
          </p:grpSpPr>
          <p:sp>
            <p:nvSpPr>
              <p:cNvPr id="66" name="Isosceles Triangle 65"/>
              <p:cNvSpPr/>
              <p:nvPr/>
            </p:nvSpPr>
            <p:spPr>
              <a:xfrm>
                <a:off x="1876108" y="4642955"/>
                <a:ext cx="530760" cy="378370"/>
              </a:xfrm>
              <a:prstGeom prst="triangl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7" name="Oval 66"/>
              <p:cNvSpPr/>
              <p:nvPr/>
            </p:nvSpPr>
            <p:spPr>
              <a:xfrm>
                <a:off x="2018002" y="4437996"/>
                <a:ext cx="231220" cy="23122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sp>
          <p:nvSpPr>
            <p:cNvPr id="65" name="Cloud Callout 64"/>
            <p:cNvSpPr/>
            <p:nvPr/>
          </p:nvSpPr>
          <p:spPr>
            <a:xfrm>
              <a:off x="1755348" y="893391"/>
              <a:ext cx="572810" cy="493978"/>
            </a:xfrm>
            <a:prstGeom prst="cloudCallou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sp>
        <p:nvSpPr>
          <p:cNvPr id="72" name="Bent Arrow 71"/>
          <p:cNvSpPr/>
          <p:nvPr/>
        </p:nvSpPr>
        <p:spPr>
          <a:xfrm rot="5400000">
            <a:off x="4962887" y="2022058"/>
            <a:ext cx="495304" cy="565159"/>
          </a:xfrm>
          <a:prstGeom prst="ben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grpSp>
        <p:nvGrpSpPr>
          <p:cNvPr id="73" name="Group 74"/>
          <p:cNvGrpSpPr/>
          <p:nvPr/>
        </p:nvGrpSpPr>
        <p:grpSpPr>
          <a:xfrm>
            <a:off x="7595088" y="1945421"/>
            <a:ext cx="617463" cy="751630"/>
            <a:chOff x="1481983" y="893391"/>
            <a:chExt cx="906597" cy="1103588"/>
          </a:xfrm>
        </p:grpSpPr>
        <p:grpSp>
          <p:nvGrpSpPr>
            <p:cNvPr id="74" name="Group 75"/>
            <p:cNvGrpSpPr/>
            <p:nvPr/>
          </p:nvGrpSpPr>
          <p:grpSpPr>
            <a:xfrm>
              <a:off x="1999714" y="1608391"/>
              <a:ext cx="388866" cy="352110"/>
              <a:chOff x="1876108" y="4437996"/>
              <a:chExt cx="530760" cy="583329"/>
            </a:xfrm>
          </p:grpSpPr>
          <p:sp>
            <p:nvSpPr>
              <p:cNvPr id="82" name="Isosceles Triangle 81"/>
              <p:cNvSpPr/>
              <p:nvPr/>
            </p:nvSpPr>
            <p:spPr>
              <a:xfrm>
                <a:off x="1876108" y="4642955"/>
                <a:ext cx="530760" cy="378370"/>
              </a:xfrm>
              <a:prstGeom prst="triangl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83" name="Oval 82"/>
              <p:cNvSpPr/>
              <p:nvPr/>
            </p:nvSpPr>
            <p:spPr>
              <a:xfrm>
                <a:off x="2018002" y="4437996"/>
                <a:ext cx="231220" cy="23122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grpSp>
          <p:nvGrpSpPr>
            <p:cNvPr id="75" name="Group 76"/>
            <p:cNvGrpSpPr/>
            <p:nvPr/>
          </p:nvGrpSpPr>
          <p:grpSpPr>
            <a:xfrm>
              <a:off x="1481983" y="1592539"/>
              <a:ext cx="388866" cy="352110"/>
              <a:chOff x="1876108" y="4437996"/>
              <a:chExt cx="530760" cy="583329"/>
            </a:xfrm>
          </p:grpSpPr>
          <p:sp>
            <p:nvSpPr>
              <p:cNvPr id="80" name="Isosceles Triangle 79"/>
              <p:cNvSpPr/>
              <p:nvPr/>
            </p:nvSpPr>
            <p:spPr>
              <a:xfrm>
                <a:off x="1876108" y="4642955"/>
                <a:ext cx="530760" cy="378370"/>
              </a:xfrm>
              <a:prstGeom prst="triangl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81" name="Oval 80"/>
              <p:cNvSpPr/>
              <p:nvPr/>
            </p:nvSpPr>
            <p:spPr>
              <a:xfrm>
                <a:off x="2018002" y="4437996"/>
                <a:ext cx="231220" cy="23122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grpSp>
          <p:nvGrpSpPr>
            <p:cNvPr id="76" name="Group 77"/>
            <p:cNvGrpSpPr/>
            <p:nvPr/>
          </p:nvGrpSpPr>
          <p:grpSpPr>
            <a:xfrm>
              <a:off x="1726349" y="1644877"/>
              <a:ext cx="388866" cy="352110"/>
              <a:chOff x="1876108" y="4437996"/>
              <a:chExt cx="530760" cy="583329"/>
            </a:xfrm>
          </p:grpSpPr>
          <p:sp>
            <p:nvSpPr>
              <p:cNvPr id="78" name="Isosceles Triangle 77"/>
              <p:cNvSpPr/>
              <p:nvPr/>
            </p:nvSpPr>
            <p:spPr>
              <a:xfrm>
                <a:off x="1876108" y="4642955"/>
                <a:ext cx="530760" cy="378370"/>
              </a:xfrm>
              <a:prstGeom prst="triangl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9" name="Oval 78"/>
              <p:cNvSpPr/>
              <p:nvPr/>
            </p:nvSpPr>
            <p:spPr>
              <a:xfrm>
                <a:off x="2018002" y="4437996"/>
                <a:ext cx="231220" cy="23122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sp>
          <p:nvSpPr>
            <p:cNvPr id="77" name="Cloud Callout 76"/>
            <p:cNvSpPr/>
            <p:nvPr/>
          </p:nvSpPr>
          <p:spPr>
            <a:xfrm>
              <a:off x="1755348" y="893391"/>
              <a:ext cx="572810" cy="493978"/>
            </a:xfrm>
            <a:prstGeom prst="cloudCallou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sp>
        <p:nvSpPr>
          <p:cNvPr id="84" name="Bent Arrow 83"/>
          <p:cNvSpPr/>
          <p:nvPr/>
        </p:nvSpPr>
        <p:spPr>
          <a:xfrm rot="5400000">
            <a:off x="8271021" y="2022066"/>
            <a:ext cx="495304" cy="565159"/>
          </a:xfrm>
          <a:prstGeom prst="ben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grpSp>
        <p:nvGrpSpPr>
          <p:cNvPr id="85" name="Group 91"/>
          <p:cNvGrpSpPr/>
          <p:nvPr/>
        </p:nvGrpSpPr>
        <p:grpSpPr>
          <a:xfrm>
            <a:off x="5708479" y="1945426"/>
            <a:ext cx="617463" cy="751630"/>
            <a:chOff x="1481983" y="893391"/>
            <a:chExt cx="906597" cy="1103588"/>
          </a:xfrm>
        </p:grpSpPr>
        <p:grpSp>
          <p:nvGrpSpPr>
            <p:cNvPr id="86" name="Group 92"/>
            <p:cNvGrpSpPr/>
            <p:nvPr/>
          </p:nvGrpSpPr>
          <p:grpSpPr>
            <a:xfrm>
              <a:off x="1999714" y="1608391"/>
              <a:ext cx="388866" cy="352110"/>
              <a:chOff x="1876108" y="4437996"/>
              <a:chExt cx="530760" cy="583329"/>
            </a:xfrm>
          </p:grpSpPr>
          <p:sp>
            <p:nvSpPr>
              <p:cNvPr id="94" name="Isosceles Triangle 93"/>
              <p:cNvSpPr/>
              <p:nvPr/>
            </p:nvSpPr>
            <p:spPr>
              <a:xfrm>
                <a:off x="1876108" y="4642955"/>
                <a:ext cx="530760" cy="378370"/>
              </a:xfrm>
              <a:prstGeom prst="triangl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5" name="Oval 94"/>
              <p:cNvSpPr/>
              <p:nvPr/>
            </p:nvSpPr>
            <p:spPr>
              <a:xfrm>
                <a:off x="2018002" y="4437996"/>
                <a:ext cx="231220" cy="23122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grpSp>
          <p:nvGrpSpPr>
            <p:cNvPr id="87" name="Group 93"/>
            <p:cNvGrpSpPr/>
            <p:nvPr/>
          </p:nvGrpSpPr>
          <p:grpSpPr>
            <a:xfrm>
              <a:off x="1481983" y="1592539"/>
              <a:ext cx="388866" cy="352110"/>
              <a:chOff x="1876108" y="4437996"/>
              <a:chExt cx="530760" cy="583329"/>
            </a:xfrm>
          </p:grpSpPr>
          <p:sp>
            <p:nvSpPr>
              <p:cNvPr id="92" name="Isosceles Triangle 91"/>
              <p:cNvSpPr/>
              <p:nvPr/>
            </p:nvSpPr>
            <p:spPr>
              <a:xfrm>
                <a:off x="1876108" y="4642955"/>
                <a:ext cx="530760" cy="378370"/>
              </a:xfrm>
              <a:prstGeom prst="triangl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3" name="Oval 92"/>
              <p:cNvSpPr/>
              <p:nvPr/>
            </p:nvSpPr>
            <p:spPr>
              <a:xfrm>
                <a:off x="2018002" y="4437996"/>
                <a:ext cx="231220" cy="23122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grpSp>
          <p:nvGrpSpPr>
            <p:cNvPr id="88" name="Group 94"/>
            <p:cNvGrpSpPr/>
            <p:nvPr/>
          </p:nvGrpSpPr>
          <p:grpSpPr>
            <a:xfrm>
              <a:off x="1726349" y="1644877"/>
              <a:ext cx="388866" cy="352110"/>
              <a:chOff x="1876108" y="4437996"/>
              <a:chExt cx="530760" cy="583329"/>
            </a:xfrm>
          </p:grpSpPr>
          <p:sp>
            <p:nvSpPr>
              <p:cNvPr id="90" name="Isosceles Triangle 89"/>
              <p:cNvSpPr/>
              <p:nvPr/>
            </p:nvSpPr>
            <p:spPr>
              <a:xfrm>
                <a:off x="1876108" y="4642955"/>
                <a:ext cx="530760" cy="378370"/>
              </a:xfrm>
              <a:prstGeom prst="triangl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1" name="Oval 90"/>
              <p:cNvSpPr/>
              <p:nvPr/>
            </p:nvSpPr>
            <p:spPr>
              <a:xfrm>
                <a:off x="2018002" y="4437996"/>
                <a:ext cx="231220" cy="23122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sp>
          <p:nvSpPr>
            <p:cNvPr id="89" name="Cloud Callout 88"/>
            <p:cNvSpPr/>
            <p:nvPr/>
          </p:nvSpPr>
          <p:spPr>
            <a:xfrm>
              <a:off x="1755348" y="893391"/>
              <a:ext cx="572810" cy="493978"/>
            </a:xfrm>
            <a:prstGeom prst="cloudCallou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sp>
        <p:nvSpPr>
          <p:cNvPr id="96" name="Bent Arrow 95"/>
          <p:cNvSpPr/>
          <p:nvPr/>
        </p:nvSpPr>
        <p:spPr>
          <a:xfrm rot="5400000">
            <a:off x="6384415" y="2022069"/>
            <a:ext cx="495304" cy="565159"/>
          </a:xfrm>
          <a:prstGeom prst="ben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97" name="Heart 96"/>
          <p:cNvSpPr/>
          <p:nvPr/>
        </p:nvSpPr>
        <p:spPr>
          <a:xfrm>
            <a:off x="9184656" y="1978426"/>
            <a:ext cx="772512" cy="606877"/>
          </a:xfrm>
          <a:prstGeom prst="heart">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00" name="Footer Placeholder 99">
            <a:extLst>
              <a:ext uri="{FF2B5EF4-FFF2-40B4-BE49-F238E27FC236}">
                <a16:creationId xmlns:a16="http://schemas.microsoft.com/office/drawing/2014/main" id="{9647C429-9560-4435-A723-C7E339FA5B75}"/>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790308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500"/>
                                        <p:tgtEl>
                                          <p:spTgt spid="10"/>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up)">
                                      <p:cBhvr>
                                        <p:cTn id="19" dur="500"/>
                                        <p:tgtEl>
                                          <p:spTgt spid="13"/>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up)">
                                      <p:cBhvr>
                                        <p:cTn id="23" dur="500"/>
                                        <p:tgtEl>
                                          <p:spTgt spid="16"/>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up)">
                                      <p:cBhvr>
                                        <p:cTn id="27" dur="500"/>
                                        <p:tgtEl>
                                          <p:spTgt spid="19"/>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up)">
                                      <p:cBhvr>
                                        <p:cTn id="31" dur="500"/>
                                        <p:tgtEl>
                                          <p:spTgt spid="22"/>
                                        </p:tgtEl>
                                      </p:cBhvr>
                                    </p:animEffect>
                                  </p:childTnLst>
                                </p:cTn>
                              </p:par>
                            </p:childTnLst>
                          </p:cTn>
                        </p:par>
                        <p:par>
                          <p:cTn id="32" fill="hold">
                            <p:stCondLst>
                              <p:cond delay="3500"/>
                            </p:stCondLst>
                            <p:childTnLst>
                              <p:par>
                                <p:cTn id="33" presetID="22" presetClass="entr" presetSubtype="1" fill="hold"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wipe(up)">
                                      <p:cBhvr>
                                        <p:cTn id="35" dur="500"/>
                                        <p:tgtEl>
                                          <p:spTgt spid="25"/>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4" fill="hold"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slide(fromBottom)">
                                      <p:cBhvr>
                                        <p:cTn id="40" dur="500"/>
                                        <p:tgtEl>
                                          <p:spTgt spid="28"/>
                                        </p:tgtEl>
                                      </p:cBhvr>
                                    </p:animEffect>
                                  </p:childTnLst>
                                </p:cTn>
                              </p:par>
                            </p:childTnLst>
                          </p:cTn>
                        </p:par>
                        <p:par>
                          <p:cTn id="41" fill="hold">
                            <p:stCondLst>
                              <p:cond delay="500"/>
                            </p:stCondLst>
                            <p:childTnLst>
                              <p:par>
                                <p:cTn id="42" presetID="12" presetClass="entr" presetSubtype="4" fill="hold" grpId="0" nodeType="after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slide(fromBottom)">
                                      <p:cBhvr>
                                        <p:cTn id="44" dur="500"/>
                                        <p:tgtEl>
                                          <p:spTgt spid="47"/>
                                        </p:tgtEl>
                                      </p:cBhvr>
                                    </p:animEffect>
                                  </p:childTnLst>
                                </p:cTn>
                              </p:par>
                            </p:childTnLst>
                          </p:cTn>
                        </p:par>
                        <p:par>
                          <p:cTn id="45" fill="hold">
                            <p:stCondLst>
                              <p:cond delay="1000"/>
                            </p:stCondLst>
                            <p:childTnLst>
                              <p:par>
                                <p:cTn id="46" presetID="22" presetClass="entr" presetSubtype="4" fill="hold" grpId="0" nodeType="after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wipe(down)">
                                      <p:cBhvr>
                                        <p:cTn id="48" dur="500"/>
                                        <p:tgtEl>
                                          <p:spTgt spid="46"/>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4" fill="hold" nodeType="click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slide(fromBottom)">
                                      <p:cBhvr>
                                        <p:cTn id="53" dur="500"/>
                                        <p:tgtEl>
                                          <p:spTgt spid="49"/>
                                        </p:tgtEl>
                                      </p:cBhvr>
                                    </p:animEffect>
                                  </p:childTnLst>
                                </p:cTn>
                              </p:par>
                            </p:childTnLst>
                          </p:cTn>
                        </p:par>
                        <p:par>
                          <p:cTn id="54" fill="hold">
                            <p:stCondLst>
                              <p:cond delay="500"/>
                            </p:stCondLst>
                            <p:childTnLst>
                              <p:par>
                                <p:cTn id="55" presetID="22" presetClass="entr" presetSubtype="1" fill="hold" grpId="0" nodeType="after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wipe(up)">
                                      <p:cBhvr>
                                        <p:cTn id="57" dur="500"/>
                                        <p:tgtEl>
                                          <p:spTgt spid="60"/>
                                        </p:tgtEl>
                                      </p:cBhvr>
                                    </p:animEffect>
                                  </p:childTnLst>
                                </p:cTn>
                              </p:par>
                            </p:childTnLst>
                          </p:cTn>
                        </p:par>
                        <p:par>
                          <p:cTn id="58" fill="hold">
                            <p:stCondLst>
                              <p:cond delay="1000"/>
                            </p:stCondLst>
                            <p:childTnLst>
                              <p:par>
                                <p:cTn id="59" presetID="12" presetClass="entr" presetSubtype="4" fill="hold" nodeType="after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slide(fromBottom)">
                                      <p:cBhvr>
                                        <p:cTn id="61" dur="500"/>
                                        <p:tgtEl>
                                          <p:spTgt spid="31"/>
                                        </p:tgtEl>
                                      </p:cBhvr>
                                    </p:animEffect>
                                  </p:childTnLst>
                                </p:cTn>
                              </p:par>
                            </p:childTnLst>
                          </p:cTn>
                        </p:par>
                        <p:par>
                          <p:cTn id="62" fill="hold">
                            <p:stCondLst>
                              <p:cond delay="1500"/>
                            </p:stCondLst>
                            <p:childTnLst>
                              <p:par>
                                <p:cTn id="63" presetID="12" presetClass="entr" presetSubtype="4" fill="hold" grpId="0" nodeType="after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slide(fromBottom)">
                                      <p:cBhvr>
                                        <p:cTn id="65" dur="500"/>
                                        <p:tgtEl>
                                          <p:spTgt spid="48"/>
                                        </p:tgtEl>
                                      </p:cBhvr>
                                    </p:animEffect>
                                  </p:childTnLst>
                                </p:cTn>
                              </p:par>
                            </p:childTnLst>
                          </p:cTn>
                        </p:par>
                        <p:par>
                          <p:cTn id="66" fill="hold">
                            <p:stCondLst>
                              <p:cond delay="2000"/>
                            </p:stCondLst>
                            <p:childTnLst>
                              <p:par>
                                <p:cTn id="67" presetID="12" presetClass="entr" presetSubtype="4" fill="hold" nodeType="afterEffect">
                                  <p:stCondLst>
                                    <p:cond delay="0"/>
                                  </p:stCondLst>
                                  <p:childTnLst>
                                    <p:set>
                                      <p:cBhvr>
                                        <p:cTn id="68" dur="1" fill="hold">
                                          <p:stCondLst>
                                            <p:cond delay="0"/>
                                          </p:stCondLst>
                                        </p:cTn>
                                        <p:tgtEl>
                                          <p:spTgt spid="61"/>
                                        </p:tgtEl>
                                        <p:attrNameLst>
                                          <p:attrName>style.visibility</p:attrName>
                                        </p:attrNameLst>
                                      </p:cBhvr>
                                      <p:to>
                                        <p:strVal val="visible"/>
                                      </p:to>
                                    </p:set>
                                    <p:animEffect transition="in" filter="slide(fromBottom)">
                                      <p:cBhvr>
                                        <p:cTn id="69" dur="500"/>
                                        <p:tgtEl>
                                          <p:spTgt spid="61"/>
                                        </p:tgtEl>
                                      </p:cBhvr>
                                    </p:animEffect>
                                  </p:childTnLst>
                                </p:cTn>
                              </p:par>
                            </p:childTnLst>
                          </p:cTn>
                        </p:par>
                        <p:par>
                          <p:cTn id="70" fill="hold">
                            <p:stCondLst>
                              <p:cond delay="2500"/>
                            </p:stCondLst>
                            <p:childTnLst>
                              <p:par>
                                <p:cTn id="71" presetID="22" presetClass="entr" presetSubtype="1" fill="hold" grpId="0" nodeType="afterEffect">
                                  <p:stCondLst>
                                    <p:cond delay="0"/>
                                  </p:stCondLst>
                                  <p:childTnLst>
                                    <p:set>
                                      <p:cBhvr>
                                        <p:cTn id="72" dur="1" fill="hold">
                                          <p:stCondLst>
                                            <p:cond delay="0"/>
                                          </p:stCondLst>
                                        </p:cTn>
                                        <p:tgtEl>
                                          <p:spTgt spid="72"/>
                                        </p:tgtEl>
                                        <p:attrNameLst>
                                          <p:attrName>style.visibility</p:attrName>
                                        </p:attrNameLst>
                                      </p:cBhvr>
                                      <p:to>
                                        <p:strVal val="visible"/>
                                      </p:to>
                                    </p:set>
                                    <p:animEffect transition="in" filter="wipe(up)">
                                      <p:cBhvr>
                                        <p:cTn id="73" dur="500"/>
                                        <p:tgtEl>
                                          <p:spTgt spid="72"/>
                                        </p:tgtEl>
                                      </p:cBhvr>
                                    </p:animEffect>
                                  </p:childTnLst>
                                </p:cTn>
                              </p:par>
                            </p:childTnLst>
                          </p:cTn>
                        </p:par>
                        <p:par>
                          <p:cTn id="74" fill="hold">
                            <p:stCondLst>
                              <p:cond delay="3000"/>
                            </p:stCondLst>
                            <p:childTnLst>
                              <p:par>
                                <p:cTn id="75" presetID="12" presetClass="entr" presetSubtype="4" fill="hold" nodeType="after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slide(fromBottom)">
                                      <p:cBhvr>
                                        <p:cTn id="77" dur="500"/>
                                        <p:tgtEl>
                                          <p:spTgt spid="34"/>
                                        </p:tgtEl>
                                      </p:cBhvr>
                                    </p:animEffect>
                                  </p:childTnLst>
                                </p:cTn>
                              </p:par>
                            </p:childTnLst>
                          </p:cTn>
                        </p:par>
                        <p:par>
                          <p:cTn id="78" fill="hold">
                            <p:stCondLst>
                              <p:cond delay="3500"/>
                            </p:stCondLst>
                            <p:childTnLst>
                              <p:par>
                                <p:cTn id="79" presetID="12" presetClass="entr" presetSubtype="4" fill="hold" grpId="0" nodeType="afterEffect">
                                  <p:stCondLst>
                                    <p:cond delay="0"/>
                                  </p:stCondLst>
                                  <p:childTnLst>
                                    <p:set>
                                      <p:cBhvr>
                                        <p:cTn id="80" dur="1" fill="hold">
                                          <p:stCondLst>
                                            <p:cond delay="0"/>
                                          </p:stCondLst>
                                        </p:cTn>
                                        <p:tgtEl>
                                          <p:spTgt spid="37"/>
                                        </p:tgtEl>
                                        <p:attrNameLst>
                                          <p:attrName>style.visibility</p:attrName>
                                        </p:attrNameLst>
                                      </p:cBhvr>
                                      <p:to>
                                        <p:strVal val="visible"/>
                                      </p:to>
                                    </p:set>
                                    <p:animEffect transition="in" filter="slide(fromBottom)">
                                      <p:cBhvr>
                                        <p:cTn id="81" dur="500"/>
                                        <p:tgtEl>
                                          <p:spTgt spid="37"/>
                                        </p:tgtEl>
                                      </p:cBhvr>
                                    </p:animEffect>
                                  </p:childTnLst>
                                </p:cTn>
                              </p:par>
                            </p:childTnLst>
                          </p:cTn>
                        </p:par>
                        <p:par>
                          <p:cTn id="82" fill="hold">
                            <p:stCondLst>
                              <p:cond delay="4000"/>
                            </p:stCondLst>
                            <p:childTnLst>
                              <p:par>
                                <p:cTn id="83" presetID="12" presetClass="entr" presetSubtype="4" fill="hold" nodeType="afterEffect">
                                  <p:stCondLst>
                                    <p:cond delay="0"/>
                                  </p:stCondLst>
                                  <p:childTnLst>
                                    <p:set>
                                      <p:cBhvr>
                                        <p:cTn id="84" dur="1" fill="hold">
                                          <p:stCondLst>
                                            <p:cond delay="0"/>
                                          </p:stCondLst>
                                        </p:cTn>
                                        <p:tgtEl>
                                          <p:spTgt spid="85"/>
                                        </p:tgtEl>
                                        <p:attrNameLst>
                                          <p:attrName>style.visibility</p:attrName>
                                        </p:attrNameLst>
                                      </p:cBhvr>
                                      <p:to>
                                        <p:strVal val="visible"/>
                                      </p:to>
                                    </p:set>
                                    <p:animEffect transition="in" filter="slide(fromBottom)">
                                      <p:cBhvr>
                                        <p:cTn id="85" dur="500"/>
                                        <p:tgtEl>
                                          <p:spTgt spid="85"/>
                                        </p:tgtEl>
                                      </p:cBhvr>
                                    </p:animEffect>
                                  </p:childTnLst>
                                </p:cTn>
                              </p:par>
                            </p:childTnLst>
                          </p:cTn>
                        </p:par>
                        <p:par>
                          <p:cTn id="86" fill="hold">
                            <p:stCondLst>
                              <p:cond delay="4500"/>
                            </p:stCondLst>
                            <p:childTnLst>
                              <p:par>
                                <p:cTn id="87" presetID="22" presetClass="entr" presetSubtype="1" fill="hold" grpId="0" nodeType="afterEffect">
                                  <p:stCondLst>
                                    <p:cond delay="0"/>
                                  </p:stCondLst>
                                  <p:childTnLst>
                                    <p:set>
                                      <p:cBhvr>
                                        <p:cTn id="88" dur="1" fill="hold">
                                          <p:stCondLst>
                                            <p:cond delay="0"/>
                                          </p:stCondLst>
                                        </p:cTn>
                                        <p:tgtEl>
                                          <p:spTgt spid="96"/>
                                        </p:tgtEl>
                                        <p:attrNameLst>
                                          <p:attrName>style.visibility</p:attrName>
                                        </p:attrNameLst>
                                      </p:cBhvr>
                                      <p:to>
                                        <p:strVal val="visible"/>
                                      </p:to>
                                    </p:set>
                                    <p:animEffect transition="in" filter="wipe(up)">
                                      <p:cBhvr>
                                        <p:cTn id="89" dur="500"/>
                                        <p:tgtEl>
                                          <p:spTgt spid="96"/>
                                        </p:tgtEl>
                                      </p:cBhvr>
                                    </p:animEffect>
                                  </p:childTnLst>
                                </p:cTn>
                              </p:par>
                            </p:childTnLst>
                          </p:cTn>
                        </p:par>
                        <p:par>
                          <p:cTn id="90" fill="hold">
                            <p:stCondLst>
                              <p:cond delay="5000"/>
                            </p:stCondLst>
                            <p:childTnLst>
                              <p:par>
                                <p:cTn id="91" presetID="12" presetClass="entr" presetSubtype="4" fill="hold" nodeType="afterEffect">
                                  <p:stCondLst>
                                    <p:cond delay="0"/>
                                  </p:stCondLst>
                                  <p:childTnLst>
                                    <p:set>
                                      <p:cBhvr>
                                        <p:cTn id="92" dur="1" fill="hold">
                                          <p:stCondLst>
                                            <p:cond delay="0"/>
                                          </p:stCondLst>
                                        </p:cTn>
                                        <p:tgtEl>
                                          <p:spTgt spid="38"/>
                                        </p:tgtEl>
                                        <p:attrNameLst>
                                          <p:attrName>style.visibility</p:attrName>
                                        </p:attrNameLst>
                                      </p:cBhvr>
                                      <p:to>
                                        <p:strVal val="visible"/>
                                      </p:to>
                                    </p:set>
                                    <p:animEffect transition="in" filter="slide(fromBottom)">
                                      <p:cBhvr>
                                        <p:cTn id="93" dur="500"/>
                                        <p:tgtEl>
                                          <p:spTgt spid="38"/>
                                        </p:tgtEl>
                                      </p:cBhvr>
                                    </p:animEffect>
                                  </p:childTnLst>
                                </p:cTn>
                              </p:par>
                            </p:childTnLst>
                          </p:cTn>
                        </p:par>
                        <p:par>
                          <p:cTn id="94" fill="hold">
                            <p:stCondLst>
                              <p:cond delay="5500"/>
                            </p:stCondLst>
                            <p:childTnLst>
                              <p:par>
                                <p:cTn id="95" presetID="12" presetClass="entr" presetSubtype="4" fill="hold" grpId="0" nodeType="afterEffect">
                                  <p:stCondLst>
                                    <p:cond delay="0"/>
                                  </p:stCondLst>
                                  <p:childTnLst>
                                    <p:set>
                                      <p:cBhvr>
                                        <p:cTn id="96" dur="1" fill="hold">
                                          <p:stCondLst>
                                            <p:cond delay="0"/>
                                          </p:stCondLst>
                                        </p:cTn>
                                        <p:tgtEl>
                                          <p:spTgt spid="41"/>
                                        </p:tgtEl>
                                        <p:attrNameLst>
                                          <p:attrName>style.visibility</p:attrName>
                                        </p:attrNameLst>
                                      </p:cBhvr>
                                      <p:to>
                                        <p:strVal val="visible"/>
                                      </p:to>
                                    </p:set>
                                    <p:animEffect transition="in" filter="slide(fromBottom)">
                                      <p:cBhvr>
                                        <p:cTn id="97" dur="500"/>
                                        <p:tgtEl>
                                          <p:spTgt spid="41"/>
                                        </p:tgtEl>
                                      </p:cBhvr>
                                    </p:animEffect>
                                  </p:childTnLst>
                                </p:cTn>
                              </p:par>
                            </p:childTnLst>
                          </p:cTn>
                        </p:par>
                        <p:par>
                          <p:cTn id="98" fill="hold">
                            <p:stCondLst>
                              <p:cond delay="6000"/>
                            </p:stCondLst>
                            <p:childTnLst>
                              <p:par>
                                <p:cTn id="99" presetID="12" presetClass="entr" presetSubtype="4" fill="hold" nodeType="afterEffect">
                                  <p:stCondLst>
                                    <p:cond delay="0"/>
                                  </p:stCondLst>
                                  <p:childTnLst>
                                    <p:set>
                                      <p:cBhvr>
                                        <p:cTn id="100" dur="1" fill="hold">
                                          <p:stCondLst>
                                            <p:cond delay="0"/>
                                          </p:stCondLst>
                                        </p:cTn>
                                        <p:tgtEl>
                                          <p:spTgt spid="73"/>
                                        </p:tgtEl>
                                        <p:attrNameLst>
                                          <p:attrName>style.visibility</p:attrName>
                                        </p:attrNameLst>
                                      </p:cBhvr>
                                      <p:to>
                                        <p:strVal val="visible"/>
                                      </p:to>
                                    </p:set>
                                    <p:animEffect transition="in" filter="slide(fromBottom)">
                                      <p:cBhvr>
                                        <p:cTn id="101" dur="500"/>
                                        <p:tgtEl>
                                          <p:spTgt spid="73"/>
                                        </p:tgtEl>
                                      </p:cBhvr>
                                    </p:animEffect>
                                  </p:childTnLst>
                                </p:cTn>
                              </p:par>
                            </p:childTnLst>
                          </p:cTn>
                        </p:par>
                        <p:par>
                          <p:cTn id="102" fill="hold">
                            <p:stCondLst>
                              <p:cond delay="6500"/>
                            </p:stCondLst>
                            <p:childTnLst>
                              <p:par>
                                <p:cTn id="103" presetID="22" presetClass="entr" presetSubtype="1" fill="hold" grpId="0" nodeType="afterEffect">
                                  <p:stCondLst>
                                    <p:cond delay="0"/>
                                  </p:stCondLst>
                                  <p:childTnLst>
                                    <p:set>
                                      <p:cBhvr>
                                        <p:cTn id="104" dur="1" fill="hold">
                                          <p:stCondLst>
                                            <p:cond delay="0"/>
                                          </p:stCondLst>
                                        </p:cTn>
                                        <p:tgtEl>
                                          <p:spTgt spid="84"/>
                                        </p:tgtEl>
                                        <p:attrNameLst>
                                          <p:attrName>style.visibility</p:attrName>
                                        </p:attrNameLst>
                                      </p:cBhvr>
                                      <p:to>
                                        <p:strVal val="visible"/>
                                      </p:to>
                                    </p:set>
                                    <p:animEffect transition="in" filter="wipe(up)">
                                      <p:cBhvr>
                                        <p:cTn id="105" dur="500"/>
                                        <p:tgtEl>
                                          <p:spTgt spid="84"/>
                                        </p:tgtEl>
                                      </p:cBhvr>
                                    </p:animEffect>
                                  </p:childTnLst>
                                </p:cTn>
                              </p:par>
                            </p:childTnLst>
                          </p:cTn>
                        </p:par>
                        <p:par>
                          <p:cTn id="106" fill="hold">
                            <p:stCondLst>
                              <p:cond delay="7000"/>
                            </p:stCondLst>
                            <p:childTnLst>
                              <p:par>
                                <p:cTn id="107" presetID="12" presetClass="entr" presetSubtype="4" fill="hold" nodeType="afterEffect">
                                  <p:stCondLst>
                                    <p:cond delay="0"/>
                                  </p:stCondLst>
                                  <p:childTnLst>
                                    <p:set>
                                      <p:cBhvr>
                                        <p:cTn id="108" dur="1" fill="hold">
                                          <p:stCondLst>
                                            <p:cond delay="0"/>
                                          </p:stCondLst>
                                        </p:cTn>
                                        <p:tgtEl>
                                          <p:spTgt spid="42"/>
                                        </p:tgtEl>
                                        <p:attrNameLst>
                                          <p:attrName>style.visibility</p:attrName>
                                        </p:attrNameLst>
                                      </p:cBhvr>
                                      <p:to>
                                        <p:strVal val="visible"/>
                                      </p:to>
                                    </p:set>
                                    <p:animEffect transition="in" filter="slide(fromBottom)">
                                      <p:cBhvr>
                                        <p:cTn id="109" dur="500"/>
                                        <p:tgtEl>
                                          <p:spTgt spid="42"/>
                                        </p:tgtEl>
                                      </p:cBhvr>
                                    </p:animEffect>
                                  </p:childTnLst>
                                </p:cTn>
                              </p:par>
                            </p:childTnLst>
                          </p:cTn>
                        </p:par>
                        <p:par>
                          <p:cTn id="110" fill="hold">
                            <p:stCondLst>
                              <p:cond delay="7500"/>
                            </p:stCondLst>
                            <p:childTnLst>
                              <p:par>
                                <p:cTn id="111" presetID="12" presetClass="entr" presetSubtype="4" fill="hold" grpId="0" nodeType="afterEffect">
                                  <p:stCondLst>
                                    <p:cond delay="0"/>
                                  </p:stCondLst>
                                  <p:childTnLst>
                                    <p:set>
                                      <p:cBhvr>
                                        <p:cTn id="112" dur="1" fill="hold">
                                          <p:stCondLst>
                                            <p:cond delay="0"/>
                                          </p:stCondLst>
                                        </p:cTn>
                                        <p:tgtEl>
                                          <p:spTgt spid="45"/>
                                        </p:tgtEl>
                                        <p:attrNameLst>
                                          <p:attrName>style.visibility</p:attrName>
                                        </p:attrNameLst>
                                      </p:cBhvr>
                                      <p:to>
                                        <p:strVal val="visible"/>
                                      </p:to>
                                    </p:set>
                                    <p:animEffect transition="in" filter="slide(fromBottom)">
                                      <p:cBhvr>
                                        <p:cTn id="113" dur="500"/>
                                        <p:tgtEl>
                                          <p:spTgt spid="45"/>
                                        </p:tgtEl>
                                      </p:cBhvr>
                                    </p:animEffect>
                                  </p:childTnLst>
                                </p:cTn>
                              </p:par>
                            </p:childTnLst>
                          </p:cTn>
                        </p:par>
                        <p:par>
                          <p:cTn id="114" fill="hold">
                            <p:stCondLst>
                              <p:cond delay="8000"/>
                            </p:stCondLst>
                            <p:childTnLst>
                              <p:par>
                                <p:cTn id="115" presetID="12" presetClass="entr" presetSubtype="4" fill="hold" grpId="1" nodeType="afterEffect">
                                  <p:stCondLst>
                                    <p:cond delay="0"/>
                                  </p:stCondLst>
                                  <p:childTnLst>
                                    <p:set>
                                      <p:cBhvr>
                                        <p:cTn id="116" dur="1" fill="hold">
                                          <p:stCondLst>
                                            <p:cond delay="0"/>
                                          </p:stCondLst>
                                        </p:cTn>
                                        <p:tgtEl>
                                          <p:spTgt spid="97"/>
                                        </p:tgtEl>
                                        <p:attrNameLst>
                                          <p:attrName>style.visibility</p:attrName>
                                        </p:attrNameLst>
                                      </p:cBhvr>
                                      <p:to>
                                        <p:strVal val="visible"/>
                                      </p:to>
                                    </p:set>
                                    <p:animEffect transition="in" filter="slide(fromBottom)">
                                      <p:cBhvr>
                                        <p:cTn id="117" dur="500"/>
                                        <p:tgtEl>
                                          <p:spTgt spid="97"/>
                                        </p:tgtEl>
                                      </p:cBhvr>
                                    </p:animEffect>
                                  </p:childTnLst>
                                </p:cTn>
                              </p:par>
                            </p:childTnLst>
                          </p:cTn>
                        </p:par>
                        <p:par>
                          <p:cTn id="118" fill="hold">
                            <p:stCondLst>
                              <p:cond delay="8500"/>
                            </p:stCondLst>
                            <p:childTnLst>
                              <p:par>
                                <p:cTn id="119" presetID="6" presetClass="emph" presetSubtype="0" fill="hold" grpId="0" nodeType="afterEffect">
                                  <p:stCondLst>
                                    <p:cond delay="0"/>
                                  </p:stCondLst>
                                  <p:childTnLst>
                                    <p:animScale>
                                      <p:cBhvr>
                                        <p:cTn id="120" dur="2000" fill="hold"/>
                                        <p:tgtEl>
                                          <p:spTgt spid="9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1" grpId="0" animBg="1"/>
      <p:bldP spid="45" grpId="0" animBg="1"/>
      <p:bldP spid="46" grpId="0" animBg="1"/>
      <p:bldP spid="47" grpId="0" animBg="1"/>
      <p:bldP spid="48" grpId="0" animBg="1"/>
      <p:bldP spid="60" grpId="0" animBg="1"/>
      <p:bldP spid="72" grpId="0" animBg="1"/>
      <p:bldP spid="84" grpId="0" animBg="1"/>
      <p:bldP spid="96" grpId="0" animBg="1"/>
      <p:bldP spid="97" grpId="0" animBg="1"/>
      <p:bldP spid="97"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a:extLst>
              <a:ext uri="{FF2B5EF4-FFF2-40B4-BE49-F238E27FC236}">
                <a16:creationId xmlns:a16="http://schemas.microsoft.com/office/drawing/2014/main" id="{64DC4C8A-BAE2-4EA0-B9D0-C20F6CE576C1}"/>
              </a:ext>
            </a:extLst>
          </p:cNvPr>
          <p:cNvSpPr>
            <a:spLocks noGrp="1"/>
          </p:cNvSpPr>
          <p:nvPr>
            <p:ph type="title"/>
          </p:nvPr>
        </p:nvSpPr>
        <p:spPr/>
        <p:txBody>
          <a:bodyPr>
            <a:normAutofit/>
          </a:bodyPr>
          <a:lstStyle/>
          <a:p>
            <a:r>
              <a:rPr lang="en-US"/>
              <a:t>Bàn giao theo ưu tiên của khách hàng</a:t>
            </a:r>
            <a:endParaRPr lang="vi-VN"/>
          </a:p>
        </p:txBody>
      </p:sp>
      <p:sp>
        <p:nvSpPr>
          <p:cNvPr id="3" name="Cube 2"/>
          <p:cNvSpPr/>
          <p:nvPr/>
        </p:nvSpPr>
        <p:spPr>
          <a:xfrm>
            <a:off x="2513823" y="4399176"/>
            <a:ext cx="436178" cy="472967"/>
          </a:xfrm>
          <a:prstGeom prst="cube">
            <a:avLst>
              <a:gd name="adj" fmla="val 2861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 name="Cube 3"/>
          <p:cNvSpPr/>
          <p:nvPr/>
        </p:nvSpPr>
        <p:spPr>
          <a:xfrm>
            <a:off x="2938970" y="4399176"/>
            <a:ext cx="436178" cy="472967"/>
          </a:xfrm>
          <a:prstGeom prst="cube">
            <a:avLst>
              <a:gd name="adj" fmla="val 2861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 name="Cube 4"/>
          <p:cNvSpPr/>
          <p:nvPr/>
        </p:nvSpPr>
        <p:spPr>
          <a:xfrm>
            <a:off x="3364117" y="4399176"/>
            <a:ext cx="436178" cy="472967"/>
          </a:xfrm>
          <a:prstGeom prst="cube">
            <a:avLst>
              <a:gd name="adj" fmla="val 2861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 name="Cube 5"/>
          <p:cNvSpPr/>
          <p:nvPr/>
        </p:nvSpPr>
        <p:spPr>
          <a:xfrm>
            <a:off x="3789264" y="4399176"/>
            <a:ext cx="436178" cy="472967"/>
          </a:xfrm>
          <a:prstGeom prst="cube">
            <a:avLst>
              <a:gd name="adj" fmla="val 2861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 name="Cube 6"/>
          <p:cNvSpPr/>
          <p:nvPr/>
        </p:nvSpPr>
        <p:spPr>
          <a:xfrm>
            <a:off x="4214411" y="4399176"/>
            <a:ext cx="436178" cy="472967"/>
          </a:xfrm>
          <a:prstGeom prst="cube">
            <a:avLst>
              <a:gd name="adj" fmla="val 2861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 name="Cube 7"/>
          <p:cNvSpPr/>
          <p:nvPr/>
        </p:nvSpPr>
        <p:spPr>
          <a:xfrm>
            <a:off x="4639558" y="4399176"/>
            <a:ext cx="436178" cy="472967"/>
          </a:xfrm>
          <a:prstGeom prst="cube">
            <a:avLst>
              <a:gd name="adj" fmla="val 2861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Cube 8"/>
          <p:cNvSpPr/>
          <p:nvPr/>
        </p:nvSpPr>
        <p:spPr>
          <a:xfrm>
            <a:off x="5064705" y="4399176"/>
            <a:ext cx="436178" cy="472967"/>
          </a:xfrm>
          <a:prstGeom prst="cube">
            <a:avLst>
              <a:gd name="adj" fmla="val 2861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 name="Cube 9"/>
          <p:cNvSpPr/>
          <p:nvPr/>
        </p:nvSpPr>
        <p:spPr>
          <a:xfrm>
            <a:off x="5489852" y="4399176"/>
            <a:ext cx="436178" cy="472967"/>
          </a:xfrm>
          <a:prstGeom prst="cube">
            <a:avLst>
              <a:gd name="adj" fmla="val 2861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 name="Cube 10"/>
          <p:cNvSpPr/>
          <p:nvPr/>
        </p:nvSpPr>
        <p:spPr>
          <a:xfrm>
            <a:off x="5914999" y="4399176"/>
            <a:ext cx="436178" cy="472967"/>
          </a:xfrm>
          <a:prstGeom prst="cube">
            <a:avLst>
              <a:gd name="adj" fmla="val 2861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Cube 11"/>
          <p:cNvSpPr/>
          <p:nvPr/>
        </p:nvSpPr>
        <p:spPr>
          <a:xfrm>
            <a:off x="6340146" y="4399176"/>
            <a:ext cx="436178" cy="472967"/>
          </a:xfrm>
          <a:prstGeom prst="cube">
            <a:avLst>
              <a:gd name="adj" fmla="val 2861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3" name="Cube 12"/>
          <p:cNvSpPr/>
          <p:nvPr/>
        </p:nvSpPr>
        <p:spPr>
          <a:xfrm>
            <a:off x="6765293" y="4399176"/>
            <a:ext cx="436178" cy="472967"/>
          </a:xfrm>
          <a:prstGeom prst="cube">
            <a:avLst>
              <a:gd name="adj" fmla="val 2861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 name="Cube 13"/>
          <p:cNvSpPr/>
          <p:nvPr/>
        </p:nvSpPr>
        <p:spPr>
          <a:xfrm>
            <a:off x="7190436" y="4399176"/>
            <a:ext cx="436178" cy="472967"/>
          </a:xfrm>
          <a:prstGeom prst="cube">
            <a:avLst>
              <a:gd name="adj" fmla="val 2861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aphicFrame>
        <p:nvGraphicFramePr>
          <p:cNvPr id="15" name="Diagram 14"/>
          <p:cNvGraphicFramePr/>
          <p:nvPr/>
        </p:nvGraphicFramePr>
        <p:xfrm>
          <a:off x="2482550" y="3942645"/>
          <a:ext cx="7342686" cy="3934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extBox 15"/>
          <p:cNvSpPr txBox="1"/>
          <p:nvPr/>
        </p:nvSpPr>
        <p:spPr>
          <a:xfrm>
            <a:off x="2419486" y="3622908"/>
            <a:ext cx="4350430" cy="338554"/>
          </a:xfrm>
          <a:prstGeom prst="rect">
            <a:avLst/>
          </a:prstGeom>
          <a:noFill/>
        </p:spPr>
        <p:txBody>
          <a:bodyPr wrap="square" rtlCol="0">
            <a:spAutoFit/>
          </a:bodyPr>
          <a:lstStyle/>
          <a:p>
            <a:r>
              <a:rPr lang="en-US" sz="1600" err="1"/>
              <a:t>Tỷ</a:t>
            </a:r>
            <a:r>
              <a:rPr lang="en-US" sz="1600"/>
              <a:t> </a:t>
            </a:r>
            <a:r>
              <a:rPr lang="en-US" sz="1600" err="1"/>
              <a:t>lệ</a:t>
            </a:r>
            <a:r>
              <a:rPr lang="en-US" sz="1600"/>
              <a:t> </a:t>
            </a:r>
            <a:r>
              <a:rPr lang="en-US" sz="1600" err="1"/>
              <a:t>các</a:t>
            </a:r>
            <a:r>
              <a:rPr lang="en-US" sz="1600"/>
              <a:t> </a:t>
            </a:r>
            <a:r>
              <a:rPr lang="en-US" sz="1600" err="1"/>
              <a:t>yêu</a:t>
            </a:r>
            <a:r>
              <a:rPr lang="en-US" sz="1600"/>
              <a:t> </a:t>
            </a:r>
            <a:r>
              <a:rPr lang="en-US" sz="1600" err="1"/>
              <a:t>cầu</a:t>
            </a:r>
            <a:r>
              <a:rPr lang="en-US" sz="1600"/>
              <a:t> </a:t>
            </a:r>
            <a:r>
              <a:rPr lang="en-US" sz="1600" err="1"/>
              <a:t>chia</a:t>
            </a:r>
            <a:r>
              <a:rPr lang="en-US" sz="1600"/>
              <a:t> </a:t>
            </a:r>
            <a:r>
              <a:rPr lang="en-US" sz="1600" err="1"/>
              <a:t>theo</a:t>
            </a:r>
            <a:r>
              <a:rPr lang="en-US" sz="1600"/>
              <a:t> </a:t>
            </a:r>
            <a:r>
              <a:rPr lang="en-US" sz="1600" err="1"/>
              <a:t>mức</a:t>
            </a:r>
            <a:r>
              <a:rPr lang="en-US" sz="1600"/>
              <a:t> </a:t>
            </a:r>
            <a:r>
              <a:rPr lang="en-US" sz="1600" err="1"/>
              <a:t>độ</a:t>
            </a:r>
            <a:r>
              <a:rPr lang="en-US" sz="1600"/>
              <a:t> </a:t>
            </a:r>
            <a:r>
              <a:rPr lang="en-US" sz="1600" err="1"/>
              <a:t>cần</a:t>
            </a:r>
            <a:r>
              <a:rPr lang="en-US" sz="1600"/>
              <a:t> </a:t>
            </a:r>
            <a:r>
              <a:rPr lang="en-US" sz="1600" err="1"/>
              <a:t>thiết</a:t>
            </a:r>
            <a:endParaRPr lang="en-US" sz="1600"/>
          </a:p>
        </p:txBody>
      </p:sp>
      <p:sp>
        <p:nvSpPr>
          <p:cNvPr id="17" name="Line Callout 1 16"/>
          <p:cNvSpPr/>
          <p:nvPr/>
        </p:nvSpPr>
        <p:spPr>
          <a:xfrm>
            <a:off x="2714696" y="1794397"/>
            <a:ext cx="1924862" cy="331076"/>
          </a:xfrm>
          <a:prstGeom prst="borderCallout1">
            <a:avLst>
              <a:gd name="adj1" fmla="val 47321"/>
              <a:gd name="adj2" fmla="val -3419"/>
              <a:gd name="adj3" fmla="val 650914"/>
              <a:gd name="adj4" fmla="val -2486"/>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err="1"/>
              <a:t>Luôn</a:t>
            </a:r>
            <a:r>
              <a:rPr lang="en-US"/>
              <a:t> </a:t>
            </a:r>
            <a:r>
              <a:rPr lang="en-US" err="1"/>
              <a:t>dùng</a:t>
            </a:r>
            <a:endParaRPr lang="en-US"/>
          </a:p>
        </p:txBody>
      </p:sp>
      <p:sp>
        <p:nvSpPr>
          <p:cNvPr id="18" name="Line Callout 1 17"/>
          <p:cNvSpPr/>
          <p:nvPr/>
        </p:nvSpPr>
        <p:spPr>
          <a:xfrm>
            <a:off x="3375148" y="2207764"/>
            <a:ext cx="1924862" cy="331076"/>
          </a:xfrm>
          <a:prstGeom prst="borderCallout1">
            <a:avLst>
              <a:gd name="adj1" fmla="val 61607"/>
              <a:gd name="adj2" fmla="val -2600"/>
              <a:gd name="adj3" fmla="val 527105"/>
              <a:gd name="adj4" fmla="val -2486"/>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err="1"/>
              <a:t>Thường</a:t>
            </a:r>
            <a:r>
              <a:rPr lang="en-US"/>
              <a:t> </a:t>
            </a:r>
            <a:r>
              <a:rPr lang="en-US" err="1"/>
              <a:t>dùng</a:t>
            </a:r>
            <a:endParaRPr lang="en-US"/>
          </a:p>
        </p:txBody>
      </p:sp>
      <p:sp>
        <p:nvSpPr>
          <p:cNvPr id="19" name="Line Callout 1 18"/>
          <p:cNvSpPr/>
          <p:nvPr/>
        </p:nvSpPr>
        <p:spPr>
          <a:xfrm>
            <a:off x="4228481" y="2625550"/>
            <a:ext cx="2663015" cy="331076"/>
          </a:xfrm>
          <a:prstGeom prst="borderCallout1">
            <a:avLst>
              <a:gd name="adj1" fmla="val 61607"/>
              <a:gd name="adj2" fmla="val -2600"/>
              <a:gd name="adj3" fmla="val 408057"/>
              <a:gd name="adj4" fmla="val -3394"/>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err="1"/>
              <a:t>Thỉnh</a:t>
            </a:r>
            <a:r>
              <a:rPr lang="en-US"/>
              <a:t> </a:t>
            </a:r>
            <a:r>
              <a:rPr lang="en-US" err="1"/>
              <a:t>thoảng</a:t>
            </a:r>
            <a:r>
              <a:rPr lang="en-US"/>
              <a:t> </a:t>
            </a:r>
            <a:r>
              <a:rPr lang="en-US" err="1"/>
              <a:t>dùng</a:t>
            </a:r>
            <a:endParaRPr lang="en-US"/>
          </a:p>
        </p:txBody>
      </p:sp>
      <p:sp>
        <p:nvSpPr>
          <p:cNvPr id="20" name="Line Callout 1 19"/>
          <p:cNvSpPr/>
          <p:nvPr/>
        </p:nvSpPr>
        <p:spPr>
          <a:xfrm>
            <a:off x="5858929" y="3011803"/>
            <a:ext cx="2663015" cy="331076"/>
          </a:xfrm>
          <a:prstGeom prst="borderCallout1">
            <a:avLst>
              <a:gd name="adj1" fmla="val 61607"/>
              <a:gd name="adj2" fmla="val -2600"/>
              <a:gd name="adj3" fmla="val 293772"/>
              <a:gd name="adj4" fmla="val -3394"/>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err="1"/>
              <a:t>Hiếm</a:t>
            </a:r>
            <a:r>
              <a:rPr lang="en-US"/>
              <a:t> </a:t>
            </a:r>
            <a:r>
              <a:rPr lang="en-US" err="1"/>
              <a:t>khi</a:t>
            </a:r>
            <a:r>
              <a:rPr lang="en-US"/>
              <a:t> </a:t>
            </a:r>
            <a:r>
              <a:rPr lang="en-US" err="1"/>
              <a:t>dùng</a:t>
            </a:r>
            <a:endParaRPr lang="en-US"/>
          </a:p>
        </p:txBody>
      </p:sp>
      <p:sp>
        <p:nvSpPr>
          <p:cNvPr id="21" name="Line Callout 1 20"/>
          <p:cNvSpPr/>
          <p:nvPr/>
        </p:nvSpPr>
        <p:spPr>
          <a:xfrm>
            <a:off x="7201475" y="3421709"/>
            <a:ext cx="2663015" cy="331076"/>
          </a:xfrm>
          <a:prstGeom prst="borderCallout1">
            <a:avLst>
              <a:gd name="adj1" fmla="val 61607"/>
              <a:gd name="adj2" fmla="val -2600"/>
              <a:gd name="adj3" fmla="val 165200"/>
              <a:gd name="adj4" fmla="val -2802"/>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t>Không </a:t>
            </a:r>
            <a:r>
              <a:rPr lang="en-US" err="1"/>
              <a:t>bao</a:t>
            </a:r>
            <a:r>
              <a:rPr lang="en-US"/>
              <a:t> </a:t>
            </a:r>
            <a:r>
              <a:rPr lang="en-US" err="1"/>
              <a:t>giờ</a:t>
            </a:r>
            <a:r>
              <a:rPr lang="en-US"/>
              <a:t> </a:t>
            </a:r>
            <a:r>
              <a:rPr lang="en-US" err="1"/>
              <a:t>dùng</a:t>
            </a:r>
            <a:endParaRPr lang="en-US"/>
          </a:p>
        </p:txBody>
      </p:sp>
      <p:sp>
        <p:nvSpPr>
          <p:cNvPr id="22" name="Cube 21"/>
          <p:cNvSpPr/>
          <p:nvPr/>
        </p:nvSpPr>
        <p:spPr>
          <a:xfrm>
            <a:off x="7597717" y="4383411"/>
            <a:ext cx="436178" cy="472967"/>
          </a:xfrm>
          <a:prstGeom prst="cube">
            <a:avLst>
              <a:gd name="adj" fmla="val 28614"/>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3" name="Cube 22"/>
          <p:cNvSpPr/>
          <p:nvPr/>
        </p:nvSpPr>
        <p:spPr>
          <a:xfrm>
            <a:off x="8033895" y="4383411"/>
            <a:ext cx="436178" cy="472967"/>
          </a:xfrm>
          <a:prstGeom prst="cube">
            <a:avLst>
              <a:gd name="adj" fmla="val 28614"/>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4" name="Cube 23"/>
          <p:cNvSpPr/>
          <p:nvPr/>
        </p:nvSpPr>
        <p:spPr>
          <a:xfrm>
            <a:off x="8470073" y="4383411"/>
            <a:ext cx="436178" cy="472967"/>
          </a:xfrm>
          <a:prstGeom prst="cube">
            <a:avLst>
              <a:gd name="adj" fmla="val 28614"/>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5" name="Cube 24"/>
          <p:cNvSpPr/>
          <p:nvPr/>
        </p:nvSpPr>
        <p:spPr>
          <a:xfrm>
            <a:off x="8906251" y="4383411"/>
            <a:ext cx="436178" cy="472967"/>
          </a:xfrm>
          <a:prstGeom prst="cube">
            <a:avLst>
              <a:gd name="adj" fmla="val 28614"/>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Cube 25"/>
          <p:cNvSpPr/>
          <p:nvPr/>
        </p:nvSpPr>
        <p:spPr>
          <a:xfrm>
            <a:off x="9294462" y="4383411"/>
            <a:ext cx="436178" cy="472967"/>
          </a:xfrm>
          <a:prstGeom prst="cube">
            <a:avLst>
              <a:gd name="adj" fmla="val 28614"/>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27" name="Group 38"/>
          <p:cNvGrpSpPr/>
          <p:nvPr/>
        </p:nvGrpSpPr>
        <p:grpSpPr>
          <a:xfrm>
            <a:off x="7201471" y="4935207"/>
            <a:ext cx="1583240" cy="906500"/>
            <a:chOff x="5716194" y="4114814"/>
            <a:chExt cx="1583240" cy="906500"/>
          </a:xfrm>
        </p:grpSpPr>
        <p:sp>
          <p:nvSpPr>
            <p:cNvPr id="28" name="Bent Arrow 27"/>
            <p:cNvSpPr/>
            <p:nvPr/>
          </p:nvSpPr>
          <p:spPr>
            <a:xfrm rot="10800000">
              <a:off x="6369268" y="4193622"/>
              <a:ext cx="409903" cy="53602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Rectangle 28"/>
            <p:cNvSpPr/>
            <p:nvPr/>
          </p:nvSpPr>
          <p:spPr>
            <a:xfrm>
              <a:off x="6125571" y="4114814"/>
              <a:ext cx="1173863" cy="63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10-Point Star 29"/>
            <p:cNvSpPr/>
            <p:nvPr/>
          </p:nvSpPr>
          <p:spPr>
            <a:xfrm>
              <a:off x="5716194" y="4437985"/>
              <a:ext cx="505854" cy="583329"/>
            </a:xfrm>
            <a:prstGeom prst="star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6</a:t>
              </a:r>
            </a:p>
          </p:txBody>
        </p:sp>
      </p:grpSp>
      <p:grpSp>
        <p:nvGrpSpPr>
          <p:cNvPr id="31" name="Group 39"/>
          <p:cNvGrpSpPr/>
          <p:nvPr/>
        </p:nvGrpSpPr>
        <p:grpSpPr>
          <a:xfrm>
            <a:off x="8906252" y="4935214"/>
            <a:ext cx="1424839" cy="906493"/>
            <a:chOff x="7420974" y="4114821"/>
            <a:chExt cx="1424839" cy="906493"/>
          </a:xfrm>
        </p:grpSpPr>
        <p:sp>
          <p:nvSpPr>
            <p:cNvPr id="32" name="Rectangle 31"/>
            <p:cNvSpPr/>
            <p:nvPr/>
          </p:nvSpPr>
          <p:spPr>
            <a:xfrm>
              <a:off x="7420974" y="4114821"/>
              <a:ext cx="824389" cy="63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Bent Arrow 32"/>
            <p:cNvSpPr/>
            <p:nvPr/>
          </p:nvSpPr>
          <p:spPr>
            <a:xfrm rot="10800000" flipH="1">
              <a:off x="7788167" y="4177857"/>
              <a:ext cx="409903" cy="536027"/>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4" name="10-Point Star 33"/>
            <p:cNvSpPr/>
            <p:nvPr/>
          </p:nvSpPr>
          <p:spPr>
            <a:xfrm>
              <a:off x="8339959" y="4437985"/>
              <a:ext cx="505854" cy="583329"/>
            </a:xfrm>
            <a:prstGeom prst="star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a:t>4</a:t>
              </a:r>
            </a:p>
          </p:txBody>
        </p:sp>
      </p:grpSp>
      <p:sp>
        <p:nvSpPr>
          <p:cNvPr id="37" name="Footer Placeholder 36">
            <a:extLst>
              <a:ext uri="{FF2B5EF4-FFF2-40B4-BE49-F238E27FC236}">
                <a16:creationId xmlns:a16="http://schemas.microsoft.com/office/drawing/2014/main" id="{0D50DABE-6D22-4271-B4A4-002BDE339484}"/>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7813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xit" presetSubtype="10" fill="hold" grpId="1" nodeType="clickEffect">
                                  <p:stCondLst>
                                    <p:cond delay="0"/>
                                  </p:stCondLst>
                                  <p:childTnLst>
                                    <p:animEffect transition="out" filter="checkerboard(across)">
                                      <p:cBhvr>
                                        <p:cTn id="15" dur="500"/>
                                        <p:tgtEl>
                                          <p:spTgt spid="16"/>
                                        </p:tgtEl>
                                      </p:cBhvr>
                                    </p:animEffect>
                                    <p:set>
                                      <p:cBhvr>
                                        <p:cTn id="16" dur="1" fill="hold">
                                          <p:stCondLst>
                                            <p:cond delay="499"/>
                                          </p:stCondLst>
                                        </p:cTn>
                                        <p:tgtEl>
                                          <p:spTgt spid="16"/>
                                        </p:tgtEl>
                                        <p:attrNameLst>
                                          <p:attrName>style.visibility</p:attrName>
                                        </p:attrNameLst>
                                      </p:cBhvr>
                                      <p:to>
                                        <p:strVal val="hidden"/>
                                      </p:to>
                                    </p:set>
                                  </p:childTnLst>
                                </p:cTn>
                              </p:par>
                            </p:childTnLst>
                          </p:cTn>
                        </p:par>
                        <p:par>
                          <p:cTn id="17" fill="hold">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down)">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down)">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down)">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down)">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down)">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1" fill="hold" grpId="0" nodeType="click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slide(fromTop)">
                                      <p:cBhvr>
                                        <p:cTn id="45" dur="500"/>
                                        <p:tgtEl>
                                          <p:spTgt spid="3"/>
                                        </p:tgtEl>
                                      </p:cBhvr>
                                    </p:animEffect>
                                  </p:childTnLst>
                                </p:cTn>
                              </p:par>
                            </p:childTnLst>
                          </p:cTn>
                        </p:par>
                      </p:childTnLst>
                    </p:cTn>
                  </p:par>
                  <p:par>
                    <p:cTn id="46" fill="hold">
                      <p:stCondLst>
                        <p:cond delay="indefinite"/>
                      </p:stCondLst>
                      <p:childTnLst>
                        <p:par>
                          <p:cTn id="47" fill="hold">
                            <p:stCondLst>
                              <p:cond delay="0"/>
                            </p:stCondLst>
                            <p:childTnLst>
                              <p:par>
                                <p:cTn id="48" presetID="12" presetClass="entr" presetSubtype="1" fill="hold" grpId="0" nodeType="click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slide(fromTop)">
                                      <p:cBhvr>
                                        <p:cTn id="50" dur="500"/>
                                        <p:tgtEl>
                                          <p:spTgt spid="4"/>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1"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slide(fromTop)">
                                      <p:cBhvr>
                                        <p:cTn id="55" dur="500"/>
                                        <p:tgtEl>
                                          <p:spTgt spid="5"/>
                                        </p:tgtEl>
                                      </p:cBhvr>
                                    </p:animEffect>
                                  </p:childTnLst>
                                </p:cTn>
                              </p:par>
                            </p:childTnLst>
                          </p:cTn>
                        </p:par>
                      </p:childTnLst>
                    </p:cTn>
                  </p:par>
                  <p:par>
                    <p:cTn id="56" fill="hold">
                      <p:stCondLst>
                        <p:cond delay="indefinite"/>
                      </p:stCondLst>
                      <p:childTnLst>
                        <p:par>
                          <p:cTn id="57" fill="hold">
                            <p:stCondLst>
                              <p:cond delay="0"/>
                            </p:stCondLst>
                            <p:childTnLst>
                              <p:par>
                                <p:cTn id="58" presetID="12" presetClass="entr" presetSubtype="1" fill="hold" grpId="0" nodeType="click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slide(fromTop)">
                                      <p:cBhvr>
                                        <p:cTn id="60" dur="500"/>
                                        <p:tgtEl>
                                          <p:spTgt spid="6"/>
                                        </p:tgtEl>
                                      </p:cBhvr>
                                    </p:animEffect>
                                  </p:childTnLst>
                                </p:cTn>
                              </p:par>
                            </p:childTnLst>
                          </p:cTn>
                        </p:par>
                      </p:childTnLst>
                    </p:cTn>
                  </p:par>
                  <p:par>
                    <p:cTn id="61" fill="hold">
                      <p:stCondLst>
                        <p:cond delay="indefinite"/>
                      </p:stCondLst>
                      <p:childTnLst>
                        <p:par>
                          <p:cTn id="62" fill="hold">
                            <p:stCondLst>
                              <p:cond delay="0"/>
                            </p:stCondLst>
                            <p:childTnLst>
                              <p:par>
                                <p:cTn id="63" presetID="12" presetClass="entr" presetSubtype="1"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slide(fromTop)">
                                      <p:cBhvr>
                                        <p:cTn id="65" dur="500"/>
                                        <p:tgtEl>
                                          <p:spTgt spid="7"/>
                                        </p:tgtEl>
                                      </p:cBhvr>
                                    </p:animEffect>
                                  </p:childTnLst>
                                </p:cTn>
                              </p:par>
                            </p:childTnLst>
                          </p:cTn>
                        </p:par>
                      </p:childTnLst>
                    </p:cTn>
                  </p:par>
                  <p:par>
                    <p:cTn id="66" fill="hold">
                      <p:stCondLst>
                        <p:cond delay="indefinite"/>
                      </p:stCondLst>
                      <p:childTnLst>
                        <p:par>
                          <p:cTn id="67" fill="hold">
                            <p:stCondLst>
                              <p:cond delay="0"/>
                            </p:stCondLst>
                            <p:childTnLst>
                              <p:par>
                                <p:cTn id="68" presetID="12" presetClass="entr" presetSubtype="1" fill="hold" grpId="0" nodeType="click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slide(fromTop)">
                                      <p:cBhvr>
                                        <p:cTn id="70" dur="500"/>
                                        <p:tgtEl>
                                          <p:spTgt spid="8"/>
                                        </p:tgtEl>
                                      </p:cBhvr>
                                    </p:animEffect>
                                  </p:childTnLst>
                                </p:cTn>
                              </p:par>
                            </p:childTnLst>
                          </p:cTn>
                        </p:par>
                      </p:childTnLst>
                    </p:cTn>
                  </p:par>
                  <p:par>
                    <p:cTn id="71" fill="hold">
                      <p:stCondLst>
                        <p:cond delay="indefinite"/>
                      </p:stCondLst>
                      <p:childTnLst>
                        <p:par>
                          <p:cTn id="72" fill="hold">
                            <p:stCondLst>
                              <p:cond delay="0"/>
                            </p:stCondLst>
                            <p:childTnLst>
                              <p:par>
                                <p:cTn id="73" presetID="12" presetClass="entr" presetSubtype="1" fill="hold" grpId="0" nodeType="clickEffect">
                                  <p:stCondLst>
                                    <p:cond delay="0"/>
                                  </p:stCondLst>
                                  <p:childTnLst>
                                    <p:set>
                                      <p:cBhvr>
                                        <p:cTn id="74" dur="1" fill="hold">
                                          <p:stCondLst>
                                            <p:cond delay="0"/>
                                          </p:stCondLst>
                                        </p:cTn>
                                        <p:tgtEl>
                                          <p:spTgt spid="9"/>
                                        </p:tgtEl>
                                        <p:attrNameLst>
                                          <p:attrName>style.visibility</p:attrName>
                                        </p:attrNameLst>
                                      </p:cBhvr>
                                      <p:to>
                                        <p:strVal val="visible"/>
                                      </p:to>
                                    </p:set>
                                    <p:animEffect transition="in" filter="slide(fromTop)">
                                      <p:cBhvr>
                                        <p:cTn id="75" dur="500"/>
                                        <p:tgtEl>
                                          <p:spTgt spid="9"/>
                                        </p:tgtEl>
                                      </p:cBhvr>
                                    </p:animEffect>
                                  </p:childTnLst>
                                </p:cTn>
                              </p:par>
                            </p:childTnLst>
                          </p:cTn>
                        </p:par>
                      </p:childTnLst>
                    </p:cTn>
                  </p:par>
                  <p:par>
                    <p:cTn id="76" fill="hold">
                      <p:stCondLst>
                        <p:cond delay="indefinite"/>
                      </p:stCondLst>
                      <p:childTnLst>
                        <p:par>
                          <p:cTn id="77" fill="hold">
                            <p:stCondLst>
                              <p:cond delay="0"/>
                            </p:stCondLst>
                            <p:childTnLst>
                              <p:par>
                                <p:cTn id="78" presetID="12" presetClass="entr" presetSubtype="1" fill="hold" grpId="0" nodeType="clickEffect">
                                  <p:stCondLst>
                                    <p:cond delay="0"/>
                                  </p:stCondLst>
                                  <p:childTnLst>
                                    <p:set>
                                      <p:cBhvr>
                                        <p:cTn id="79" dur="1" fill="hold">
                                          <p:stCondLst>
                                            <p:cond delay="0"/>
                                          </p:stCondLst>
                                        </p:cTn>
                                        <p:tgtEl>
                                          <p:spTgt spid="10"/>
                                        </p:tgtEl>
                                        <p:attrNameLst>
                                          <p:attrName>style.visibility</p:attrName>
                                        </p:attrNameLst>
                                      </p:cBhvr>
                                      <p:to>
                                        <p:strVal val="visible"/>
                                      </p:to>
                                    </p:set>
                                    <p:animEffect transition="in" filter="slide(fromTop)">
                                      <p:cBhvr>
                                        <p:cTn id="80" dur="500"/>
                                        <p:tgtEl>
                                          <p:spTgt spid="10"/>
                                        </p:tgtEl>
                                      </p:cBhvr>
                                    </p:animEffect>
                                  </p:childTnLst>
                                </p:cTn>
                              </p:par>
                            </p:childTnLst>
                          </p:cTn>
                        </p:par>
                      </p:childTnLst>
                    </p:cTn>
                  </p:par>
                  <p:par>
                    <p:cTn id="81" fill="hold">
                      <p:stCondLst>
                        <p:cond delay="indefinite"/>
                      </p:stCondLst>
                      <p:childTnLst>
                        <p:par>
                          <p:cTn id="82" fill="hold">
                            <p:stCondLst>
                              <p:cond delay="0"/>
                            </p:stCondLst>
                            <p:childTnLst>
                              <p:par>
                                <p:cTn id="83" presetID="12" presetClass="entr" presetSubtype="1" fill="hold" grpId="0" nodeType="clickEffect">
                                  <p:stCondLst>
                                    <p:cond delay="0"/>
                                  </p:stCondLst>
                                  <p:childTnLst>
                                    <p:set>
                                      <p:cBhvr>
                                        <p:cTn id="84" dur="1" fill="hold">
                                          <p:stCondLst>
                                            <p:cond delay="0"/>
                                          </p:stCondLst>
                                        </p:cTn>
                                        <p:tgtEl>
                                          <p:spTgt spid="11"/>
                                        </p:tgtEl>
                                        <p:attrNameLst>
                                          <p:attrName>style.visibility</p:attrName>
                                        </p:attrNameLst>
                                      </p:cBhvr>
                                      <p:to>
                                        <p:strVal val="visible"/>
                                      </p:to>
                                    </p:set>
                                    <p:animEffect transition="in" filter="slide(fromTop)">
                                      <p:cBhvr>
                                        <p:cTn id="85" dur="500"/>
                                        <p:tgtEl>
                                          <p:spTgt spid="11"/>
                                        </p:tgtEl>
                                      </p:cBhvr>
                                    </p:animEffect>
                                  </p:childTnLst>
                                </p:cTn>
                              </p:par>
                            </p:childTnLst>
                          </p:cTn>
                        </p:par>
                      </p:childTnLst>
                    </p:cTn>
                  </p:par>
                  <p:par>
                    <p:cTn id="86" fill="hold">
                      <p:stCondLst>
                        <p:cond delay="indefinite"/>
                      </p:stCondLst>
                      <p:childTnLst>
                        <p:par>
                          <p:cTn id="87" fill="hold">
                            <p:stCondLst>
                              <p:cond delay="0"/>
                            </p:stCondLst>
                            <p:childTnLst>
                              <p:par>
                                <p:cTn id="88" presetID="12" presetClass="entr" presetSubtype="1" fill="hold" grpId="0" nodeType="clickEffect">
                                  <p:stCondLst>
                                    <p:cond delay="0"/>
                                  </p:stCondLst>
                                  <p:childTnLst>
                                    <p:set>
                                      <p:cBhvr>
                                        <p:cTn id="89" dur="1" fill="hold">
                                          <p:stCondLst>
                                            <p:cond delay="0"/>
                                          </p:stCondLst>
                                        </p:cTn>
                                        <p:tgtEl>
                                          <p:spTgt spid="12"/>
                                        </p:tgtEl>
                                        <p:attrNameLst>
                                          <p:attrName>style.visibility</p:attrName>
                                        </p:attrNameLst>
                                      </p:cBhvr>
                                      <p:to>
                                        <p:strVal val="visible"/>
                                      </p:to>
                                    </p:set>
                                    <p:animEffect transition="in" filter="slide(fromTop)">
                                      <p:cBhvr>
                                        <p:cTn id="90" dur="500"/>
                                        <p:tgtEl>
                                          <p:spTgt spid="12"/>
                                        </p:tgtEl>
                                      </p:cBhvr>
                                    </p:animEffect>
                                  </p:childTnLst>
                                </p:cTn>
                              </p:par>
                            </p:childTnLst>
                          </p:cTn>
                        </p:par>
                      </p:childTnLst>
                    </p:cTn>
                  </p:par>
                  <p:par>
                    <p:cTn id="91" fill="hold">
                      <p:stCondLst>
                        <p:cond delay="indefinite"/>
                      </p:stCondLst>
                      <p:childTnLst>
                        <p:par>
                          <p:cTn id="92" fill="hold">
                            <p:stCondLst>
                              <p:cond delay="0"/>
                            </p:stCondLst>
                            <p:childTnLst>
                              <p:par>
                                <p:cTn id="93" presetID="12" presetClass="entr" presetSubtype="1" fill="hold" grpId="0" nodeType="clickEffect">
                                  <p:stCondLst>
                                    <p:cond delay="0"/>
                                  </p:stCondLst>
                                  <p:childTnLst>
                                    <p:set>
                                      <p:cBhvr>
                                        <p:cTn id="94" dur="1" fill="hold">
                                          <p:stCondLst>
                                            <p:cond delay="0"/>
                                          </p:stCondLst>
                                        </p:cTn>
                                        <p:tgtEl>
                                          <p:spTgt spid="13"/>
                                        </p:tgtEl>
                                        <p:attrNameLst>
                                          <p:attrName>style.visibility</p:attrName>
                                        </p:attrNameLst>
                                      </p:cBhvr>
                                      <p:to>
                                        <p:strVal val="visible"/>
                                      </p:to>
                                    </p:set>
                                    <p:animEffect transition="in" filter="slide(fromTop)">
                                      <p:cBhvr>
                                        <p:cTn id="95" dur="500"/>
                                        <p:tgtEl>
                                          <p:spTgt spid="13"/>
                                        </p:tgtEl>
                                      </p:cBhvr>
                                    </p:animEffect>
                                  </p:childTnLst>
                                </p:cTn>
                              </p:par>
                            </p:childTnLst>
                          </p:cTn>
                        </p:par>
                      </p:childTnLst>
                    </p:cTn>
                  </p:par>
                  <p:par>
                    <p:cTn id="96" fill="hold">
                      <p:stCondLst>
                        <p:cond delay="indefinite"/>
                      </p:stCondLst>
                      <p:childTnLst>
                        <p:par>
                          <p:cTn id="97" fill="hold">
                            <p:stCondLst>
                              <p:cond delay="0"/>
                            </p:stCondLst>
                            <p:childTnLst>
                              <p:par>
                                <p:cTn id="98" presetID="12" presetClass="entr" presetSubtype="1" fill="hold" grpId="0" nodeType="clickEffect">
                                  <p:stCondLst>
                                    <p:cond delay="0"/>
                                  </p:stCondLst>
                                  <p:childTnLst>
                                    <p:set>
                                      <p:cBhvr>
                                        <p:cTn id="99" dur="1" fill="hold">
                                          <p:stCondLst>
                                            <p:cond delay="0"/>
                                          </p:stCondLst>
                                        </p:cTn>
                                        <p:tgtEl>
                                          <p:spTgt spid="14"/>
                                        </p:tgtEl>
                                        <p:attrNameLst>
                                          <p:attrName>style.visibility</p:attrName>
                                        </p:attrNameLst>
                                      </p:cBhvr>
                                      <p:to>
                                        <p:strVal val="visible"/>
                                      </p:to>
                                    </p:set>
                                    <p:animEffect transition="in" filter="slide(fromTop)">
                                      <p:cBhvr>
                                        <p:cTn id="100" dur="500"/>
                                        <p:tgtEl>
                                          <p:spTgt spid="14"/>
                                        </p:tgtEl>
                                      </p:cBhvr>
                                    </p:animEffect>
                                  </p:childTnLst>
                                </p:cTn>
                              </p:par>
                            </p:childTnLst>
                          </p:cTn>
                        </p:par>
                      </p:childTnLst>
                    </p:cTn>
                  </p:par>
                  <p:par>
                    <p:cTn id="101" fill="hold">
                      <p:stCondLst>
                        <p:cond delay="indefinite"/>
                      </p:stCondLst>
                      <p:childTnLst>
                        <p:par>
                          <p:cTn id="102" fill="hold">
                            <p:stCondLst>
                              <p:cond delay="0"/>
                            </p:stCondLst>
                            <p:childTnLst>
                              <p:par>
                                <p:cTn id="103" presetID="12" presetClass="entr" presetSubtype="1" fill="hold" grpId="0" nodeType="clickEffect">
                                  <p:stCondLst>
                                    <p:cond delay="0"/>
                                  </p:stCondLst>
                                  <p:childTnLst>
                                    <p:set>
                                      <p:cBhvr>
                                        <p:cTn id="104" dur="1" fill="hold">
                                          <p:stCondLst>
                                            <p:cond delay="0"/>
                                          </p:stCondLst>
                                        </p:cTn>
                                        <p:tgtEl>
                                          <p:spTgt spid="22"/>
                                        </p:tgtEl>
                                        <p:attrNameLst>
                                          <p:attrName>style.visibility</p:attrName>
                                        </p:attrNameLst>
                                      </p:cBhvr>
                                      <p:to>
                                        <p:strVal val="visible"/>
                                      </p:to>
                                    </p:set>
                                    <p:animEffect transition="in" filter="slide(fromTop)">
                                      <p:cBhvr>
                                        <p:cTn id="105" dur="500"/>
                                        <p:tgtEl>
                                          <p:spTgt spid="22"/>
                                        </p:tgtEl>
                                      </p:cBhvr>
                                    </p:animEffect>
                                  </p:childTnLst>
                                </p:cTn>
                              </p:par>
                              <p:par>
                                <p:cTn id="106" presetID="12" presetClass="entr" presetSubtype="1" fill="hold" grpId="0" nodeType="withEffect">
                                  <p:stCondLst>
                                    <p:cond delay="0"/>
                                  </p:stCondLst>
                                  <p:childTnLst>
                                    <p:set>
                                      <p:cBhvr>
                                        <p:cTn id="107" dur="1" fill="hold">
                                          <p:stCondLst>
                                            <p:cond delay="0"/>
                                          </p:stCondLst>
                                        </p:cTn>
                                        <p:tgtEl>
                                          <p:spTgt spid="23"/>
                                        </p:tgtEl>
                                        <p:attrNameLst>
                                          <p:attrName>style.visibility</p:attrName>
                                        </p:attrNameLst>
                                      </p:cBhvr>
                                      <p:to>
                                        <p:strVal val="visible"/>
                                      </p:to>
                                    </p:set>
                                    <p:animEffect transition="in" filter="slide(fromTop)">
                                      <p:cBhvr>
                                        <p:cTn id="108" dur="500"/>
                                        <p:tgtEl>
                                          <p:spTgt spid="23"/>
                                        </p:tgtEl>
                                      </p:cBhvr>
                                    </p:animEffect>
                                  </p:childTnLst>
                                </p:cTn>
                              </p:par>
                              <p:par>
                                <p:cTn id="109" presetID="12" presetClass="entr" presetSubtype="1" fill="hold" grpId="0" nodeType="withEffect">
                                  <p:stCondLst>
                                    <p:cond delay="0"/>
                                  </p:stCondLst>
                                  <p:childTnLst>
                                    <p:set>
                                      <p:cBhvr>
                                        <p:cTn id="110" dur="1" fill="hold">
                                          <p:stCondLst>
                                            <p:cond delay="0"/>
                                          </p:stCondLst>
                                        </p:cTn>
                                        <p:tgtEl>
                                          <p:spTgt spid="24"/>
                                        </p:tgtEl>
                                        <p:attrNameLst>
                                          <p:attrName>style.visibility</p:attrName>
                                        </p:attrNameLst>
                                      </p:cBhvr>
                                      <p:to>
                                        <p:strVal val="visible"/>
                                      </p:to>
                                    </p:set>
                                    <p:animEffect transition="in" filter="slide(fromTop)">
                                      <p:cBhvr>
                                        <p:cTn id="111" dur="500"/>
                                        <p:tgtEl>
                                          <p:spTgt spid="24"/>
                                        </p:tgtEl>
                                      </p:cBhvr>
                                    </p:animEffect>
                                  </p:childTnLst>
                                </p:cTn>
                              </p:par>
                              <p:par>
                                <p:cTn id="112" presetID="12" presetClass="entr" presetSubtype="1" fill="hold" grpId="0" nodeType="withEffect">
                                  <p:stCondLst>
                                    <p:cond delay="0"/>
                                  </p:stCondLst>
                                  <p:childTnLst>
                                    <p:set>
                                      <p:cBhvr>
                                        <p:cTn id="113" dur="1" fill="hold">
                                          <p:stCondLst>
                                            <p:cond delay="0"/>
                                          </p:stCondLst>
                                        </p:cTn>
                                        <p:tgtEl>
                                          <p:spTgt spid="25"/>
                                        </p:tgtEl>
                                        <p:attrNameLst>
                                          <p:attrName>style.visibility</p:attrName>
                                        </p:attrNameLst>
                                      </p:cBhvr>
                                      <p:to>
                                        <p:strVal val="visible"/>
                                      </p:to>
                                    </p:set>
                                    <p:animEffect transition="in" filter="slide(fromTop)">
                                      <p:cBhvr>
                                        <p:cTn id="114" dur="500"/>
                                        <p:tgtEl>
                                          <p:spTgt spid="25"/>
                                        </p:tgtEl>
                                      </p:cBhvr>
                                    </p:animEffect>
                                  </p:childTnLst>
                                </p:cTn>
                              </p:par>
                              <p:par>
                                <p:cTn id="115" presetID="12" presetClass="entr" presetSubtype="1" fill="hold" grpId="0" nodeType="withEffect">
                                  <p:stCondLst>
                                    <p:cond delay="0"/>
                                  </p:stCondLst>
                                  <p:childTnLst>
                                    <p:set>
                                      <p:cBhvr>
                                        <p:cTn id="116" dur="1" fill="hold">
                                          <p:stCondLst>
                                            <p:cond delay="0"/>
                                          </p:stCondLst>
                                        </p:cTn>
                                        <p:tgtEl>
                                          <p:spTgt spid="26"/>
                                        </p:tgtEl>
                                        <p:attrNameLst>
                                          <p:attrName>style.visibility</p:attrName>
                                        </p:attrNameLst>
                                      </p:cBhvr>
                                      <p:to>
                                        <p:strVal val="visible"/>
                                      </p:to>
                                    </p:set>
                                    <p:animEffect transition="in" filter="slide(fromTop)">
                                      <p:cBhvr>
                                        <p:cTn id="117" dur="500"/>
                                        <p:tgtEl>
                                          <p:spTgt spid="26"/>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1" fill="hold" nodeType="clickEffect">
                                  <p:stCondLst>
                                    <p:cond delay="0"/>
                                  </p:stCondLst>
                                  <p:childTnLst>
                                    <p:set>
                                      <p:cBhvr>
                                        <p:cTn id="121" dur="1" fill="hold">
                                          <p:stCondLst>
                                            <p:cond delay="0"/>
                                          </p:stCondLst>
                                        </p:cTn>
                                        <p:tgtEl>
                                          <p:spTgt spid="31"/>
                                        </p:tgtEl>
                                        <p:attrNameLst>
                                          <p:attrName>style.visibility</p:attrName>
                                        </p:attrNameLst>
                                      </p:cBhvr>
                                      <p:to>
                                        <p:strVal val="visible"/>
                                      </p:to>
                                    </p:set>
                                    <p:animEffect transition="in" filter="wipe(up)">
                                      <p:cBhvr>
                                        <p:cTn id="122" dur="500"/>
                                        <p:tgtEl>
                                          <p:spTgt spid="31"/>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1" fill="hold" nodeType="clickEffect">
                                  <p:stCondLst>
                                    <p:cond delay="0"/>
                                  </p:stCondLst>
                                  <p:childTnLst>
                                    <p:set>
                                      <p:cBhvr>
                                        <p:cTn id="126" dur="1" fill="hold">
                                          <p:stCondLst>
                                            <p:cond delay="0"/>
                                          </p:stCondLst>
                                        </p:cTn>
                                        <p:tgtEl>
                                          <p:spTgt spid="27"/>
                                        </p:tgtEl>
                                        <p:attrNameLst>
                                          <p:attrName>style.visibility</p:attrName>
                                        </p:attrNameLst>
                                      </p:cBhvr>
                                      <p:to>
                                        <p:strVal val="visible"/>
                                      </p:to>
                                    </p:set>
                                    <p:animEffect transition="in" filter="wipe(up)">
                                      <p:cBhvr>
                                        <p:cTn id="1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Graphic spid="15" grpId="0">
        <p:bldAsOne/>
      </p:bldGraphic>
      <p:bldP spid="16" grpId="0"/>
      <p:bldP spid="16" grpId="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84A26E-A917-424C-A2C7-035025F4B02E}"/>
              </a:ext>
            </a:extLst>
          </p:cNvPr>
          <p:cNvSpPr>
            <a:spLocks noGrp="1"/>
          </p:cNvSpPr>
          <p:nvPr>
            <p:ph type="title"/>
          </p:nvPr>
        </p:nvSpPr>
        <p:spPr/>
        <p:txBody>
          <a:bodyPr>
            <a:normAutofit/>
          </a:bodyPr>
          <a:lstStyle/>
          <a:p>
            <a:r>
              <a:rPr lang="en-US"/>
              <a:t>Scrum Roles &amp; Traditional Project Roles</a:t>
            </a:r>
            <a:endParaRPr lang="vi-VN"/>
          </a:p>
        </p:txBody>
      </p:sp>
      <p:pic>
        <p:nvPicPr>
          <p:cNvPr id="5122" name="Picture 2" descr="C:\Users\Tam\Downloads\man-png-icon-2.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590002" y="1999377"/>
            <a:ext cx="882296" cy="937798"/>
          </a:xfrm>
          <a:prstGeom prst="rect">
            <a:avLst/>
          </a:prstGeom>
          <a:noFill/>
        </p:spPr>
      </p:pic>
      <p:pic>
        <p:nvPicPr>
          <p:cNvPr id="5124" name="Picture 4" descr="C:\Users\Tam\Desktop\363-3634349_boss-comments-boss-icon-png.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97660" y="3419025"/>
            <a:ext cx="971388" cy="1012724"/>
          </a:xfrm>
          <a:prstGeom prst="rect">
            <a:avLst/>
          </a:prstGeom>
          <a:noFill/>
        </p:spPr>
      </p:pic>
      <p:pic>
        <p:nvPicPr>
          <p:cNvPr id="5125" name="Picture 5" descr="C:\Users\Tam\Downloads\47c77afa03f6aab8c63dc8b51f314d71.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424008" y="4780809"/>
            <a:ext cx="958253" cy="802939"/>
          </a:xfrm>
          <a:prstGeom prst="rect">
            <a:avLst/>
          </a:prstGeom>
          <a:noFill/>
        </p:spPr>
      </p:pic>
      <p:pic>
        <p:nvPicPr>
          <p:cNvPr id="5126" name="Picture 6" descr="C:\Users\Tam\Desktop\seo-and-web-development-05-512.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815399" y="1417181"/>
            <a:ext cx="1386840" cy="1386840"/>
          </a:xfrm>
          <a:prstGeom prst="rect">
            <a:avLst/>
          </a:prstGeom>
          <a:noFill/>
        </p:spPr>
      </p:pic>
      <p:pic>
        <p:nvPicPr>
          <p:cNvPr id="5127" name="Picture 7" descr="C:\Users\Tam\Desktop\374360.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272640" y="4628834"/>
            <a:ext cx="1098867" cy="1098867"/>
          </a:xfrm>
          <a:prstGeom prst="rect">
            <a:avLst/>
          </a:prstGeom>
          <a:noFill/>
        </p:spPr>
      </p:pic>
      <p:sp>
        <p:nvSpPr>
          <p:cNvPr id="9" name="Rectangle 8"/>
          <p:cNvSpPr/>
          <p:nvPr/>
        </p:nvSpPr>
        <p:spPr>
          <a:xfrm>
            <a:off x="1384886" y="2894174"/>
            <a:ext cx="1906954" cy="421206"/>
          </a:xfrm>
          <a:prstGeom prst="rect">
            <a:avLst/>
          </a:prstGeom>
        </p:spPr>
        <p:txBody>
          <a:bodyPr wrap="square">
            <a:spAutoFit/>
          </a:bodyPr>
          <a:lstStyle/>
          <a:p>
            <a:pPr marL="0" marR="0" lvl="0" indent="0" algn="l" defTabSz="457200" rtl="0" eaLnBrk="1" fontAlgn="auto" latinLnBrk="0" hangingPunct="1">
              <a:lnSpc>
                <a:spcPct val="114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Arial"/>
                <a:cs typeface="+mn-cs"/>
              </a:rPr>
              <a:t>Product Owner</a:t>
            </a:r>
            <a:endParaRPr kumimoji="0" lang="vi-VN" sz="2000" b="0" i="0" u="none" strike="noStrike" kern="1200" cap="none" spc="0" normalizeH="0" baseline="0" noProof="0">
              <a:ln>
                <a:noFill/>
              </a:ln>
              <a:solidFill>
                <a:prstClr val="black"/>
              </a:solidFill>
              <a:effectLst/>
              <a:uLnTx/>
              <a:uFillTx/>
              <a:latin typeface="Arial"/>
              <a:cs typeface="+mn-cs"/>
            </a:endParaRPr>
          </a:p>
        </p:txBody>
      </p:sp>
      <p:sp>
        <p:nvSpPr>
          <p:cNvPr id="10" name="Rectangle 9"/>
          <p:cNvSpPr/>
          <p:nvPr/>
        </p:nvSpPr>
        <p:spPr>
          <a:xfrm>
            <a:off x="1283286" y="4346773"/>
            <a:ext cx="1906954" cy="421206"/>
          </a:xfrm>
          <a:prstGeom prst="rect">
            <a:avLst/>
          </a:prstGeom>
        </p:spPr>
        <p:txBody>
          <a:bodyPr wrap="square">
            <a:spAutoFit/>
          </a:bodyPr>
          <a:lstStyle/>
          <a:p>
            <a:pPr marL="0" marR="0" lvl="0" indent="0" algn="l" defTabSz="457200" rtl="0" eaLnBrk="1" fontAlgn="auto" latinLnBrk="0" hangingPunct="1">
              <a:lnSpc>
                <a:spcPct val="114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Arial"/>
                <a:cs typeface="+mn-cs"/>
              </a:rPr>
              <a:t>Scrum Master</a:t>
            </a:r>
            <a:endParaRPr kumimoji="0" lang="vi-VN" sz="2000" b="0" i="0" u="none" strike="noStrike" kern="1200" cap="none" spc="0" normalizeH="0" baseline="0" noProof="0">
              <a:ln>
                <a:noFill/>
              </a:ln>
              <a:solidFill>
                <a:prstClr val="black"/>
              </a:solidFill>
              <a:effectLst/>
              <a:uLnTx/>
              <a:uFillTx/>
              <a:latin typeface="Arial"/>
              <a:cs typeface="+mn-cs"/>
            </a:endParaRPr>
          </a:p>
        </p:txBody>
      </p:sp>
      <p:sp>
        <p:nvSpPr>
          <p:cNvPr id="11" name="Rectangle 10"/>
          <p:cNvSpPr/>
          <p:nvPr/>
        </p:nvSpPr>
        <p:spPr>
          <a:xfrm>
            <a:off x="1424008" y="5868707"/>
            <a:ext cx="1577836" cy="421206"/>
          </a:xfrm>
          <a:prstGeom prst="rect">
            <a:avLst/>
          </a:prstGeom>
        </p:spPr>
        <p:txBody>
          <a:bodyPr wrap="square">
            <a:spAutoFit/>
          </a:bodyPr>
          <a:lstStyle/>
          <a:p>
            <a:pPr marL="0" marR="0" lvl="0" indent="0" algn="l" defTabSz="457200" rtl="0" eaLnBrk="1" fontAlgn="auto" latinLnBrk="0" hangingPunct="1">
              <a:lnSpc>
                <a:spcPct val="114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Arial"/>
                <a:cs typeface="+mn-cs"/>
              </a:rPr>
              <a:t>Scrum Team</a:t>
            </a:r>
            <a:endParaRPr kumimoji="0" lang="vi-VN" sz="2000" b="0" i="0" u="none" strike="noStrike" kern="1200" cap="none" spc="0" normalizeH="0" baseline="0" noProof="0">
              <a:ln>
                <a:noFill/>
              </a:ln>
              <a:solidFill>
                <a:prstClr val="black"/>
              </a:solidFill>
              <a:effectLst/>
              <a:uLnTx/>
              <a:uFillTx/>
              <a:latin typeface="Arial"/>
              <a:cs typeface="+mn-cs"/>
            </a:endParaRPr>
          </a:p>
        </p:txBody>
      </p:sp>
      <p:pic>
        <p:nvPicPr>
          <p:cNvPr id="5128" name="Picture 8" descr="C:\Users\Tam\Downloads\kissclipart-project-manager-png-clipart-project-manager-projec-077e18afe2c47d15.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047740" y="1495441"/>
            <a:ext cx="1480820" cy="1480820"/>
          </a:xfrm>
          <a:prstGeom prst="rect">
            <a:avLst/>
          </a:prstGeom>
          <a:noFill/>
        </p:spPr>
      </p:pic>
      <p:pic>
        <p:nvPicPr>
          <p:cNvPr id="5129" name="Picture 9" descr="C:\Users\Tam\Desktop\software-testing-iconblue.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9790031" y="3298826"/>
            <a:ext cx="1467657" cy="1009014"/>
          </a:xfrm>
          <a:prstGeom prst="rect">
            <a:avLst/>
          </a:prstGeom>
          <a:noFill/>
        </p:spPr>
      </p:pic>
      <p:pic>
        <p:nvPicPr>
          <p:cNvPr id="5130" name="Picture 10" descr="C:\Users\Tam\Downloads\5dd7ba6659048.pn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400314" y="3322290"/>
            <a:ext cx="726509" cy="956069"/>
          </a:xfrm>
          <a:prstGeom prst="rect">
            <a:avLst/>
          </a:prstGeom>
          <a:noFill/>
        </p:spPr>
      </p:pic>
      <p:pic>
        <p:nvPicPr>
          <p:cNvPr id="5131" name="Picture 11" descr="C:\Users\Tam\Desktop\classroom-300x300.pn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9931824" y="4678063"/>
            <a:ext cx="1256714" cy="1256714"/>
          </a:xfrm>
          <a:prstGeom prst="rect">
            <a:avLst/>
          </a:prstGeom>
          <a:noFill/>
        </p:spPr>
      </p:pic>
      <p:sp>
        <p:nvSpPr>
          <p:cNvPr id="16" name="Rectangle 15"/>
          <p:cNvSpPr/>
          <p:nvPr/>
        </p:nvSpPr>
        <p:spPr>
          <a:xfrm>
            <a:off x="5865446" y="2894065"/>
            <a:ext cx="2374314" cy="421206"/>
          </a:xfrm>
          <a:prstGeom prst="rect">
            <a:avLst/>
          </a:prstGeom>
        </p:spPr>
        <p:txBody>
          <a:bodyPr wrap="square">
            <a:spAutoFit/>
          </a:bodyPr>
          <a:lstStyle/>
          <a:p>
            <a:pPr marL="0" marR="0" lvl="0" indent="0" algn="l" defTabSz="457200" rtl="0" eaLnBrk="1" fontAlgn="auto" latinLnBrk="0" hangingPunct="1">
              <a:lnSpc>
                <a:spcPct val="114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Arial"/>
                <a:cs typeface="+mn-cs"/>
              </a:rPr>
              <a:t>Project Manager</a:t>
            </a:r>
            <a:endParaRPr kumimoji="0" lang="vi-VN" sz="2000" b="0" i="0" u="none" strike="noStrike" kern="1200" cap="none" spc="0" normalizeH="0" baseline="0" noProof="0">
              <a:ln>
                <a:noFill/>
              </a:ln>
              <a:solidFill>
                <a:prstClr val="black"/>
              </a:solidFill>
              <a:effectLst/>
              <a:uLnTx/>
              <a:uFillTx/>
              <a:latin typeface="Arial"/>
              <a:cs typeface="+mn-cs"/>
            </a:endParaRPr>
          </a:p>
        </p:txBody>
      </p:sp>
      <p:sp>
        <p:nvSpPr>
          <p:cNvPr id="17" name="Rectangle 16"/>
          <p:cNvSpPr/>
          <p:nvPr/>
        </p:nvSpPr>
        <p:spPr>
          <a:xfrm>
            <a:off x="10018303" y="4136170"/>
            <a:ext cx="1256714" cy="421206"/>
          </a:xfrm>
          <a:prstGeom prst="rect">
            <a:avLst/>
          </a:prstGeom>
        </p:spPr>
        <p:txBody>
          <a:bodyPr wrap="square">
            <a:spAutoFit/>
          </a:bodyPr>
          <a:lstStyle/>
          <a:p>
            <a:pPr marL="0" marR="0" lvl="0" indent="0" algn="l" defTabSz="457200" rtl="0" eaLnBrk="1" fontAlgn="auto" latinLnBrk="0" hangingPunct="1">
              <a:lnSpc>
                <a:spcPct val="114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Arial"/>
                <a:cs typeface="+mn-cs"/>
              </a:rPr>
              <a:t>Tester</a:t>
            </a:r>
            <a:endParaRPr kumimoji="0" lang="vi-VN" sz="2000" b="0" i="0" u="none" strike="noStrike" kern="1200" cap="none" spc="0" normalizeH="0" baseline="0" noProof="0">
              <a:ln>
                <a:noFill/>
              </a:ln>
              <a:solidFill>
                <a:prstClr val="black"/>
              </a:solidFill>
              <a:effectLst/>
              <a:uLnTx/>
              <a:uFillTx/>
              <a:latin typeface="Arial"/>
              <a:cs typeface="+mn-cs"/>
            </a:endParaRPr>
          </a:p>
        </p:txBody>
      </p:sp>
      <p:sp>
        <p:nvSpPr>
          <p:cNvPr id="18" name="Rectangle 17"/>
          <p:cNvSpPr/>
          <p:nvPr/>
        </p:nvSpPr>
        <p:spPr>
          <a:xfrm>
            <a:off x="6321957" y="5708564"/>
            <a:ext cx="1409114" cy="421206"/>
          </a:xfrm>
          <a:prstGeom prst="rect">
            <a:avLst/>
          </a:prstGeom>
        </p:spPr>
        <p:txBody>
          <a:bodyPr wrap="square">
            <a:spAutoFit/>
          </a:bodyPr>
          <a:lstStyle/>
          <a:p>
            <a:pPr marL="0" marR="0" lvl="0" indent="0" algn="l" defTabSz="457200" rtl="0" eaLnBrk="1" fontAlgn="auto" latinLnBrk="0" hangingPunct="1">
              <a:lnSpc>
                <a:spcPct val="114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Arial"/>
                <a:cs typeface="+mn-cs"/>
              </a:rPr>
              <a:t>Designer</a:t>
            </a:r>
            <a:endParaRPr kumimoji="0" lang="vi-VN" sz="2000" b="0" i="0" u="none" strike="noStrike" kern="1200" cap="none" spc="0" normalizeH="0" baseline="0" noProof="0">
              <a:ln>
                <a:noFill/>
              </a:ln>
              <a:solidFill>
                <a:prstClr val="black"/>
              </a:solidFill>
              <a:effectLst/>
              <a:uLnTx/>
              <a:uFillTx/>
              <a:latin typeface="Arial"/>
              <a:cs typeface="+mn-cs"/>
            </a:endParaRPr>
          </a:p>
        </p:txBody>
      </p:sp>
      <p:sp>
        <p:nvSpPr>
          <p:cNvPr id="19" name="Rectangle 18"/>
          <p:cNvSpPr/>
          <p:nvPr/>
        </p:nvSpPr>
        <p:spPr>
          <a:xfrm>
            <a:off x="9947480" y="2702368"/>
            <a:ext cx="1310208" cy="421206"/>
          </a:xfrm>
          <a:prstGeom prst="rect">
            <a:avLst/>
          </a:prstGeom>
        </p:spPr>
        <p:txBody>
          <a:bodyPr wrap="square">
            <a:spAutoFit/>
          </a:bodyPr>
          <a:lstStyle/>
          <a:p>
            <a:pPr marL="0" marR="0" lvl="0" indent="0" algn="l" defTabSz="457200" rtl="0" eaLnBrk="1" fontAlgn="auto" latinLnBrk="0" hangingPunct="1">
              <a:lnSpc>
                <a:spcPct val="114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Arial"/>
                <a:cs typeface="+mn-cs"/>
              </a:rPr>
              <a:t>Developer</a:t>
            </a:r>
            <a:endParaRPr kumimoji="0" lang="vi-VN" sz="2000" b="0" i="0" u="none" strike="noStrike" kern="1200" cap="none" spc="0" normalizeH="0" baseline="0" noProof="0">
              <a:ln>
                <a:noFill/>
              </a:ln>
              <a:solidFill>
                <a:prstClr val="black"/>
              </a:solidFill>
              <a:effectLst/>
              <a:uLnTx/>
              <a:uFillTx/>
              <a:latin typeface="Arial"/>
              <a:cs typeface="+mn-cs"/>
            </a:endParaRPr>
          </a:p>
        </p:txBody>
      </p:sp>
      <p:sp>
        <p:nvSpPr>
          <p:cNvPr id="20" name="Rectangle 19"/>
          <p:cNvSpPr/>
          <p:nvPr/>
        </p:nvSpPr>
        <p:spPr>
          <a:xfrm>
            <a:off x="5783477" y="4256857"/>
            <a:ext cx="2486074" cy="421206"/>
          </a:xfrm>
          <a:prstGeom prst="rect">
            <a:avLst/>
          </a:prstGeom>
        </p:spPr>
        <p:txBody>
          <a:bodyPr wrap="square">
            <a:spAutoFit/>
          </a:bodyPr>
          <a:lstStyle/>
          <a:p>
            <a:pPr marL="0" marR="0" lvl="0" indent="0" algn="l" defTabSz="457200" rtl="0" eaLnBrk="1" fontAlgn="auto" latinLnBrk="0" hangingPunct="1">
              <a:lnSpc>
                <a:spcPct val="114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Arial"/>
                <a:cs typeface="+mn-cs"/>
              </a:rPr>
              <a:t>Business Analysis</a:t>
            </a:r>
            <a:endParaRPr kumimoji="0" lang="vi-VN" sz="2000" b="0" i="0" u="none" strike="noStrike" kern="1200" cap="none" spc="0" normalizeH="0" baseline="0" noProof="0">
              <a:ln>
                <a:noFill/>
              </a:ln>
              <a:solidFill>
                <a:prstClr val="black"/>
              </a:solidFill>
              <a:effectLst/>
              <a:uLnTx/>
              <a:uFillTx/>
              <a:latin typeface="Arial"/>
              <a:cs typeface="+mn-cs"/>
            </a:endParaRPr>
          </a:p>
        </p:txBody>
      </p:sp>
      <p:sp>
        <p:nvSpPr>
          <p:cNvPr id="21" name="Rectangle 20"/>
          <p:cNvSpPr/>
          <p:nvPr/>
        </p:nvSpPr>
        <p:spPr>
          <a:xfrm>
            <a:off x="10018303" y="5900446"/>
            <a:ext cx="1338291" cy="421206"/>
          </a:xfrm>
          <a:prstGeom prst="rect">
            <a:avLst/>
          </a:prstGeom>
        </p:spPr>
        <p:txBody>
          <a:bodyPr wrap="square">
            <a:spAutoFit/>
          </a:bodyPr>
          <a:lstStyle/>
          <a:p>
            <a:pPr marL="0" marR="0" lvl="0" indent="0" algn="l" defTabSz="457200" rtl="0" eaLnBrk="1" fontAlgn="auto" latinLnBrk="0" hangingPunct="1">
              <a:lnSpc>
                <a:spcPct val="114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Arial"/>
                <a:cs typeface="+mn-cs"/>
              </a:rPr>
              <a:t>Deployer</a:t>
            </a:r>
            <a:endParaRPr kumimoji="0" lang="vi-VN" sz="2000" b="0" i="0" u="none" strike="noStrike" kern="1200" cap="none" spc="0" normalizeH="0" baseline="0" noProof="0">
              <a:ln>
                <a:noFill/>
              </a:ln>
              <a:solidFill>
                <a:prstClr val="black"/>
              </a:solidFill>
              <a:effectLst/>
              <a:uLnTx/>
              <a:uFillTx/>
              <a:latin typeface="Arial"/>
              <a:cs typeface="+mn-cs"/>
            </a:endParaRPr>
          </a:p>
        </p:txBody>
      </p:sp>
      <p:cxnSp>
        <p:nvCxnSpPr>
          <p:cNvPr id="23" name="Elbow Connector 22"/>
          <p:cNvCxnSpPr>
            <a:cxnSpLocks/>
            <a:stCxn id="9" idx="3"/>
            <a:endCxn id="16" idx="1"/>
          </p:cNvCxnSpPr>
          <p:nvPr/>
        </p:nvCxnSpPr>
        <p:spPr>
          <a:xfrm flipV="1">
            <a:off x="3291840" y="3104668"/>
            <a:ext cx="2573606" cy="109"/>
          </a:xfrm>
          <a:prstGeom prst="bentConnector3">
            <a:avLst>
              <a:gd name="adj1" fmla="val 50000"/>
            </a:avLst>
          </a:prstGeom>
          <a:ln w="38100">
            <a:solidFill>
              <a:schemeClr val="bg1">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9" idx="3"/>
            <a:endCxn id="20" idx="1"/>
          </p:cNvCxnSpPr>
          <p:nvPr/>
        </p:nvCxnSpPr>
        <p:spPr>
          <a:xfrm>
            <a:off x="3291840" y="3104777"/>
            <a:ext cx="2491637" cy="1362683"/>
          </a:xfrm>
          <a:prstGeom prst="bentConnector3">
            <a:avLst>
              <a:gd name="adj1" fmla="val 50000"/>
            </a:avLst>
          </a:prstGeom>
          <a:ln w="38100">
            <a:solidFill>
              <a:schemeClr val="bg1">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2" name="Elbow Connector 31"/>
          <p:cNvCxnSpPr>
            <a:cxnSpLocks/>
            <a:stCxn id="5124" idx="1"/>
          </p:cNvCxnSpPr>
          <p:nvPr/>
        </p:nvCxnSpPr>
        <p:spPr>
          <a:xfrm rot="10800000" flipH="1">
            <a:off x="1597660" y="1851087"/>
            <a:ext cx="4284394" cy="2074301"/>
          </a:xfrm>
          <a:prstGeom prst="bentConnector3">
            <a:avLst>
              <a:gd name="adj1" fmla="val -8980"/>
            </a:avLst>
          </a:prstGeom>
          <a:ln w="38100">
            <a:solidFill>
              <a:schemeClr val="bg1">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9" name="Elbow Connector 38"/>
          <p:cNvCxnSpPr>
            <a:cxnSpLocks/>
            <a:stCxn id="5125" idx="3"/>
            <a:endCxn id="5127" idx="1"/>
          </p:cNvCxnSpPr>
          <p:nvPr/>
        </p:nvCxnSpPr>
        <p:spPr>
          <a:xfrm flipV="1">
            <a:off x="2382261" y="5178268"/>
            <a:ext cx="3890379" cy="4011"/>
          </a:xfrm>
          <a:prstGeom prst="bentConnector3">
            <a:avLst>
              <a:gd name="adj1" fmla="val 50000"/>
            </a:avLst>
          </a:prstGeom>
          <a:ln w="38100">
            <a:solidFill>
              <a:schemeClr val="bg1">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2" name="Elbow Connector 41"/>
          <p:cNvCxnSpPr>
            <a:cxnSpLocks/>
            <a:stCxn id="11" idx="3"/>
            <a:endCxn id="5126" idx="1"/>
          </p:cNvCxnSpPr>
          <p:nvPr/>
        </p:nvCxnSpPr>
        <p:spPr>
          <a:xfrm flipV="1">
            <a:off x="3001844" y="2110601"/>
            <a:ext cx="6813555" cy="3968709"/>
          </a:xfrm>
          <a:prstGeom prst="bentConnector3">
            <a:avLst>
              <a:gd name="adj1" fmla="val 80769"/>
            </a:avLst>
          </a:prstGeom>
          <a:ln w="38100">
            <a:solidFill>
              <a:schemeClr val="bg1">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a:endCxn id="5129" idx="1"/>
          </p:cNvCxnSpPr>
          <p:nvPr/>
        </p:nvCxnSpPr>
        <p:spPr>
          <a:xfrm>
            <a:off x="8531008" y="3786118"/>
            <a:ext cx="1259023" cy="17215"/>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cxnSpLocks/>
            <a:endCxn id="5131" idx="1"/>
          </p:cNvCxnSpPr>
          <p:nvPr/>
        </p:nvCxnSpPr>
        <p:spPr>
          <a:xfrm>
            <a:off x="8531008" y="5306420"/>
            <a:ext cx="1400816"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0DBB8718-1B18-42A4-A55B-714CACA27F98}"/>
              </a:ext>
            </a:extLst>
          </p:cNvPr>
          <p:cNvSpPr>
            <a:spLocks noGrp="1"/>
          </p:cNvSpPr>
          <p:nvPr>
            <p:ph type="ftr" sz="quarter" idx="11"/>
          </p:nvPr>
        </p:nvSpPr>
        <p:spPr/>
        <p:txBody>
          <a:bodyPr/>
          <a:lstStyle/>
          <a:p>
            <a:r>
              <a:rPr lang="vi-VN"/>
              <a:t>Bản quyền thuộc Học viện iBPO. Cấm sao chép dưới mọi hình thức</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B2DD4-CD56-42B3-9B4A-F3876FDA01B7}"/>
              </a:ext>
            </a:extLst>
          </p:cNvPr>
          <p:cNvSpPr>
            <a:spLocks noGrp="1"/>
          </p:cNvSpPr>
          <p:nvPr>
            <p:ph type="title"/>
          </p:nvPr>
        </p:nvSpPr>
        <p:spPr/>
        <p:txBody>
          <a:bodyPr/>
          <a:lstStyle/>
          <a:p>
            <a:r>
              <a:rPr lang="en-US"/>
              <a:t>Khảo sát nghề</a:t>
            </a:r>
          </a:p>
        </p:txBody>
      </p:sp>
      <p:sp>
        <p:nvSpPr>
          <p:cNvPr id="4" name="Text Placeholder 3">
            <a:extLst>
              <a:ext uri="{FF2B5EF4-FFF2-40B4-BE49-F238E27FC236}">
                <a16:creationId xmlns:a16="http://schemas.microsoft.com/office/drawing/2014/main" id="{D4D0D2DE-6190-4D0F-9F1D-4AC4F50C64C0}"/>
              </a:ext>
            </a:extLst>
          </p:cNvPr>
          <p:cNvSpPr>
            <a:spLocks noGrp="1"/>
          </p:cNvSpPr>
          <p:nvPr>
            <p:ph type="body" idx="1"/>
          </p:nvPr>
        </p:nvSpPr>
        <p:spPr/>
        <p:txBody>
          <a:bodyPr/>
          <a:lstStyle/>
          <a:p>
            <a:endParaRPr lang="en-US"/>
          </a:p>
        </p:txBody>
      </p:sp>
      <p:sp>
        <p:nvSpPr>
          <p:cNvPr id="2" name="Footer Placeholder 1">
            <a:extLst>
              <a:ext uri="{FF2B5EF4-FFF2-40B4-BE49-F238E27FC236}">
                <a16:creationId xmlns:a16="http://schemas.microsoft.com/office/drawing/2014/main" id="{5856B1EE-3123-4586-BAEA-2AD8E8B0A147}"/>
              </a:ext>
            </a:extLst>
          </p:cNvPr>
          <p:cNvSpPr>
            <a:spLocks noGrp="1"/>
          </p:cNvSpPr>
          <p:nvPr>
            <p:ph type="ftr" sz="quarter" idx="10"/>
          </p:nvPr>
        </p:nvSpPr>
        <p:spPr/>
        <p:txBody>
          <a:bodyPr/>
          <a:lstStyle/>
          <a:p>
            <a:pPr defTabSz="457200">
              <a:defRPr/>
            </a:pPr>
            <a:r>
              <a:rPr lang="vi-VN"/>
              <a:t>Bản quyền thuộc Học viện iBPO. Cấm sao chép dưới mọi hình thức</a:t>
            </a:r>
            <a:endParaRPr lang="en-US"/>
          </a:p>
        </p:txBody>
      </p:sp>
    </p:spTree>
    <p:extLst>
      <p:ext uri="{BB962C8B-B14F-4D97-AF65-F5344CB8AC3E}">
        <p14:creationId xmlns:p14="http://schemas.microsoft.com/office/powerpoint/2010/main" val="24964936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21D53CA0-FDE7-4B62-AE74-A671E6B82DC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0" name="Rectangle 89">
            <a:extLst>
              <a:ext uri="{FF2B5EF4-FFF2-40B4-BE49-F238E27FC236}">
                <a16:creationId xmlns:a16="http://schemas.microsoft.com/office/drawing/2014/main" id="{06FA22A8-DAD2-4DBF-BCF6-AA00E9D8362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2" name="Straight Connector 91">
            <a:extLst>
              <a:ext uri="{FF2B5EF4-FFF2-40B4-BE49-F238E27FC236}">
                <a16:creationId xmlns:a16="http://schemas.microsoft.com/office/drawing/2014/main" id="{38CF2381-9166-48DC-8859-93B6A589395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935EDED-143D-4510-AD32-EB69FFCA644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2" y="10"/>
            <a:ext cx="12192031" cy="4915066"/>
          </a:xfrm>
          <a:prstGeom prst="rect">
            <a:avLst/>
          </a:prstGeom>
        </p:spPr>
      </p:pic>
      <p:sp>
        <p:nvSpPr>
          <p:cNvPr id="94" name="Rectangle 93">
            <a:extLst>
              <a:ext uri="{FF2B5EF4-FFF2-40B4-BE49-F238E27FC236}">
                <a16:creationId xmlns:a16="http://schemas.microsoft.com/office/drawing/2014/main" id="{278593E4-9F18-4133-8E6D-49F2BD5E12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3D7F99E-22F8-49BF-A25D-E19C55328FE5}"/>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rgbClr val="FFFFFF"/>
                </a:solidFill>
                <a:latin typeface="+mj-lt"/>
              </a:rPr>
              <a:t>Bài tập trắc nghiệm 15 phút</a:t>
            </a:r>
          </a:p>
        </p:txBody>
      </p:sp>
      <p:sp>
        <p:nvSpPr>
          <p:cNvPr id="3" name="Content Placeholder 2">
            <a:extLst>
              <a:ext uri="{FF2B5EF4-FFF2-40B4-BE49-F238E27FC236}">
                <a16:creationId xmlns:a16="http://schemas.microsoft.com/office/drawing/2014/main" id="{662B7418-AA25-4876-B58B-2E2AD4AD1C29}"/>
              </a:ext>
            </a:extLst>
          </p:cNvPr>
          <p:cNvSpPr>
            <a:spLocks noGrp="1"/>
          </p:cNvSpPr>
          <p:nvPr>
            <p:ph idx="1"/>
          </p:nvPr>
        </p:nvSpPr>
        <p:spPr>
          <a:xfrm>
            <a:off x="1065212" y="5943600"/>
            <a:ext cx="10058400" cy="543513"/>
          </a:xfrm>
        </p:spPr>
        <p:txBody>
          <a:bodyPr vert="horz" lIns="91440" tIns="45720" rIns="91440" bIns="45720" rtlCol="0">
            <a:normAutofit/>
          </a:bodyPr>
          <a:lstStyle/>
          <a:p>
            <a:pPr marL="0" indent="0">
              <a:lnSpc>
                <a:spcPct val="90000"/>
              </a:lnSpc>
              <a:spcBef>
                <a:spcPts val="1200"/>
              </a:spcBef>
              <a:spcAft>
                <a:spcPts val="200"/>
              </a:spcAft>
              <a:buNone/>
            </a:pPr>
            <a:r>
              <a:rPr lang="en-US" sz="1500" cap="all" spc="200">
                <a:solidFill>
                  <a:srgbClr val="FFFFFF"/>
                </a:solidFill>
                <a:latin typeface="+mj-lt"/>
              </a:rPr>
              <a:t>AGLIE SCRUM</a:t>
            </a:r>
          </a:p>
        </p:txBody>
      </p:sp>
      <p:sp>
        <p:nvSpPr>
          <p:cNvPr id="96" name="Rectangle 95">
            <a:extLst>
              <a:ext uri="{FF2B5EF4-FFF2-40B4-BE49-F238E27FC236}">
                <a16:creationId xmlns:a16="http://schemas.microsoft.com/office/drawing/2014/main" id="{482D7CB0-CBA7-460E-824A-FAAA7D333C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Footer Placeholder 5">
            <a:extLst>
              <a:ext uri="{FF2B5EF4-FFF2-40B4-BE49-F238E27FC236}">
                <a16:creationId xmlns:a16="http://schemas.microsoft.com/office/drawing/2014/main" id="{DFB24C26-75DB-4304-9B2E-8CE1C078EF38}"/>
              </a:ext>
            </a:extLst>
          </p:cNvPr>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vi-VN" sz="900" b="0" i="0" u="none" strike="noStrike" kern="1200" cap="all" spc="0" normalizeH="0" baseline="0" noProof="0">
                <a:ln>
                  <a:noFill/>
                </a:ln>
                <a:solidFill>
                  <a:srgbClr val="FFFFFF"/>
                </a:solidFill>
                <a:effectLst/>
                <a:uLnTx/>
                <a:uFillTx/>
                <a:latin typeface="Calibri" panose="020F0502020204030204"/>
                <a:ea typeface="+mn-ea"/>
                <a:cs typeface="+mn-cs"/>
              </a:rPr>
              <a:t>Bản quyền thuộc Học viện iBPO. Cấm sao chép dưới mọi hình thức</a:t>
            </a: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74550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5A03B8-D723-4963-BEF1-3AA6C27E6B87}"/>
              </a:ext>
            </a:extLst>
          </p:cNvPr>
          <p:cNvSpPr>
            <a:spLocks noGrp="1"/>
          </p:cNvSpPr>
          <p:nvPr>
            <p:ph type="title"/>
          </p:nvPr>
        </p:nvSpPr>
        <p:spPr/>
        <p:txBody>
          <a:bodyPr/>
          <a:lstStyle/>
          <a:p>
            <a:r>
              <a:rPr lang="en-US"/>
              <a:t>2.3 Các loại dự án phần mềm</a:t>
            </a:r>
            <a:endParaRPr lang="vi-VN"/>
          </a:p>
        </p:txBody>
      </p:sp>
      <p:sp>
        <p:nvSpPr>
          <p:cNvPr id="4" name="Text Placeholder 3">
            <a:extLst>
              <a:ext uri="{FF2B5EF4-FFF2-40B4-BE49-F238E27FC236}">
                <a16:creationId xmlns:a16="http://schemas.microsoft.com/office/drawing/2014/main" id="{A941CA93-20AA-42EC-B9AC-9F97F4FAC0BD}"/>
              </a:ext>
            </a:extLst>
          </p:cNvPr>
          <p:cNvSpPr>
            <a:spLocks noGrp="1"/>
          </p:cNvSpPr>
          <p:nvPr>
            <p:ph type="body" idx="1"/>
          </p:nvPr>
        </p:nvSpPr>
        <p:spPr>
          <a:xfrm>
            <a:off x="1097280" y="1520376"/>
            <a:ext cx="3224199" cy="736282"/>
          </a:xfrm>
        </p:spPr>
        <p:style>
          <a:lnRef idx="3">
            <a:schemeClr val="lt1"/>
          </a:lnRef>
          <a:fillRef idx="1">
            <a:schemeClr val="accent1"/>
          </a:fillRef>
          <a:effectRef idx="1">
            <a:schemeClr val="accent1"/>
          </a:effectRef>
          <a:fontRef idx="minor">
            <a:schemeClr val="lt1"/>
          </a:fontRef>
        </p:style>
        <p:txBody>
          <a:bodyPr>
            <a:normAutofit/>
          </a:bodyPr>
          <a:lstStyle/>
          <a:p>
            <a:r>
              <a:rPr lang="en-US" cap="none"/>
              <a:t>Xây dựng sản phẩm đóng gói mới (Package)</a:t>
            </a:r>
            <a:endParaRPr lang="vi-VN" cap="none"/>
          </a:p>
        </p:txBody>
      </p:sp>
      <p:sp>
        <p:nvSpPr>
          <p:cNvPr id="13" name="Content Placeholder 12">
            <a:extLst>
              <a:ext uri="{FF2B5EF4-FFF2-40B4-BE49-F238E27FC236}">
                <a16:creationId xmlns:a16="http://schemas.microsoft.com/office/drawing/2014/main" id="{8E16649D-C1D9-439C-A338-1031CC9BF4E3}"/>
              </a:ext>
            </a:extLst>
          </p:cNvPr>
          <p:cNvSpPr>
            <a:spLocks noGrp="1"/>
          </p:cNvSpPr>
          <p:nvPr>
            <p:ph sz="half" idx="2"/>
          </p:nvPr>
        </p:nvSpPr>
        <p:spPr>
          <a:xfrm>
            <a:off x="1097280" y="2430232"/>
            <a:ext cx="3224199" cy="3530302"/>
          </a:xfrm>
        </p:spPr>
        <p:txBody>
          <a:bodyPr>
            <a:normAutofit/>
          </a:bodyPr>
          <a:lstStyle/>
          <a:p>
            <a:r>
              <a:rPr lang="en-US" sz="2000"/>
              <a:t>Bộ yêu cầu mới từ đầu</a:t>
            </a:r>
          </a:p>
          <a:p>
            <a:r>
              <a:rPr lang="en-US" sz="2000"/>
              <a:t>Nghiên cứu thị trường, đối thủ cạnh tranh</a:t>
            </a:r>
          </a:p>
          <a:p>
            <a:r>
              <a:rPr lang="en-US" sz="2000"/>
              <a:t>Khảo sát tập khách hàng mục tiêu</a:t>
            </a:r>
          </a:p>
          <a:p>
            <a:r>
              <a:rPr lang="en-US" sz="2000"/>
              <a:t>Tổng hợp, phân tích yêu cầu</a:t>
            </a:r>
          </a:p>
          <a:p>
            <a:r>
              <a:rPr lang="en-US" sz="2000"/>
              <a:t>Hội thảo, bảo vệ, phản biện nội bộ</a:t>
            </a:r>
            <a:endParaRPr lang="vi-VN"/>
          </a:p>
        </p:txBody>
      </p:sp>
      <p:sp>
        <p:nvSpPr>
          <p:cNvPr id="6" name="Text Placeholder 5">
            <a:extLst>
              <a:ext uri="{FF2B5EF4-FFF2-40B4-BE49-F238E27FC236}">
                <a16:creationId xmlns:a16="http://schemas.microsoft.com/office/drawing/2014/main" id="{F024A28B-D267-4998-9788-CEDA7657824E}"/>
              </a:ext>
            </a:extLst>
          </p:cNvPr>
          <p:cNvSpPr>
            <a:spLocks noGrp="1"/>
          </p:cNvSpPr>
          <p:nvPr>
            <p:ph type="body" sz="quarter" idx="3"/>
          </p:nvPr>
        </p:nvSpPr>
        <p:spPr>
          <a:xfrm>
            <a:off x="7928974" y="1520376"/>
            <a:ext cx="3226705" cy="736282"/>
          </a:xfrm>
        </p:spPr>
        <p:style>
          <a:lnRef idx="3">
            <a:schemeClr val="lt1"/>
          </a:lnRef>
          <a:fillRef idx="1">
            <a:schemeClr val="accent1"/>
          </a:fillRef>
          <a:effectRef idx="1">
            <a:schemeClr val="accent1"/>
          </a:effectRef>
          <a:fontRef idx="minor">
            <a:schemeClr val="lt1"/>
          </a:fontRef>
        </p:style>
        <p:txBody>
          <a:bodyPr>
            <a:normAutofit fontScale="92500" lnSpcReduction="20000"/>
          </a:bodyPr>
          <a:lstStyle/>
          <a:p>
            <a:r>
              <a:rPr lang="en-US" cap="none"/>
              <a:t>Tùy biến sản phẩm có sẵn theo yêu cầu khách hàng (Customize)</a:t>
            </a:r>
            <a:endParaRPr lang="vi-VN" cap="none"/>
          </a:p>
        </p:txBody>
      </p:sp>
      <p:sp>
        <p:nvSpPr>
          <p:cNvPr id="14" name="Content Placeholder 13">
            <a:extLst>
              <a:ext uri="{FF2B5EF4-FFF2-40B4-BE49-F238E27FC236}">
                <a16:creationId xmlns:a16="http://schemas.microsoft.com/office/drawing/2014/main" id="{92CE7E88-188D-4765-A6FF-BE35848B5517}"/>
              </a:ext>
            </a:extLst>
          </p:cNvPr>
          <p:cNvSpPr>
            <a:spLocks noGrp="1"/>
          </p:cNvSpPr>
          <p:nvPr>
            <p:ph sz="quarter" idx="4"/>
          </p:nvPr>
        </p:nvSpPr>
        <p:spPr>
          <a:xfrm>
            <a:off x="7928974" y="2430232"/>
            <a:ext cx="3226705" cy="3530302"/>
          </a:xfrm>
        </p:spPr>
        <p:txBody>
          <a:bodyPr>
            <a:normAutofit/>
          </a:bodyPr>
          <a:lstStyle/>
          <a:p>
            <a:r>
              <a:rPr lang="en-US" sz="2000"/>
              <a:t>Quản lý bộ yêu cầu gốc</a:t>
            </a:r>
          </a:p>
          <a:p>
            <a:r>
              <a:rPr lang="en-US" sz="2000"/>
              <a:t>Khảo sát, nghiên cứu yêu cầu của khách hàng</a:t>
            </a:r>
          </a:p>
          <a:p>
            <a:r>
              <a:rPr lang="en-US" sz="2000"/>
              <a:t>Tổng hợp, phân tích yêu cầu</a:t>
            </a:r>
          </a:p>
          <a:p>
            <a:r>
              <a:rPr lang="en-US" sz="2000"/>
              <a:t>Trình bày, giới thiệu giải pháp nội bộ và với khách hàng</a:t>
            </a:r>
            <a:endParaRPr lang="vi-VN" sz="2000"/>
          </a:p>
        </p:txBody>
      </p:sp>
      <p:sp>
        <p:nvSpPr>
          <p:cNvPr id="15" name="Text Placeholder 14">
            <a:extLst>
              <a:ext uri="{FF2B5EF4-FFF2-40B4-BE49-F238E27FC236}">
                <a16:creationId xmlns:a16="http://schemas.microsoft.com/office/drawing/2014/main" id="{9F05BAE1-9837-4BB9-81A5-4A368BB03E11}"/>
              </a:ext>
            </a:extLst>
          </p:cNvPr>
          <p:cNvSpPr>
            <a:spLocks noGrp="1"/>
          </p:cNvSpPr>
          <p:nvPr>
            <p:ph type="body" sz="quarter" idx="13"/>
          </p:nvPr>
        </p:nvSpPr>
        <p:spPr>
          <a:xfrm>
            <a:off x="4597051" y="1520376"/>
            <a:ext cx="3093930" cy="736282"/>
          </a:xfrm>
        </p:spPr>
        <p:style>
          <a:lnRef idx="3">
            <a:schemeClr val="lt1"/>
          </a:lnRef>
          <a:fillRef idx="1">
            <a:schemeClr val="accent1"/>
          </a:fillRef>
          <a:effectRef idx="1">
            <a:schemeClr val="accent1"/>
          </a:effectRef>
          <a:fontRef idx="minor">
            <a:schemeClr val="lt1"/>
          </a:fontRef>
        </p:style>
        <p:txBody>
          <a:bodyPr/>
          <a:lstStyle/>
          <a:p>
            <a:r>
              <a:rPr lang="en-US" cap="none"/>
              <a:t>Xây dựng sản phẩm may đo mới (Tayloring)</a:t>
            </a:r>
            <a:endParaRPr lang="vi-VN" cap="none"/>
          </a:p>
        </p:txBody>
      </p:sp>
      <p:sp>
        <p:nvSpPr>
          <p:cNvPr id="16" name="Content Placeholder 15">
            <a:extLst>
              <a:ext uri="{FF2B5EF4-FFF2-40B4-BE49-F238E27FC236}">
                <a16:creationId xmlns:a16="http://schemas.microsoft.com/office/drawing/2014/main" id="{AC9D6DE6-C097-48EB-8BEE-553742F606EC}"/>
              </a:ext>
            </a:extLst>
          </p:cNvPr>
          <p:cNvSpPr>
            <a:spLocks noGrp="1"/>
          </p:cNvSpPr>
          <p:nvPr>
            <p:ph sz="quarter" idx="14"/>
          </p:nvPr>
        </p:nvSpPr>
        <p:spPr>
          <a:xfrm>
            <a:off x="4597051" y="2430232"/>
            <a:ext cx="3093930" cy="3530302"/>
          </a:xfrm>
        </p:spPr>
        <p:txBody>
          <a:bodyPr>
            <a:normAutofit fontScale="70000" lnSpcReduction="20000"/>
          </a:bodyPr>
          <a:lstStyle/>
          <a:p>
            <a:r>
              <a:rPr lang="en-US"/>
              <a:t>Bộ yêu cầu mới từ đầu</a:t>
            </a:r>
          </a:p>
          <a:p>
            <a:r>
              <a:rPr lang="en-US"/>
              <a:t>Khảo sát, nghiên cứu yêu cầu của khách hàng</a:t>
            </a:r>
          </a:p>
          <a:p>
            <a:r>
              <a:rPr lang="en-US"/>
              <a:t>Nghiên cứu các giải pháp hiện có</a:t>
            </a:r>
          </a:p>
          <a:p>
            <a:r>
              <a:rPr lang="en-US"/>
              <a:t>Tổng hợp, phân tích yêu cầu</a:t>
            </a:r>
          </a:p>
          <a:p>
            <a:r>
              <a:rPr lang="en-US"/>
              <a:t>Trình bày, giới thiệu giải pháp nội bộ và với khách hàng</a:t>
            </a:r>
            <a:endParaRPr lang="vi-VN"/>
          </a:p>
          <a:p>
            <a:endParaRPr lang="vi-VN"/>
          </a:p>
        </p:txBody>
      </p:sp>
      <p:sp>
        <p:nvSpPr>
          <p:cNvPr id="11" name="Text Placeholder 3">
            <a:extLst>
              <a:ext uri="{FF2B5EF4-FFF2-40B4-BE49-F238E27FC236}">
                <a16:creationId xmlns:a16="http://schemas.microsoft.com/office/drawing/2014/main" id="{E38AE723-99E6-4DFA-8D25-1E025E8E3EEF}"/>
              </a:ext>
            </a:extLst>
          </p:cNvPr>
          <p:cNvSpPr txBox="1">
            <a:spLocks/>
          </p:cNvSpPr>
          <p:nvPr/>
        </p:nvSpPr>
        <p:spPr>
          <a:xfrm>
            <a:off x="5474869" y="1220486"/>
            <a:ext cx="3006762" cy="736282"/>
          </a:xfrm>
          <a:prstGeom prst="rect">
            <a:avLst/>
          </a:prstGeom>
        </p:spPr>
        <p:txBody>
          <a:bodyPr vert="horz" lIns="91440" tIns="45720" rIns="91440" bIns="45720" rtlCol="0" anchor="ctr">
            <a:normAutofit/>
          </a:bodyPr>
          <a:lstStyle>
            <a:lvl1pPr marL="0" indent="0" algn="l" defTabSz="914377" rtl="0" eaLnBrk="1" latinLnBrk="0" hangingPunct="1">
              <a:lnSpc>
                <a:spcPct val="90000"/>
              </a:lnSpc>
              <a:spcBef>
                <a:spcPts val="1200"/>
              </a:spcBef>
              <a:spcAft>
                <a:spcPts val="200"/>
              </a:spcAft>
              <a:buClr>
                <a:schemeClr val="accent1"/>
              </a:buClr>
              <a:buSzPct val="100000"/>
              <a:buFont typeface="Wingdings" panose="05000000000000000000" pitchFamily="2" charset="2"/>
              <a:buNone/>
              <a:defRPr sz="2000" b="0" kern="1200" cap="all" baseline="0">
                <a:solidFill>
                  <a:schemeClr val="tx2"/>
                </a:solidFill>
                <a:latin typeface="+mn-lt"/>
                <a:ea typeface="+mn-ea"/>
                <a:cs typeface="+mn-cs"/>
              </a:defRPr>
            </a:lvl1pPr>
            <a:lvl2pPr marL="457189" indent="0" algn="l" defTabSz="914377" rtl="0" eaLnBrk="1" latinLnBrk="0" hangingPunct="1">
              <a:lnSpc>
                <a:spcPct val="90000"/>
              </a:lnSpc>
              <a:spcBef>
                <a:spcPts val="200"/>
              </a:spcBef>
              <a:spcAft>
                <a:spcPts val="400"/>
              </a:spcAft>
              <a:buClr>
                <a:schemeClr val="accent1"/>
              </a:buClr>
              <a:buFont typeface="Wingdings" panose="05000000000000000000" pitchFamily="2" charset="2"/>
              <a:buNone/>
              <a:defRPr sz="2000" b="1" kern="1200">
                <a:solidFill>
                  <a:schemeClr val="tx1">
                    <a:lumMod val="75000"/>
                    <a:lumOff val="25000"/>
                  </a:schemeClr>
                </a:solidFill>
                <a:latin typeface="+mn-lt"/>
                <a:ea typeface="+mn-ea"/>
                <a:cs typeface="+mn-cs"/>
              </a:defRPr>
            </a:lvl2pPr>
            <a:lvl3pPr marL="914377" indent="0" algn="l" defTabSz="914377" rtl="0" eaLnBrk="1" latinLnBrk="0" hangingPunct="1">
              <a:lnSpc>
                <a:spcPct val="90000"/>
              </a:lnSpc>
              <a:spcBef>
                <a:spcPts val="200"/>
              </a:spcBef>
              <a:spcAft>
                <a:spcPts val="400"/>
              </a:spcAft>
              <a:buClr>
                <a:schemeClr val="accent1"/>
              </a:buClr>
              <a:buFont typeface="Calibri" pitchFamily="34" charset="0"/>
              <a:buNone/>
              <a:defRPr sz="1800" b="1" kern="1200">
                <a:solidFill>
                  <a:schemeClr val="tx1">
                    <a:lumMod val="75000"/>
                    <a:lumOff val="25000"/>
                  </a:schemeClr>
                </a:solidFill>
                <a:latin typeface="+mn-lt"/>
                <a:ea typeface="+mn-ea"/>
                <a:cs typeface="+mn-cs"/>
              </a:defRPr>
            </a:lvl3pPr>
            <a:lvl4pPr marL="1371566" indent="0" algn="l" defTabSz="914377"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4pPr>
            <a:lvl5pPr marL="1828754" indent="0" algn="l" defTabSz="914377"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5pPr>
            <a:lvl6pPr marL="2285943" indent="0" algn="l" defTabSz="914377"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131" indent="0" algn="l" defTabSz="914377"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320" indent="0" algn="l" defTabSz="914377"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509" indent="0" algn="l" defTabSz="914377"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endParaRPr lang="vi-VN"/>
          </a:p>
        </p:txBody>
      </p:sp>
      <p:sp>
        <p:nvSpPr>
          <p:cNvPr id="5" name="Footer Placeholder 4">
            <a:extLst>
              <a:ext uri="{FF2B5EF4-FFF2-40B4-BE49-F238E27FC236}">
                <a16:creationId xmlns:a16="http://schemas.microsoft.com/office/drawing/2014/main" id="{CEE977D8-ACEC-49A8-9871-7CFB1FDA3455}"/>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156970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nip Single Corner Rectangle 8"/>
          <p:cNvSpPr/>
          <p:nvPr/>
        </p:nvSpPr>
        <p:spPr>
          <a:xfrm>
            <a:off x="5392490" y="5608368"/>
            <a:ext cx="2286000" cy="457200"/>
          </a:xfrm>
          <a:prstGeom prst="snip1Rect">
            <a:avLst/>
          </a:prstGeom>
          <a:ln/>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sz="1200" b="1" err="1">
                <a:solidFill>
                  <a:srgbClr val="C00000"/>
                </a:solidFill>
                <a:latin typeface="Calibri" panose="020F0502020204030204" pitchFamily="34" charset="0"/>
                <a:ea typeface="Tahoma" pitchFamily="34" charset="0"/>
                <a:cs typeface="Tahoma" pitchFamily="34" charset="0"/>
              </a:rPr>
              <a:t>Quy</a:t>
            </a:r>
            <a:r>
              <a:rPr lang="en-US" sz="1200" b="1">
                <a:solidFill>
                  <a:srgbClr val="C00000"/>
                </a:solidFill>
                <a:latin typeface="Calibri" panose="020F0502020204030204" pitchFamily="34" charset="0"/>
                <a:ea typeface="Tahoma" pitchFamily="34" charset="0"/>
                <a:cs typeface="Tahoma" pitchFamily="34" charset="0"/>
              </a:rPr>
              <a:t> </a:t>
            </a:r>
            <a:r>
              <a:rPr lang="en-US" sz="1200" b="1" err="1">
                <a:solidFill>
                  <a:srgbClr val="C00000"/>
                </a:solidFill>
                <a:latin typeface="Calibri" panose="020F0502020204030204" pitchFamily="34" charset="0"/>
                <a:ea typeface="Tahoma" pitchFamily="34" charset="0"/>
                <a:cs typeface="Tahoma" pitchFamily="34" charset="0"/>
              </a:rPr>
              <a:t>trình</a:t>
            </a:r>
            <a:r>
              <a:rPr lang="en-US" sz="1200" b="1">
                <a:solidFill>
                  <a:srgbClr val="C00000"/>
                </a:solidFill>
                <a:latin typeface="Calibri" panose="020F0502020204030204" pitchFamily="34" charset="0"/>
                <a:ea typeface="Tahoma" pitchFamily="34" charset="0"/>
                <a:cs typeface="Tahoma" pitchFamily="34" charset="0"/>
              </a:rPr>
              <a:t> </a:t>
            </a:r>
            <a:r>
              <a:rPr lang="en-US" sz="1200" b="1" err="1">
                <a:solidFill>
                  <a:srgbClr val="C00000"/>
                </a:solidFill>
                <a:latin typeface="Calibri" panose="020F0502020204030204" pitchFamily="34" charset="0"/>
                <a:ea typeface="Tahoma" pitchFamily="34" charset="0"/>
                <a:cs typeface="Tahoma" pitchFamily="34" charset="0"/>
              </a:rPr>
              <a:t>Triển</a:t>
            </a:r>
            <a:r>
              <a:rPr lang="en-US" sz="1200" b="1">
                <a:solidFill>
                  <a:srgbClr val="C00000"/>
                </a:solidFill>
                <a:latin typeface="Calibri" panose="020F0502020204030204" pitchFamily="34" charset="0"/>
                <a:ea typeface="Tahoma" pitchFamily="34" charset="0"/>
                <a:cs typeface="Tahoma" pitchFamily="34" charset="0"/>
              </a:rPr>
              <a:t> </a:t>
            </a:r>
            <a:r>
              <a:rPr lang="en-US" sz="1200" b="1" err="1">
                <a:solidFill>
                  <a:srgbClr val="C00000"/>
                </a:solidFill>
                <a:latin typeface="Calibri" panose="020F0502020204030204" pitchFamily="34" charset="0"/>
                <a:ea typeface="Tahoma" pitchFamily="34" charset="0"/>
                <a:cs typeface="Tahoma" pitchFamily="34" charset="0"/>
              </a:rPr>
              <a:t>khai</a:t>
            </a:r>
            <a:endParaRPr lang="en-US" sz="1200" b="1">
              <a:solidFill>
                <a:srgbClr val="C00000"/>
              </a:solidFill>
              <a:latin typeface="Calibri" panose="020F0502020204030204" pitchFamily="34" charset="0"/>
              <a:ea typeface="Tahoma" pitchFamily="34" charset="0"/>
              <a:cs typeface="Tahoma" pitchFamily="34" charset="0"/>
            </a:endParaRPr>
          </a:p>
        </p:txBody>
      </p:sp>
      <p:sp>
        <p:nvSpPr>
          <p:cNvPr id="10" name="Rectangle 9"/>
          <p:cNvSpPr/>
          <p:nvPr/>
        </p:nvSpPr>
        <p:spPr>
          <a:xfrm>
            <a:off x="4177689" y="560537"/>
            <a:ext cx="457200" cy="4600186"/>
          </a:xfrm>
          <a:prstGeom prst="rect">
            <a:avLst/>
          </a:prstGeom>
          <a:solidFill>
            <a:srgbClr val="FFC000"/>
          </a:solidFill>
          <a:ln w="3175">
            <a:solidFill>
              <a:srgbClr val="FFC000"/>
            </a:solidFill>
          </a:ln>
          <a:effectLst>
            <a:outerShdw blurRad="107950" dist="12700" dir="5400000" algn="ctr">
              <a:srgbClr val="000000"/>
            </a:outerShdw>
          </a:effectLst>
          <a:scene3d>
            <a:camera prst="orthographicFront">
              <a:rot lat="0" lon="0" rev="0"/>
            </a:camera>
            <a:lightRig rig="soft" dir="tl">
              <a:rot lat="0" lon="0" rev="0"/>
            </a:lightRig>
          </a:scene3d>
          <a:sp3d contourW="44450" prstMaterial="matte">
            <a:bevelT w="63500" h="63500" prst="artDeco"/>
            <a:contourClr>
              <a:srgbClr val="FFFFFF"/>
            </a:contourClr>
          </a:sp3d>
        </p:spPr>
        <p:style>
          <a:lnRef idx="1">
            <a:schemeClr val="accent1"/>
          </a:lnRef>
          <a:fillRef idx="3">
            <a:schemeClr val="accent1"/>
          </a:fillRef>
          <a:effectRef idx="2">
            <a:schemeClr val="accent1"/>
          </a:effectRef>
          <a:fontRef idx="minor">
            <a:schemeClr val="lt1"/>
          </a:fontRef>
        </p:style>
        <p:txBody>
          <a:bodyPr vert="vert270" anchor="ctr"/>
          <a:lstStyle/>
          <a:p>
            <a:pPr algn="ctr">
              <a:defRPr/>
            </a:pPr>
            <a:r>
              <a:rPr lang="en-US" sz="1200" b="1" err="1">
                <a:solidFill>
                  <a:srgbClr val="C00000"/>
                </a:solidFill>
                <a:latin typeface="Calibri" panose="020F0502020204030204" pitchFamily="34" charset="0"/>
                <a:ea typeface="Tahoma" pitchFamily="34" charset="0"/>
                <a:cs typeface="Tahoma" pitchFamily="34" charset="0"/>
              </a:rPr>
              <a:t>Quy</a:t>
            </a:r>
            <a:r>
              <a:rPr lang="en-US" sz="1200" b="1">
                <a:solidFill>
                  <a:srgbClr val="C00000"/>
                </a:solidFill>
                <a:latin typeface="Calibri" panose="020F0502020204030204" pitchFamily="34" charset="0"/>
                <a:ea typeface="Tahoma" pitchFamily="34" charset="0"/>
                <a:cs typeface="Tahoma" pitchFamily="34" charset="0"/>
              </a:rPr>
              <a:t> </a:t>
            </a:r>
            <a:r>
              <a:rPr lang="en-US" sz="1200" b="1" err="1">
                <a:solidFill>
                  <a:srgbClr val="C00000"/>
                </a:solidFill>
                <a:latin typeface="Calibri" panose="020F0502020204030204" pitchFamily="34" charset="0"/>
                <a:ea typeface="Tahoma" pitchFamily="34" charset="0"/>
                <a:cs typeface="Tahoma" pitchFamily="34" charset="0"/>
              </a:rPr>
              <a:t>trình</a:t>
            </a:r>
            <a:r>
              <a:rPr lang="en-US" sz="1200" b="1">
                <a:solidFill>
                  <a:srgbClr val="C00000"/>
                </a:solidFill>
                <a:latin typeface="Calibri" panose="020F0502020204030204" pitchFamily="34" charset="0"/>
                <a:ea typeface="Tahoma" pitchFamily="34" charset="0"/>
                <a:cs typeface="Tahoma" pitchFamily="34" charset="0"/>
              </a:rPr>
              <a:t> </a:t>
            </a:r>
            <a:r>
              <a:rPr lang="en-US" sz="1200" b="1" err="1">
                <a:solidFill>
                  <a:srgbClr val="C00000"/>
                </a:solidFill>
                <a:latin typeface="Calibri" panose="020F0502020204030204" pitchFamily="34" charset="0"/>
                <a:ea typeface="Tahoma" pitchFamily="34" charset="0"/>
                <a:cs typeface="Tahoma" pitchFamily="34" charset="0"/>
              </a:rPr>
              <a:t>Quản</a:t>
            </a:r>
            <a:r>
              <a:rPr lang="en-US" sz="1200" b="1">
                <a:solidFill>
                  <a:srgbClr val="C00000"/>
                </a:solidFill>
                <a:latin typeface="Calibri" panose="020F0502020204030204" pitchFamily="34" charset="0"/>
                <a:ea typeface="Tahoma" pitchFamily="34" charset="0"/>
                <a:cs typeface="Tahoma" pitchFamily="34" charset="0"/>
              </a:rPr>
              <a:t> </a:t>
            </a:r>
            <a:r>
              <a:rPr lang="en-US" sz="1200" b="1" err="1">
                <a:solidFill>
                  <a:srgbClr val="C00000"/>
                </a:solidFill>
                <a:latin typeface="Calibri" panose="020F0502020204030204" pitchFamily="34" charset="0"/>
                <a:ea typeface="Tahoma" pitchFamily="34" charset="0"/>
                <a:cs typeface="Tahoma" pitchFamily="34" charset="0"/>
              </a:rPr>
              <a:t>lý</a:t>
            </a:r>
            <a:r>
              <a:rPr lang="en-US" sz="1200" b="1">
                <a:solidFill>
                  <a:srgbClr val="C00000"/>
                </a:solidFill>
                <a:latin typeface="Calibri" panose="020F0502020204030204" pitchFamily="34" charset="0"/>
                <a:ea typeface="Tahoma" pitchFamily="34" charset="0"/>
                <a:cs typeface="Tahoma" pitchFamily="34" charset="0"/>
              </a:rPr>
              <a:t> </a:t>
            </a:r>
            <a:r>
              <a:rPr lang="en-US" sz="1200" b="1" err="1">
                <a:solidFill>
                  <a:srgbClr val="C00000"/>
                </a:solidFill>
                <a:latin typeface="Calibri" panose="020F0502020204030204" pitchFamily="34" charset="0"/>
                <a:ea typeface="Tahoma" pitchFamily="34" charset="0"/>
                <a:cs typeface="Tahoma" pitchFamily="34" charset="0"/>
              </a:rPr>
              <a:t>thay</a:t>
            </a:r>
            <a:r>
              <a:rPr lang="en-US" sz="1200" b="1">
                <a:solidFill>
                  <a:srgbClr val="C00000"/>
                </a:solidFill>
                <a:latin typeface="Calibri" panose="020F0502020204030204" pitchFamily="34" charset="0"/>
                <a:ea typeface="Tahoma" pitchFamily="34" charset="0"/>
                <a:cs typeface="Tahoma" pitchFamily="34" charset="0"/>
              </a:rPr>
              <a:t> </a:t>
            </a:r>
            <a:r>
              <a:rPr lang="en-US" sz="1200" b="1" err="1">
                <a:solidFill>
                  <a:srgbClr val="C00000"/>
                </a:solidFill>
                <a:latin typeface="Calibri" panose="020F0502020204030204" pitchFamily="34" charset="0"/>
                <a:ea typeface="Tahoma" pitchFamily="34" charset="0"/>
                <a:cs typeface="Tahoma" pitchFamily="34" charset="0"/>
              </a:rPr>
              <a:t>đổi</a:t>
            </a:r>
            <a:endParaRPr lang="en-US" sz="1200" b="1">
              <a:solidFill>
                <a:srgbClr val="C00000"/>
              </a:solidFill>
              <a:latin typeface="Calibri" panose="020F0502020204030204" pitchFamily="34" charset="0"/>
              <a:ea typeface="Tahoma" pitchFamily="34" charset="0"/>
              <a:cs typeface="Tahoma" pitchFamily="34" charset="0"/>
            </a:endParaRPr>
          </a:p>
        </p:txBody>
      </p:sp>
      <p:sp>
        <p:nvSpPr>
          <p:cNvPr id="16" name="TextBox 4"/>
          <p:cNvSpPr txBox="1">
            <a:spLocks noChangeArrowheads="1"/>
          </p:cNvSpPr>
          <p:nvPr/>
        </p:nvSpPr>
        <p:spPr bwMode="auto">
          <a:xfrm>
            <a:off x="1152481" y="3094169"/>
            <a:ext cx="1219200" cy="427895"/>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ctr"/>
          <a:lstStyle/>
          <a:p>
            <a:pPr algn="ctr">
              <a:defRPr/>
            </a:pPr>
            <a:r>
              <a:rPr lang="en-US" sz="1400" b="1" err="1">
                <a:solidFill>
                  <a:schemeClr val="tx1"/>
                </a:solidFill>
                <a:latin typeface="Calibri" panose="020F0502020204030204" pitchFamily="34" charset="0"/>
                <a:ea typeface="Tahoma" pitchFamily="34" charset="0"/>
                <a:cs typeface="Tahoma" pitchFamily="34" charset="0"/>
              </a:rPr>
              <a:t>Khách</a:t>
            </a:r>
            <a:r>
              <a:rPr lang="en-US" sz="1400" b="1">
                <a:solidFill>
                  <a:schemeClr val="tx1"/>
                </a:solidFill>
                <a:latin typeface="Calibri" panose="020F0502020204030204" pitchFamily="34" charset="0"/>
                <a:ea typeface="Tahoma" pitchFamily="34" charset="0"/>
                <a:cs typeface="Tahoma" pitchFamily="34" charset="0"/>
              </a:rPr>
              <a:t> </a:t>
            </a:r>
            <a:r>
              <a:rPr lang="en-US" sz="1400" b="1" err="1">
                <a:solidFill>
                  <a:schemeClr val="tx1"/>
                </a:solidFill>
                <a:latin typeface="Calibri" panose="020F0502020204030204" pitchFamily="34" charset="0"/>
                <a:ea typeface="Tahoma" pitchFamily="34" charset="0"/>
                <a:cs typeface="Tahoma" pitchFamily="34" charset="0"/>
              </a:rPr>
              <a:t>hàng</a:t>
            </a:r>
            <a:endParaRPr lang="en-US" sz="1400" b="1">
              <a:solidFill>
                <a:schemeClr val="tx1"/>
              </a:solidFill>
              <a:latin typeface="Calibri" panose="020F0502020204030204" pitchFamily="34" charset="0"/>
              <a:ea typeface="Tahoma" pitchFamily="34" charset="0"/>
              <a:cs typeface="Tahoma" pitchFamily="34" charset="0"/>
            </a:endParaRPr>
          </a:p>
        </p:txBody>
      </p:sp>
      <p:sp>
        <p:nvSpPr>
          <p:cNvPr id="17" name="Cloud Callout 16"/>
          <p:cNvSpPr/>
          <p:nvPr/>
        </p:nvSpPr>
        <p:spPr>
          <a:xfrm>
            <a:off x="1790631" y="458015"/>
            <a:ext cx="1863967" cy="965469"/>
          </a:xfrm>
          <a:prstGeom prst="cloudCallout">
            <a:avLst>
              <a:gd name="adj1" fmla="val -31422"/>
              <a:gd name="adj2" fmla="val 141006"/>
            </a:avLst>
          </a:prstGeom>
          <a:solidFill>
            <a:schemeClr val="accent2"/>
          </a:solidFill>
          <a:ln w="9525">
            <a:solidFill>
              <a:schemeClr val="accent2">
                <a:lumMod val="60000"/>
                <a:lumOff val="40000"/>
              </a:schemeClr>
            </a:solidFill>
          </a:ln>
          <a:effectLst>
            <a:innerShdw blurRad="63500" dist="50800" dir="13500000">
              <a:prstClr val="black">
                <a:alpha val="50000"/>
              </a:prstClr>
            </a:innerShdw>
          </a:effectLst>
          <a:scene3d>
            <a:camera prst="orthographicFront"/>
            <a:lightRig rig="threePt" dir="t"/>
          </a:scene3d>
          <a:sp3d/>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sz="1200" b="1" err="1">
                <a:solidFill>
                  <a:schemeClr val="bg1"/>
                </a:solidFill>
                <a:latin typeface="Calibri" panose="020F0502020204030204" pitchFamily="34" charset="0"/>
                <a:ea typeface="Tahoma" pitchFamily="34" charset="0"/>
                <a:cs typeface="Tahoma" pitchFamily="34" charset="0"/>
              </a:rPr>
              <a:t>Yêu</a:t>
            </a:r>
            <a:r>
              <a:rPr lang="en-US" sz="1200" b="1">
                <a:solidFill>
                  <a:schemeClr val="bg1"/>
                </a:solidFill>
                <a:latin typeface="Calibri" panose="020F0502020204030204" pitchFamily="34" charset="0"/>
                <a:ea typeface="Tahoma" pitchFamily="34" charset="0"/>
                <a:cs typeface="Tahoma" pitchFamily="34" charset="0"/>
              </a:rPr>
              <a:t> </a:t>
            </a:r>
            <a:r>
              <a:rPr lang="en-US" sz="1200" b="1" err="1">
                <a:solidFill>
                  <a:schemeClr val="bg1"/>
                </a:solidFill>
                <a:latin typeface="Calibri" panose="020F0502020204030204" pitchFamily="34" charset="0"/>
                <a:ea typeface="Tahoma" pitchFamily="34" charset="0"/>
                <a:cs typeface="Tahoma" pitchFamily="34" charset="0"/>
              </a:rPr>
              <a:t>cầu</a:t>
            </a:r>
            <a:r>
              <a:rPr lang="en-US" sz="1200" b="1">
                <a:solidFill>
                  <a:schemeClr val="bg1"/>
                </a:solidFill>
                <a:latin typeface="Calibri" panose="020F0502020204030204" pitchFamily="34" charset="0"/>
                <a:ea typeface="Tahoma" pitchFamily="34" charset="0"/>
                <a:cs typeface="Tahoma" pitchFamily="34" charset="0"/>
              </a:rPr>
              <a:t>, </a:t>
            </a:r>
            <a:r>
              <a:rPr lang="en-US" sz="1200" b="1" err="1">
                <a:solidFill>
                  <a:schemeClr val="bg1"/>
                </a:solidFill>
                <a:latin typeface="Calibri" panose="020F0502020204030204" pitchFamily="34" charset="0"/>
                <a:ea typeface="Tahoma" pitchFamily="34" charset="0"/>
                <a:cs typeface="Tahoma" pitchFamily="34" charset="0"/>
              </a:rPr>
              <a:t>mong</a:t>
            </a:r>
            <a:r>
              <a:rPr lang="en-US" sz="1200" b="1">
                <a:solidFill>
                  <a:schemeClr val="bg1"/>
                </a:solidFill>
                <a:latin typeface="Calibri" panose="020F0502020204030204" pitchFamily="34" charset="0"/>
                <a:ea typeface="Tahoma" pitchFamily="34" charset="0"/>
                <a:cs typeface="Tahoma" pitchFamily="34" charset="0"/>
              </a:rPr>
              <a:t> </a:t>
            </a:r>
            <a:r>
              <a:rPr lang="en-US" sz="1200" b="1" err="1">
                <a:solidFill>
                  <a:schemeClr val="bg1"/>
                </a:solidFill>
                <a:latin typeface="Calibri" panose="020F0502020204030204" pitchFamily="34" charset="0"/>
                <a:ea typeface="Tahoma" pitchFamily="34" charset="0"/>
                <a:cs typeface="Tahoma" pitchFamily="34" charset="0"/>
              </a:rPr>
              <a:t>muốn</a:t>
            </a:r>
            <a:r>
              <a:rPr lang="en-US" sz="1200" b="1">
                <a:solidFill>
                  <a:schemeClr val="bg1"/>
                </a:solidFill>
                <a:latin typeface="Calibri" panose="020F0502020204030204" pitchFamily="34" charset="0"/>
                <a:ea typeface="Tahoma" pitchFamily="34" charset="0"/>
                <a:cs typeface="Tahoma" pitchFamily="34" charset="0"/>
              </a:rPr>
              <a:t> ban </a:t>
            </a:r>
            <a:r>
              <a:rPr lang="en-US" sz="1200" b="1" err="1">
                <a:solidFill>
                  <a:schemeClr val="bg1"/>
                </a:solidFill>
                <a:latin typeface="Calibri" panose="020F0502020204030204" pitchFamily="34" charset="0"/>
                <a:ea typeface="Tahoma" pitchFamily="34" charset="0"/>
                <a:cs typeface="Tahoma" pitchFamily="34" charset="0"/>
              </a:rPr>
              <a:t>đầu</a:t>
            </a:r>
            <a:endParaRPr lang="en-US" sz="1200" b="1">
              <a:solidFill>
                <a:schemeClr val="bg1"/>
              </a:solidFill>
              <a:latin typeface="Calibri" panose="020F0502020204030204" pitchFamily="34" charset="0"/>
              <a:ea typeface="Tahoma" pitchFamily="34" charset="0"/>
              <a:cs typeface="Tahoma" pitchFamily="34" charset="0"/>
            </a:endParaRPr>
          </a:p>
        </p:txBody>
      </p:sp>
      <p:sp>
        <p:nvSpPr>
          <p:cNvPr id="21" name="Snip Single Corner Rectangle 20"/>
          <p:cNvSpPr/>
          <p:nvPr/>
        </p:nvSpPr>
        <p:spPr>
          <a:xfrm>
            <a:off x="5380453" y="1953515"/>
            <a:ext cx="2312366" cy="457200"/>
          </a:xfrm>
          <a:prstGeom prst="snip1Rect">
            <a:avLst/>
          </a:prstGeom>
          <a:solidFill>
            <a:srgbClr val="FFC000"/>
          </a:solidFill>
          <a:ln w="9525">
            <a:solidFill>
              <a:srgbClr val="FFC000"/>
            </a:solidFill>
          </a:ln>
          <a:effectLst>
            <a:innerShdw blurRad="63500" dist="50800" dir="13500000">
              <a:prstClr val="black">
                <a:alpha val="50000"/>
              </a:prstClr>
            </a:innerShdw>
          </a:effectLst>
          <a:scene3d>
            <a:camera prst="orthographicFront"/>
            <a:lightRig rig="threePt" dir="t"/>
          </a:scene3d>
          <a:sp3d/>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sz="1200" b="1">
                <a:solidFill>
                  <a:srgbClr val="C00000"/>
                </a:solidFill>
                <a:latin typeface="Calibri" panose="020F0502020204030204" pitchFamily="34" charset="0"/>
                <a:ea typeface="Tahoma" pitchFamily="34" charset="0"/>
                <a:cs typeface="Tahoma" pitchFamily="34" charset="0"/>
              </a:rPr>
              <a:t>Quy trình Khảo </a:t>
            </a:r>
            <a:r>
              <a:rPr lang="en-US" sz="1200" b="1" err="1">
                <a:solidFill>
                  <a:srgbClr val="C00000"/>
                </a:solidFill>
                <a:latin typeface="Calibri" panose="020F0502020204030204" pitchFamily="34" charset="0"/>
                <a:ea typeface="Tahoma" pitchFamily="34" charset="0"/>
                <a:cs typeface="Tahoma" pitchFamily="34" charset="0"/>
              </a:rPr>
              <a:t>sát</a:t>
            </a:r>
            <a:r>
              <a:rPr lang="en-US" sz="1200" b="1">
                <a:solidFill>
                  <a:srgbClr val="C00000"/>
                </a:solidFill>
                <a:latin typeface="Calibri" panose="020F0502020204030204" pitchFamily="34" charset="0"/>
                <a:ea typeface="Tahoma" pitchFamily="34" charset="0"/>
                <a:cs typeface="Tahoma" pitchFamily="34" charset="0"/>
              </a:rPr>
              <a:t> &amp; </a:t>
            </a:r>
            <a:r>
              <a:rPr lang="en-US" sz="1200" b="1" err="1">
                <a:solidFill>
                  <a:srgbClr val="C00000"/>
                </a:solidFill>
                <a:latin typeface="Calibri" panose="020F0502020204030204" pitchFamily="34" charset="0"/>
                <a:ea typeface="Tahoma" pitchFamily="34" charset="0"/>
                <a:cs typeface="Tahoma" pitchFamily="34" charset="0"/>
              </a:rPr>
              <a:t>Phân</a:t>
            </a:r>
            <a:r>
              <a:rPr lang="en-US" sz="1200" b="1">
                <a:solidFill>
                  <a:srgbClr val="C00000"/>
                </a:solidFill>
                <a:latin typeface="Calibri" panose="020F0502020204030204" pitchFamily="34" charset="0"/>
                <a:ea typeface="Tahoma" pitchFamily="34" charset="0"/>
                <a:cs typeface="Tahoma" pitchFamily="34" charset="0"/>
              </a:rPr>
              <a:t> </a:t>
            </a:r>
            <a:r>
              <a:rPr lang="en-US" sz="1200" b="1" err="1">
                <a:solidFill>
                  <a:srgbClr val="C00000"/>
                </a:solidFill>
                <a:latin typeface="Calibri" panose="020F0502020204030204" pitchFamily="34" charset="0"/>
                <a:ea typeface="Tahoma" pitchFamily="34" charset="0"/>
                <a:cs typeface="Tahoma" pitchFamily="34" charset="0"/>
              </a:rPr>
              <a:t>tích</a:t>
            </a:r>
            <a:r>
              <a:rPr lang="en-US" sz="1200" b="1">
                <a:solidFill>
                  <a:srgbClr val="C00000"/>
                </a:solidFill>
                <a:latin typeface="Calibri" panose="020F0502020204030204" pitchFamily="34" charset="0"/>
                <a:ea typeface="Tahoma" pitchFamily="34" charset="0"/>
                <a:cs typeface="Tahoma" pitchFamily="34" charset="0"/>
              </a:rPr>
              <a:t> YC</a:t>
            </a:r>
          </a:p>
        </p:txBody>
      </p:sp>
      <p:sp>
        <p:nvSpPr>
          <p:cNvPr id="22" name="Snip Single Corner Rectangle 21"/>
          <p:cNvSpPr/>
          <p:nvPr/>
        </p:nvSpPr>
        <p:spPr>
          <a:xfrm>
            <a:off x="5384069" y="2682963"/>
            <a:ext cx="2302842" cy="457200"/>
          </a:xfrm>
          <a:prstGeom prst="snip1Rect">
            <a:avLst/>
          </a:prstGeom>
          <a:ln/>
        </p:spPr>
        <p:style>
          <a:lnRef idx="1">
            <a:schemeClr val="dk1"/>
          </a:lnRef>
          <a:fillRef idx="2">
            <a:schemeClr val="dk1"/>
          </a:fillRef>
          <a:effectRef idx="1">
            <a:schemeClr val="dk1"/>
          </a:effectRef>
          <a:fontRef idx="minor">
            <a:schemeClr val="dk1"/>
          </a:fontRef>
        </p:style>
        <p:txBody>
          <a:bodyPr anchor="ctr"/>
          <a:lstStyle/>
          <a:p>
            <a:pPr algn="ctr">
              <a:defRPr/>
            </a:pPr>
            <a:r>
              <a:rPr lang="en-US" sz="1200" b="1">
                <a:solidFill>
                  <a:schemeClr val="tx1"/>
                </a:solidFill>
                <a:latin typeface="Calibri" panose="020F0502020204030204" pitchFamily="34" charset="0"/>
                <a:ea typeface="Tahoma" pitchFamily="34" charset="0"/>
                <a:cs typeface="Tahoma" pitchFamily="34" charset="0"/>
              </a:rPr>
              <a:t>Quy trình Thiết </a:t>
            </a:r>
            <a:r>
              <a:rPr lang="en-US" sz="1200" b="1" err="1">
                <a:solidFill>
                  <a:schemeClr val="tx1"/>
                </a:solidFill>
                <a:latin typeface="Calibri" panose="020F0502020204030204" pitchFamily="34" charset="0"/>
                <a:ea typeface="Tahoma" pitchFamily="34" charset="0"/>
                <a:cs typeface="Tahoma" pitchFamily="34" charset="0"/>
              </a:rPr>
              <a:t>kế</a:t>
            </a:r>
            <a:endParaRPr lang="en-US" sz="1200" b="1">
              <a:solidFill>
                <a:schemeClr val="tx1"/>
              </a:solidFill>
              <a:latin typeface="Calibri" panose="020F0502020204030204" pitchFamily="34" charset="0"/>
              <a:ea typeface="Tahoma" pitchFamily="34" charset="0"/>
              <a:cs typeface="Tahoma" pitchFamily="34" charset="0"/>
            </a:endParaRPr>
          </a:p>
        </p:txBody>
      </p:sp>
      <p:sp>
        <p:nvSpPr>
          <p:cNvPr id="23" name="Snip Single Corner Rectangle 22"/>
          <p:cNvSpPr/>
          <p:nvPr/>
        </p:nvSpPr>
        <p:spPr>
          <a:xfrm>
            <a:off x="5400281" y="3412411"/>
            <a:ext cx="2286000" cy="457200"/>
          </a:xfrm>
          <a:prstGeom prst="snip1Rect">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sz="1200" b="1">
                <a:solidFill>
                  <a:schemeClr val="tx1"/>
                </a:solidFill>
                <a:latin typeface="Calibri" panose="020F0502020204030204" pitchFamily="34" charset="0"/>
                <a:ea typeface="Tahoma" pitchFamily="34" charset="0"/>
                <a:cs typeface="Tahoma" pitchFamily="34" charset="0"/>
              </a:rPr>
              <a:t>Quy định chuẩn lập </a:t>
            </a:r>
            <a:r>
              <a:rPr lang="en-US" sz="1200" b="1" err="1">
                <a:solidFill>
                  <a:schemeClr val="tx1"/>
                </a:solidFill>
                <a:latin typeface="Calibri" panose="020F0502020204030204" pitchFamily="34" charset="0"/>
                <a:ea typeface="Tahoma" pitchFamily="34" charset="0"/>
                <a:cs typeface="Tahoma" pitchFamily="34" charset="0"/>
              </a:rPr>
              <a:t>trình</a:t>
            </a:r>
            <a:endParaRPr lang="en-US" sz="1200" b="1">
              <a:solidFill>
                <a:schemeClr val="tx1"/>
              </a:solidFill>
              <a:latin typeface="Calibri" panose="020F0502020204030204" pitchFamily="34" charset="0"/>
              <a:ea typeface="Tahoma" pitchFamily="34" charset="0"/>
              <a:cs typeface="Tahoma" pitchFamily="34" charset="0"/>
            </a:endParaRPr>
          </a:p>
        </p:txBody>
      </p:sp>
      <p:sp>
        <p:nvSpPr>
          <p:cNvPr id="24" name="Snip Single Corner Rectangle 23"/>
          <p:cNvSpPr/>
          <p:nvPr/>
        </p:nvSpPr>
        <p:spPr>
          <a:xfrm>
            <a:off x="5400281" y="4141859"/>
            <a:ext cx="2286000" cy="457200"/>
          </a:xfrm>
          <a:prstGeom prst="snip1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a:defRPr/>
            </a:pPr>
            <a:r>
              <a:rPr lang="en-US" sz="1200" b="1">
                <a:solidFill>
                  <a:schemeClr val="tx1"/>
                </a:solidFill>
                <a:latin typeface="Calibri" panose="020F0502020204030204" pitchFamily="34" charset="0"/>
                <a:ea typeface="Tahoma" pitchFamily="34" charset="0"/>
                <a:cs typeface="Tahoma" pitchFamily="34" charset="0"/>
              </a:rPr>
              <a:t>Quy trình Kiểm </a:t>
            </a:r>
            <a:r>
              <a:rPr lang="en-US" sz="1200" b="1" err="1">
                <a:solidFill>
                  <a:schemeClr val="tx1"/>
                </a:solidFill>
                <a:latin typeface="Calibri" panose="020F0502020204030204" pitchFamily="34" charset="0"/>
                <a:ea typeface="Tahoma" pitchFamily="34" charset="0"/>
                <a:cs typeface="Tahoma" pitchFamily="34" charset="0"/>
              </a:rPr>
              <a:t>thử</a:t>
            </a:r>
            <a:endParaRPr lang="en-US" sz="1200" b="1">
              <a:solidFill>
                <a:schemeClr val="tx1"/>
              </a:solidFill>
              <a:latin typeface="Calibri" panose="020F0502020204030204" pitchFamily="34" charset="0"/>
              <a:ea typeface="Tahoma" pitchFamily="34" charset="0"/>
              <a:cs typeface="Tahoma" pitchFamily="34" charset="0"/>
            </a:endParaRPr>
          </a:p>
        </p:txBody>
      </p:sp>
      <p:sp>
        <p:nvSpPr>
          <p:cNvPr id="33" name="Snip Single Corner Rectangle 32"/>
          <p:cNvSpPr/>
          <p:nvPr/>
        </p:nvSpPr>
        <p:spPr>
          <a:xfrm>
            <a:off x="5400281" y="1259252"/>
            <a:ext cx="2286000" cy="457200"/>
          </a:xfrm>
          <a:prstGeom prst="snip1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r>
              <a:rPr lang="en-US" sz="1200" b="1">
                <a:solidFill>
                  <a:schemeClr val="tx1"/>
                </a:solidFill>
                <a:latin typeface="Calibri" panose="020F0502020204030204" pitchFamily="34" charset="0"/>
                <a:ea typeface="Tahoma" pitchFamily="34" charset="0"/>
                <a:cs typeface="Tahoma" pitchFamily="34" charset="0"/>
              </a:rPr>
              <a:t>Quy trình Lập </a:t>
            </a:r>
            <a:r>
              <a:rPr lang="en-US" sz="1200" b="1" err="1">
                <a:solidFill>
                  <a:schemeClr val="tx1"/>
                </a:solidFill>
                <a:latin typeface="Calibri" panose="020F0502020204030204" pitchFamily="34" charset="0"/>
                <a:ea typeface="Tahoma" pitchFamily="34" charset="0"/>
                <a:cs typeface="Tahoma" pitchFamily="34" charset="0"/>
              </a:rPr>
              <a:t>Kế</a:t>
            </a:r>
            <a:r>
              <a:rPr lang="en-US" sz="1200" b="1">
                <a:solidFill>
                  <a:schemeClr val="tx1"/>
                </a:solidFill>
                <a:latin typeface="Calibri" panose="020F0502020204030204" pitchFamily="34" charset="0"/>
                <a:ea typeface="Tahoma" pitchFamily="34" charset="0"/>
                <a:cs typeface="Tahoma" pitchFamily="34" charset="0"/>
              </a:rPr>
              <a:t> </a:t>
            </a:r>
            <a:r>
              <a:rPr lang="en-US" sz="1200" b="1" err="1">
                <a:solidFill>
                  <a:schemeClr val="tx1"/>
                </a:solidFill>
                <a:latin typeface="Calibri" panose="020F0502020204030204" pitchFamily="34" charset="0"/>
                <a:ea typeface="Tahoma" pitchFamily="34" charset="0"/>
                <a:cs typeface="Tahoma" pitchFamily="34" charset="0"/>
              </a:rPr>
              <a:t>hoạch</a:t>
            </a:r>
            <a:r>
              <a:rPr lang="en-US" sz="1200" b="1">
                <a:solidFill>
                  <a:schemeClr val="tx1"/>
                </a:solidFill>
                <a:latin typeface="Calibri" panose="020F0502020204030204" pitchFamily="34" charset="0"/>
                <a:ea typeface="Tahoma" pitchFamily="34" charset="0"/>
                <a:cs typeface="Tahoma" pitchFamily="34" charset="0"/>
              </a:rPr>
              <a:t> </a:t>
            </a:r>
            <a:r>
              <a:rPr lang="en-US" sz="1200" b="1" err="1">
                <a:solidFill>
                  <a:schemeClr val="tx1"/>
                </a:solidFill>
                <a:latin typeface="Calibri" panose="020F0502020204030204" pitchFamily="34" charset="0"/>
                <a:ea typeface="Tahoma" pitchFamily="34" charset="0"/>
                <a:cs typeface="Tahoma" pitchFamily="34" charset="0"/>
              </a:rPr>
              <a:t>vòng</a:t>
            </a:r>
            <a:r>
              <a:rPr lang="en-US" sz="1200" b="1">
                <a:solidFill>
                  <a:schemeClr val="tx1"/>
                </a:solidFill>
                <a:latin typeface="Calibri" panose="020F0502020204030204" pitchFamily="34" charset="0"/>
                <a:ea typeface="Tahoma" pitchFamily="34" charset="0"/>
                <a:cs typeface="Tahoma" pitchFamily="34" charset="0"/>
              </a:rPr>
              <a:t> </a:t>
            </a:r>
            <a:r>
              <a:rPr lang="en-US" sz="1200" b="1" err="1">
                <a:solidFill>
                  <a:schemeClr val="tx1"/>
                </a:solidFill>
                <a:latin typeface="Calibri" panose="020F0502020204030204" pitchFamily="34" charset="0"/>
                <a:ea typeface="Tahoma" pitchFamily="34" charset="0"/>
                <a:cs typeface="Tahoma" pitchFamily="34" charset="0"/>
              </a:rPr>
              <a:t>lặp</a:t>
            </a:r>
            <a:endParaRPr lang="en-US" sz="1200" b="1">
              <a:solidFill>
                <a:schemeClr val="tx1"/>
              </a:solidFill>
              <a:latin typeface="Calibri" panose="020F0502020204030204" pitchFamily="34" charset="0"/>
              <a:ea typeface="Tahoma" pitchFamily="34" charset="0"/>
              <a:cs typeface="Tahoma" pitchFamily="34" charset="0"/>
            </a:endParaRPr>
          </a:p>
        </p:txBody>
      </p:sp>
      <p:sp>
        <p:nvSpPr>
          <p:cNvPr id="34" name="Snip Single Corner Rectangle 33"/>
          <p:cNvSpPr/>
          <p:nvPr/>
        </p:nvSpPr>
        <p:spPr>
          <a:xfrm>
            <a:off x="4925406" y="483550"/>
            <a:ext cx="3222460" cy="457200"/>
          </a:xfrm>
          <a:prstGeom prst="snip1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r>
              <a:rPr lang="en-US" sz="1200" b="1" err="1">
                <a:solidFill>
                  <a:schemeClr val="tx1"/>
                </a:solidFill>
                <a:latin typeface="Calibri" panose="020F0502020204030204" pitchFamily="34" charset="0"/>
                <a:ea typeface="Tahoma" pitchFamily="34" charset="0"/>
                <a:cs typeface="Tahoma" pitchFamily="34" charset="0"/>
              </a:rPr>
              <a:t>Quy</a:t>
            </a:r>
            <a:r>
              <a:rPr lang="en-US" sz="1200" b="1">
                <a:solidFill>
                  <a:schemeClr val="tx1"/>
                </a:solidFill>
                <a:latin typeface="Calibri" panose="020F0502020204030204" pitchFamily="34" charset="0"/>
                <a:ea typeface="Tahoma" pitchFamily="34" charset="0"/>
                <a:cs typeface="Tahoma" pitchFamily="34" charset="0"/>
              </a:rPr>
              <a:t> </a:t>
            </a:r>
            <a:r>
              <a:rPr lang="en-US" sz="1200" b="1" err="1">
                <a:solidFill>
                  <a:schemeClr val="tx1"/>
                </a:solidFill>
                <a:latin typeface="Calibri" panose="020F0502020204030204" pitchFamily="34" charset="0"/>
                <a:ea typeface="Tahoma" pitchFamily="34" charset="0"/>
                <a:cs typeface="Tahoma" pitchFamily="34" charset="0"/>
              </a:rPr>
              <a:t>trình</a:t>
            </a:r>
            <a:r>
              <a:rPr lang="en-US" sz="1200" b="1">
                <a:solidFill>
                  <a:schemeClr val="tx1"/>
                </a:solidFill>
                <a:latin typeface="Calibri" panose="020F0502020204030204" pitchFamily="34" charset="0"/>
                <a:ea typeface="Tahoma" pitchFamily="34" charset="0"/>
                <a:cs typeface="Tahoma" pitchFamily="34" charset="0"/>
              </a:rPr>
              <a:t> </a:t>
            </a:r>
            <a:r>
              <a:rPr lang="en-US" sz="1200" b="1" err="1">
                <a:solidFill>
                  <a:schemeClr val="tx1"/>
                </a:solidFill>
                <a:latin typeface="Calibri" panose="020F0502020204030204" pitchFamily="34" charset="0"/>
                <a:ea typeface="Tahoma" pitchFamily="34" charset="0"/>
                <a:cs typeface="Tahoma" pitchFamily="34" charset="0"/>
              </a:rPr>
              <a:t>Lập</a:t>
            </a:r>
            <a:r>
              <a:rPr lang="en-US" sz="1200" b="1">
                <a:solidFill>
                  <a:schemeClr val="tx1"/>
                </a:solidFill>
                <a:latin typeface="Calibri" panose="020F0502020204030204" pitchFamily="34" charset="0"/>
                <a:ea typeface="Tahoma" pitchFamily="34" charset="0"/>
                <a:cs typeface="Tahoma" pitchFamily="34" charset="0"/>
              </a:rPr>
              <a:t> </a:t>
            </a:r>
            <a:r>
              <a:rPr lang="en-US" sz="1200" b="1" err="1">
                <a:solidFill>
                  <a:schemeClr val="tx1"/>
                </a:solidFill>
                <a:latin typeface="Calibri" panose="020F0502020204030204" pitchFamily="34" charset="0"/>
                <a:ea typeface="Tahoma" pitchFamily="34" charset="0"/>
                <a:cs typeface="Tahoma" pitchFamily="34" charset="0"/>
              </a:rPr>
              <a:t>Kế</a:t>
            </a:r>
            <a:r>
              <a:rPr lang="en-US" sz="1200" b="1">
                <a:solidFill>
                  <a:schemeClr val="tx1"/>
                </a:solidFill>
                <a:latin typeface="Calibri" panose="020F0502020204030204" pitchFamily="34" charset="0"/>
                <a:ea typeface="Tahoma" pitchFamily="34" charset="0"/>
                <a:cs typeface="Tahoma" pitchFamily="34" charset="0"/>
              </a:rPr>
              <a:t> </a:t>
            </a:r>
            <a:r>
              <a:rPr lang="en-US" sz="1200" b="1" err="1">
                <a:solidFill>
                  <a:schemeClr val="tx1"/>
                </a:solidFill>
                <a:latin typeface="Calibri" panose="020F0502020204030204" pitchFamily="34" charset="0"/>
                <a:ea typeface="Tahoma" pitchFamily="34" charset="0"/>
                <a:cs typeface="Tahoma" pitchFamily="34" charset="0"/>
              </a:rPr>
              <a:t>hoạch</a:t>
            </a:r>
            <a:r>
              <a:rPr lang="en-US" sz="1200" b="1">
                <a:solidFill>
                  <a:schemeClr val="tx1"/>
                </a:solidFill>
                <a:latin typeface="Calibri" panose="020F0502020204030204" pitchFamily="34" charset="0"/>
                <a:ea typeface="Tahoma" pitchFamily="34" charset="0"/>
                <a:cs typeface="Tahoma" pitchFamily="34" charset="0"/>
              </a:rPr>
              <a:t> </a:t>
            </a:r>
            <a:r>
              <a:rPr lang="en-US" sz="1200" b="1" err="1">
                <a:solidFill>
                  <a:schemeClr val="tx1"/>
                </a:solidFill>
                <a:latin typeface="Calibri" panose="020F0502020204030204" pitchFamily="34" charset="0"/>
                <a:ea typeface="Tahoma" pitchFamily="34" charset="0"/>
                <a:cs typeface="Tahoma" pitchFamily="34" charset="0"/>
              </a:rPr>
              <a:t>dự</a:t>
            </a:r>
            <a:r>
              <a:rPr lang="en-US" sz="1200" b="1">
                <a:solidFill>
                  <a:schemeClr val="tx1"/>
                </a:solidFill>
                <a:latin typeface="Calibri" panose="020F0502020204030204" pitchFamily="34" charset="0"/>
                <a:ea typeface="Tahoma" pitchFamily="34" charset="0"/>
                <a:cs typeface="Tahoma" pitchFamily="34" charset="0"/>
              </a:rPr>
              <a:t> </a:t>
            </a:r>
            <a:r>
              <a:rPr lang="en-US" sz="1200" b="1" err="1">
                <a:solidFill>
                  <a:schemeClr val="tx1"/>
                </a:solidFill>
                <a:latin typeface="Calibri" panose="020F0502020204030204" pitchFamily="34" charset="0"/>
                <a:ea typeface="Tahoma" pitchFamily="34" charset="0"/>
                <a:cs typeface="Tahoma" pitchFamily="34" charset="0"/>
              </a:rPr>
              <a:t>án</a:t>
            </a:r>
            <a:endParaRPr lang="en-US" sz="1200" b="1">
              <a:solidFill>
                <a:schemeClr val="tx1"/>
              </a:solidFill>
              <a:latin typeface="Calibri" panose="020F0502020204030204" pitchFamily="34" charset="0"/>
              <a:ea typeface="Tahoma" pitchFamily="34" charset="0"/>
              <a:cs typeface="Tahoma" pitchFamily="34" charset="0"/>
            </a:endParaRPr>
          </a:p>
        </p:txBody>
      </p:sp>
      <p:sp>
        <p:nvSpPr>
          <p:cNvPr id="35" name="Flowchart: Document 34"/>
          <p:cNvSpPr/>
          <p:nvPr/>
        </p:nvSpPr>
        <p:spPr>
          <a:xfrm>
            <a:off x="2770357" y="2504727"/>
            <a:ext cx="1046223" cy="613853"/>
          </a:xfrm>
          <a:prstGeom prst="flowChartDocumen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b="1">
                <a:latin typeface="Calibri" panose="020F0502020204030204" pitchFamily="34" charset="0"/>
              </a:rPr>
              <a:t>Yêu cầu</a:t>
            </a:r>
            <a:endParaRPr lang="en-US" sz="1200" b="1">
              <a:latin typeface="Calibri" panose="020F0502020204030204" pitchFamily="34" charset="0"/>
            </a:endParaRPr>
          </a:p>
          <a:p>
            <a:pPr algn="ctr"/>
            <a:r>
              <a:rPr lang="vi-VN" sz="1200" b="1">
                <a:latin typeface="Calibri" panose="020F0502020204030204" pitchFamily="34" charset="0"/>
              </a:rPr>
              <a:t>thay đổi</a:t>
            </a:r>
          </a:p>
        </p:txBody>
      </p:sp>
      <p:sp>
        <p:nvSpPr>
          <p:cNvPr id="36" name="Rectangle: Rounded Corners 35"/>
          <p:cNvSpPr/>
          <p:nvPr/>
        </p:nvSpPr>
        <p:spPr>
          <a:xfrm>
            <a:off x="1021093" y="3965574"/>
            <a:ext cx="1481974" cy="538102"/>
          </a:xfrm>
          <a:prstGeom prst="roundRect">
            <a:avLst/>
          </a:prstGeom>
          <a:ln/>
          <a:effectLst>
            <a:outerShdw blurRad="50800" dist="38100" dir="5400000" algn="t"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200" b="1" err="1">
                <a:latin typeface="Calibri" panose="020F0502020204030204" pitchFamily="34" charset="0"/>
              </a:rPr>
              <a:t>Sản</a:t>
            </a:r>
            <a:r>
              <a:rPr lang="en-US" sz="1200" b="1">
                <a:latin typeface="Calibri" panose="020F0502020204030204" pitchFamily="34" charset="0"/>
              </a:rPr>
              <a:t> </a:t>
            </a:r>
            <a:r>
              <a:rPr lang="en-US" sz="1200" b="1" err="1">
                <a:latin typeface="Calibri" panose="020F0502020204030204" pitchFamily="34" charset="0"/>
              </a:rPr>
              <a:t>phẩm</a:t>
            </a:r>
            <a:endParaRPr lang="en-US" sz="1200" b="1">
              <a:latin typeface="Calibri" panose="020F0502020204030204" pitchFamily="34" charset="0"/>
            </a:endParaRPr>
          </a:p>
        </p:txBody>
      </p:sp>
      <p:sp>
        <p:nvSpPr>
          <p:cNvPr id="38" name="Rectangle 37"/>
          <p:cNvSpPr/>
          <p:nvPr/>
        </p:nvSpPr>
        <p:spPr>
          <a:xfrm>
            <a:off x="8319692" y="592257"/>
            <a:ext cx="457200" cy="4572000"/>
          </a:xfrm>
          <a:prstGeom prst="rect">
            <a:avLst/>
          </a:prstGeom>
          <a:ln/>
        </p:spPr>
        <p:style>
          <a:lnRef idx="2">
            <a:schemeClr val="dk1"/>
          </a:lnRef>
          <a:fillRef idx="1">
            <a:schemeClr val="lt1"/>
          </a:fillRef>
          <a:effectRef idx="0">
            <a:schemeClr val="dk1"/>
          </a:effectRef>
          <a:fontRef idx="minor">
            <a:schemeClr val="dk1"/>
          </a:fontRef>
        </p:style>
        <p:txBody>
          <a:bodyPr vert="vert270" anchor="ctr"/>
          <a:lstStyle/>
          <a:p>
            <a:pPr algn="ctr">
              <a:defRPr/>
            </a:pPr>
            <a:r>
              <a:rPr lang="en-US" sz="1200" b="1" err="1">
                <a:solidFill>
                  <a:schemeClr val="tx1"/>
                </a:solidFill>
                <a:latin typeface="Calibri" panose="020F0502020204030204" pitchFamily="34" charset="0"/>
                <a:ea typeface="Tahoma" pitchFamily="34" charset="0"/>
                <a:cs typeface="Tahoma" pitchFamily="34" charset="0"/>
              </a:rPr>
              <a:t>Quy</a:t>
            </a:r>
            <a:r>
              <a:rPr lang="en-US" sz="1200" b="1">
                <a:solidFill>
                  <a:schemeClr val="tx1"/>
                </a:solidFill>
                <a:latin typeface="Calibri" panose="020F0502020204030204" pitchFamily="34" charset="0"/>
                <a:ea typeface="Tahoma" pitchFamily="34" charset="0"/>
                <a:cs typeface="Tahoma" pitchFamily="34" charset="0"/>
              </a:rPr>
              <a:t> </a:t>
            </a:r>
            <a:r>
              <a:rPr lang="en-US" sz="1200" b="1" err="1">
                <a:solidFill>
                  <a:schemeClr val="tx1"/>
                </a:solidFill>
                <a:latin typeface="Calibri" panose="020F0502020204030204" pitchFamily="34" charset="0"/>
                <a:ea typeface="Tahoma" pitchFamily="34" charset="0"/>
                <a:cs typeface="Tahoma" pitchFamily="34" charset="0"/>
              </a:rPr>
              <a:t>trình</a:t>
            </a:r>
            <a:r>
              <a:rPr lang="en-US" sz="1200" b="1">
                <a:solidFill>
                  <a:schemeClr val="tx1"/>
                </a:solidFill>
                <a:latin typeface="Calibri" panose="020F0502020204030204" pitchFamily="34" charset="0"/>
                <a:ea typeface="Tahoma" pitchFamily="34" charset="0"/>
                <a:cs typeface="Tahoma" pitchFamily="34" charset="0"/>
              </a:rPr>
              <a:t> </a:t>
            </a:r>
            <a:r>
              <a:rPr lang="en-US" sz="1200" b="1" err="1">
                <a:solidFill>
                  <a:schemeClr val="tx1"/>
                </a:solidFill>
                <a:latin typeface="Calibri" panose="020F0502020204030204" pitchFamily="34" charset="0"/>
                <a:ea typeface="Tahoma" pitchFamily="34" charset="0"/>
                <a:cs typeface="Tahoma" pitchFamily="34" charset="0"/>
              </a:rPr>
              <a:t>Quản</a:t>
            </a:r>
            <a:r>
              <a:rPr lang="en-US" sz="1200" b="1">
                <a:solidFill>
                  <a:schemeClr val="tx1"/>
                </a:solidFill>
                <a:latin typeface="Calibri" panose="020F0502020204030204" pitchFamily="34" charset="0"/>
                <a:ea typeface="Tahoma" pitchFamily="34" charset="0"/>
                <a:cs typeface="Tahoma" pitchFamily="34" charset="0"/>
              </a:rPr>
              <a:t> </a:t>
            </a:r>
            <a:r>
              <a:rPr lang="en-US" sz="1200" b="1" err="1">
                <a:solidFill>
                  <a:schemeClr val="tx1"/>
                </a:solidFill>
                <a:latin typeface="Calibri" panose="020F0502020204030204" pitchFamily="34" charset="0"/>
                <a:ea typeface="Tahoma" pitchFamily="34" charset="0"/>
                <a:cs typeface="Tahoma" pitchFamily="34" charset="0"/>
              </a:rPr>
              <a:t>lý</a:t>
            </a:r>
            <a:r>
              <a:rPr lang="en-US" sz="1200" b="1">
                <a:solidFill>
                  <a:schemeClr val="tx1"/>
                </a:solidFill>
                <a:latin typeface="Calibri" panose="020F0502020204030204" pitchFamily="34" charset="0"/>
                <a:ea typeface="Tahoma" pitchFamily="34" charset="0"/>
                <a:cs typeface="Tahoma" pitchFamily="34" charset="0"/>
              </a:rPr>
              <a:t> </a:t>
            </a:r>
            <a:r>
              <a:rPr lang="en-US" sz="1200" b="1" err="1">
                <a:solidFill>
                  <a:schemeClr val="tx1"/>
                </a:solidFill>
                <a:latin typeface="Calibri" panose="020F0502020204030204" pitchFamily="34" charset="0"/>
                <a:ea typeface="Tahoma" pitchFamily="34" charset="0"/>
                <a:cs typeface="Tahoma" pitchFamily="34" charset="0"/>
              </a:rPr>
              <a:t>Cấu</a:t>
            </a:r>
            <a:r>
              <a:rPr lang="en-US" sz="1200" b="1">
                <a:solidFill>
                  <a:schemeClr val="tx1"/>
                </a:solidFill>
                <a:latin typeface="Calibri" panose="020F0502020204030204" pitchFamily="34" charset="0"/>
                <a:ea typeface="Tahoma" pitchFamily="34" charset="0"/>
                <a:cs typeface="Tahoma" pitchFamily="34" charset="0"/>
              </a:rPr>
              <a:t> </a:t>
            </a:r>
            <a:r>
              <a:rPr lang="en-US" sz="1200" b="1" err="1">
                <a:solidFill>
                  <a:schemeClr val="tx1"/>
                </a:solidFill>
                <a:latin typeface="Calibri" panose="020F0502020204030204" pitchFamily="34" charset="0"/>
                <a:ea typeface="Tahoma" pitchFamily="34" charset="0"/>
                <a:cs typeface="Tahoma" pitchFamily="34" charset="0"/>
              </a:rPr>
              <a:t>hình</a:t>
            </a:r>
            <a:endParaRPr lang="en-US" sz="1200" b="1">
              <a:solidFill>
                <a:schemeClr val="tx1"/>
              </a:solidFill>
              <a:latin typeface="Calibri" panose="020F0502020204030204" pitchFamily="34" charset="0"/>
              <a:ea typeface="Tahoma" pitchFamily="34" charset="0"/>
              <a:cs typeface="Tahoma" pitchFamily="34" charset="0"/>
            </a:endParaRPr>
          </a:p>
        </p:txBody>
      </p:sp>
      <p:sp>
        <p:nvSpPr>
          <p:cNvPr id="39" name="Rectangle 38"/>
          <p:cNvSpPr/>
          <p:nvPr/>
        </p:nvSpPr>
        <p:spPr>
          <a:xfrm>
            <a:off x="8994328" y="592258"/>
            <a:ext cx="457200" cy="4572000"/>
          </a:xfrm>
          <a:prstGeom prst="rect">
            <a:avLst/>
          </a:prstGeom>
          <a:ln/>
        </p:spPr>
        <p:style>
          <a:lnRef idx="2">
            <a:schemeClr val="dk1"/>
          </a:lnRef>
          <a:fillRef idx="1">
            <a:schemeClr val="lt1"/>
          </a:fillRef>
          <a:effectRef idx="0">
            <a:schemeClr val="dk1"/>
          </a:effectRef>
          <a:fontRef idx="minor">
            <a:schemeClr val="dk1"/>
          </a:fontRef>
        </p:style>
        <p:txBody>
          <a:bodyPr vert="vert270" anchor="ctr"/>
          <a:lstStyle/>
          <a:p>
            <a:pPr algn="ctr">
              <a:defRPr/>
            </a:pPr>
            <a:r>
              <a:rPr lang="en-US" sz="1200" b="1" err="1">
                <a:solidFill>
                  <a:schemeClr val="tx1"/>
                </a:solidFill>
                <a:latin typeface="Calibri" panose="020F0502020204030204" pitchFamily="34" charset="0"/>
                <a:ea typeface="Tahoma" pitchFamily="34" charset="0"/>
                <a:cs typeface="Tahoma" pitchFamily="34" charset="0"/>
              </a:rPr>
              <a:t>Quy</a:t>
            </a:r>
            <a:r>
              <a:rPr lang="en-US" sz="1200" b="1">
                <a:solidFill>
                  <a:schemeClr val="tx1"/>
                </a:solidFill>
                <a:latin typeface="Calibri" panose="020F0502020204030204" pitchFamily="34" charset="0"/>
                <a:ea typeface="Tahoma" pitchFamily="34" charset="0"/>
                <a:cs typeface="Tahoma" pitchFamily="34" charset="0"/>
              </a:rPr>
              <a:t> </a:t>
            </a:r>
            <a:r>
              <a:rPr lang="en-US" sz="1200" b="1" err="1">
                <a:solidFill>
                  <a:schemeClr val="tx1"/>
                </a:solidFill>
                <a:latin typeface="Calibri" panose="020F0502020204030204" pitchFamily="34" charset="0"/>
                <a:ea typeface="Tahoma" pitchFamily="34" charset="0"/>
                <a:cs typeface="Tahoma" pitchFamily="34" charset="0"/>
              </a:rPr>
              <a:t>trình</a:t>
            </a:r>
            <a:r>
              <a:rPr lang="en-US" sz="1200" b="1">
                <a:solidFill>
                  <a:schemeClr val="tx1"/>
                </a:solidFill>
                <a:latin typeface="Calibri" panose="020F0502020204030204" pitchFamily="34" charset="0"/>
                <a:ea typeface="Tahoma" pitchFamily="34" charset="0"/>
                <a:cs typeface="Tahoma" pitchFamily="34" charset="0"/>
              </a:rPr>
              <a:t> </a:t>
            </a:r>
            <a:r>
              <a:rPr lang="en-US" sz="1200" b="1" err="1">
                <a:solidFill>
                  <a:schemeClr val="tx1"/>
                </a:solidFill>
                <a:latin typeface="Calibri" panose="020F0502020204030204" pitchFamily="34" charset="0"/>
                <a:ea typeface="Tahoma" pitchFamily="34" charset="0"/>
                <a:cs typeface="Tahoma" pitchFamily="34" charset="0"/>
              </a:rPr>
              <a:t>Quản</a:t>
            </a:r>
            <a:r>
              <a:rPr lang="en-US" sz="1200" b="1">
                <a:solidFill>
                  <a:schemeClr val="tx1"/>
                </a:solidFill>
                <a:latin typeface="Calibri" panose="020F0502020204030204" pitchFamily="34" charset="0"/>
                <a:ea typeface="Tahoma" pitchFamily="34" charset="0"/>
                <a:cs typeface="Tahoma" pitchFamily="34" charset="0"/>
              </a:rPr>
              <a:t> </a:t>
            </a:r>
            <a:r>
              <a:rPr lang="en-US" sz="1200" b="1" err="1">
                <a:solidFill>
                  <a:schemeClr val="tx1"/>
                </a:solidFill>
                <a:latin typeface="Calibri" panose="020F0502020204030204" pitchFamily="34" charset="0"/>
                <a:ea typeface="Tahoma" pitchFamily="34" charset="0"/>
                <a:cs typeface="Tahoma" pitchFamily="34" charset="0"/>
              </a:rPr>
              <a:t>lý</a:t>
            </a:r>
            <a:r>
              <a:rPr lang="en-US" sz="1200" b="1">
                <a:solidFill>
                  <a:schemeClr val="tx1"/>
                </a:solidFill>
                <a:latin typeface="Calibri" panose="020F0502020204030204" pitchFamily="34" charset="0"/>
                <a:ea typeface="Tahoma" pitchFamily="34" charset="0"/>
                <a:cs typeface="Tahoma" pitchFamily="34" charset="0"/>
              </a:rPr>
              <a:t> </a:t>
            </a:r>
            <a:r>
              <a:rPr lang="en-US" sz="1200" b="1" err="1">
                <a:solidFill>
                  <a:schemeClr val="tx1"/>
                </a:solidFill>
                <a:latin typeface="Calibri" panose="020F0502020204030204" pitchFamily="34" charset="0"/>
                <a:ea typeface="Tahoma" pitchFamily="34" charset="0"/>
                <a:cs typeface="Tahoma" pitchFamily="34" charset="0"/>
              </a:rPr>
              <a:t>rủi</a:t>
            </a:r>
            <a:r>
              <a:rPr lang="en-US" sz="1200" b="1">
                <a:solidFill>
                  <a:schemeClr val="tx1"/>
                </a:solidFill>
                <a:latin typeface="Calibri" panose="020F0502020204030204" pitchFamily="34" charset="0"/>
                <a:ea typeface="Tahoma" pitchFamily="34" charset="0"/>
                <a:cs typeface="Tahoma" pitchFamily="34" charset="0"/>
              </a:rPr>
              <a:t> </a:t>
            </a:r>
            <a:r>
              <a:rPr lang="en-US" sz="1200" b="1" err="1">
                <a:solidFill>
                  <a:schemeClr val="tx1"/>
                </a:solidFill>
                <a:latin typeface="Calibri" panose="020F0502020204030204" pitchFamily="34" charset="0"/>
                <a:ea typeface="Tahoma" pitchFamily="34" charset="0"/>
                <a:cs typeface="Tahoma" pitchFamily="34" charset="0"/>
              </a:rPr>
              <a:t>ro</a:t>
            </a:r>
            <a:r>
              <a:rPr lang="en-US" sz="1200" b="1">
                <a:solidFill>
                  <a:schemeClr val="tx1"/>
                </a:solidFill>
                <a:latin typeface="Calibri" panose="020F0502020204030204" pitchFamily="34" charset="0"/>
                <a:ea typeface="Tahoma" pitchFamily="34" charset="0"/>
                <a:cs typeface="Tahoma" pitchFamily="34" charset="0"/>
              </a:rPr>
              <a:t>, </a:t>
            </a:r>
            <a:r>
              <a:rPr lang="en-US" sz="1200" b="1" err="1">
                <a:solidFill>
                  <a:schemeClr val="tx1"/>
                </a:solidFill>
                <a:latin typeface="Calibri" panose="020F0502020204030204" pitchFamily="34" charset="0"/>
                <a:ea typeface="Tahoma" pitchFamily="34" charset="0"/>
                <a:cs typeface="Tahoma" pitchFamily="34" charset="0"/>
              </a:rPr>
              <a:t>vấn</a:t>
            </a:r>
            <a:r>
              <a:rPr lang="en-US" sz="1200" b="1">
                <a:solidFill>
                  <a:schemeClr val="tx1"/>
                </a:solidFill>
                <a:latin typeface="Calibri" panose="020F0502020204030204" pitchFamily="34" charset="0"/>
                <a:ea typeface="Tahoma" pitchFamily="34" charset="0"/>
                <a:cs typeface="Tahoma" pitchFamily="34" charset="0"/>
              </a:rPr>
              <a:t> </a:t>
            </a:r>
            <a:r>
              <a:rPr lang="en-US" sz="1200" b="1" err="1">
                <a:solidFill>
                  <a:schemeClr val="tx1"/>
                </a:solidFill>
                <a:latin typeface="Calibri" panose="020F0502020204030204" pitchFamily="34" charset="0"/>
                <a:ea typeface="Tahoma" pitchFamily="34" charset="0"/>
                <a:cs typeface="Tahoma" pitchFamily="34" charset="0"/>
              </a:rPr>
              <a:t>đề</a:t>
            </a:r>
            <a:r>
              <a:rPr lang="en-US" sz="1200" b="1">
                <a:solidFill>
                  <a:schemeClr val="tx1"/>
                </a:solidFill>
                <a:latin typeface="Calibri" panose="020F0502020204030204" pitchFamily="34" charset="0"/>
                <a:ea typeface="Tahoma" pitchFamily="34" charset="0"/>
                <a:cs typeface="Tahoma" pitchFamily="34" charset="0"/>
              </a:rPr>
              <a:t> (risk/ issue)</a:t>
            </a:r>
          </a:p>
        </p:txBody>
      </p:sp>
      <p:cxnSp>
        <p:nvCxnSpPr>
          <p:cNvPr id="71" name="Shape 70"/>
          <p:cNvCxnSpPr>
            <a:cxnSpLocks/>
            <a:stCxn id="9" idx="2"/>
            <a:endCxn id="36" idx="2"/>
          </p:cNvCxnSpPr>
          <p:nvPr/>
        </p:nvCxnSpPr>
        <p:spPr>
          <a:xfrm rot="10800000">
            <a:off x="1762080" y="4503676"/>
            <a:ext cx="3630410" cy="1333292"/>
          </a:xfrm>
          <a:prstGeom prst="bentConnector2">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hape 70"/>
          <p:cNvCxnSpPr>
            <a:cxnSpLocks/>
            <a:stCxn id="36" idx="0"/>
            <a:endCxn id="16" idx="2"/>
          </p:cNvCxnSpPr>
          <p:nvPr/>
        </p:nvCxnSpPr>
        <p:spPr>
          <a:xfrm rot="5400000" flipH="1" flipV="1">
            <a:off x="1540325" y="3743819"/>
            <a:ext cx="443510" cy="1"/>
          </a:xfrm>
          <a:prstGeom prst="bentConnector3">
            <a:avLst>
              <a:gd name="adj1" fmla="val 50000"/>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8" name="TextBox 4"/>
          <p:cNvSpPr txBox="1">
            <a:spLocks noChangeArrowheads="1"/>
          </p:cNvSpPr>
          <p:nvPr/>
        </p:nvSpPr>
        <p:spPr bwMode="auto">
          <a:xfrm>
            <a:off x="10261024" y="1574068"/>
            <a:ext cx="1019915" cy="334113"/>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r>
              <a:rPr lang="en-US" sz="1400" b="1">
                <a:solidFill>
                  <a:schemeClr val="tx1"/>
                </a:solidFill>
                <a:latin typeface="Calibri" panose="020F0502020204030204" pitchFamily="34" charset="0"/>
                <a:ea typeface="Tahoma" pitchFamily="34" charset="0"/>
                <a:cs typeface="Tahoma" pitchFamily="34" charset="0"/>
              </a:rPr>
              <a:t>PM</a:t>
            </a:r>
          </a:p>
        </p:txBody>
      </p:sp>
      <p:sp>
        <p:nvSpPr>
          <p:cNvPr id="89" name="TextBox 4"/>
          <p:cNvSpPr txBox="1">
            <a:spLocks noChangeArrowheads="1"/>
          </p:cNvSpPr>
          <p:nvPr/>
        </p:nvSpPr>
        <p:spPr bwMode="auto">
          <a:xfrm>
            <a:off x="10261024" y="1919893"/>
            <a:ext cx="1019915" cy="334113"/>
          </a:xfrm>
          <a:prstGeom prst="rect">
            <a:avLst/>
          </a:prstGeom>
          <a:solidFill>
            <a:srgbClr val="FFC000"/>
          </a:solidFill>
          <a:ln w="9525">
            <a:noFill/>
          </a:ln>
          <a:effectLst>
            <a:innerShdw blurRad="63500" dist="50800" dir="13500000">
              <a:prstClr val="black">
                <a:alpha val="50000"/>
              </a:prstClr>
            </a:innerShdw>
          </a:effectLst>
          <a:scene3d>
            <a:camera prst="orthographicFront"/>
            <a:lightRig rig="threePt" dir="t"/>
          </a:scene3d>
          <a:sp3d/>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sz="1400" b="1">
                <a:solidFill>
                  <a:srgbClr val="C00000"/>
                </a:solidFill>
                <a:latin typeface="Calibri" panose="020F0502020204030204" pitchFamily="34" charset="0"/>
                <a:ea typeface="Tahoma" pitchFamily="34" charset="0"/>
                <a:cs typeface="Tahoma" pitchFamily="34" charset="0"/>
              </a:rPr>
              <a:t>BA</a:t>
            </a:r>
          </a:p>
        </p:txBody>
      </p:sp>
      <p:sp>
        <p:nvSpPr>
          <p:cNvPr id="90" name="TextBox 4"/>
          <p:cNvSpPr txBox="1">
            <a:spLocks noChangeArrowheads="1"/>
          </p:cNvSpPr>
          <p:nvPr/>
        </p:nvSpPr>
        <p:spPr bwMode="auto">
          <a:xfrm>
            <a:off x="10261024" y="2611554"/>
            <a:ext cx="1019915" cy="334113"/>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sz="1400" b="1">
                <a:solidFill>
                  <a:schemeClr val="tx1"/>
                </a:solidFill>
                <a:latin typeface="Calibri" panose="020F0502020204030204" pitchFamily="34" charset="0"/>
                <a:ea typeface="Tahoma" pitchFamily="34" charset="0"/>
                <a:cs typeface="Tahoma" pitchFamily="34" charset="0"/>
              </a:rPr>
              <a:t>Dev</a:t>
            </a:r>
          </a:p>
        </p:txBody>
      </p:sp>
      <p:sp>
        <p:nvSpPr>
          <p:cNvPr id="91" name="TextBox 4"/>
          <p:cNvSpPr txBox="1">
            <a:spLocks noChangeArrowheads="1"/>
          </p:cNvSpPr>
          <p:nvPr/>
        </p:nvSpPr>
        <p:spPr bwMode="auto">
          <a:xfrm>
            <a:off x="10261024" y="2951524"/>
            <a:ext cx="1019915" cy="33411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a:defRPr/>
            </a:pPr>
            <a:r>
              <a:rPr lang="en-US" sz="1400" b="1">
                <a:solidFill>
                  <a:schemeClr val="tx1"/>
                </a:solidFill>
                <a:latin typeface="Calibri" panose="020F0502020204030204" pitchFamily="34" charset="0"/>
                <a:ea typeface="Tahoma" pitchFamily="34" charset="0"/>
                <a:cs typeface="Tahoma" pitchFamily="34" charset="0"/>
              </a:rPr>
              <a:t>Tester</a:t>
            </a:r>
          </a:p>
        </p:txBody>
      </p:sp>
      <p:sp>
        <p:nvSpPr>
          <p:cNvPr id="92" name="TextBox 4"/>
          <p:cNvSpPr txBox="1">
            <a:spLocks noChangeArrowheads="1"/>
          </p:cNvSpPr>
          <p:nvPr/>
        </p:nvSpPr>
        <p:spPr bwMode="auto">
          <a:xfrm>
            <a:off x="10261024" y="3291492"/>
            <a:ext cx="1019915" cy="334113"/>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r>
              <a:rPr lang="en-US" sz="1400" b="1">
                <a:solidFill>
                  <a:schemeClr val="accent3"/>
                </a:solidFill>
                <a:latin typeface="Calibri" panose="020F0502020204030204" pitchFamily="34" charset="0"/>
                <a:ea typeface="Tahoma" pitchFamily="34" charset="0"/>
                <a:cs typeface="Tahoma" pitchFamily="34" charset="0"/>
              </a:rPr>
              <a:t>QA</a:t>
            </a:r>
          </a:p>
        </p:txBody>
      </p:sp>
      <p:sp>
        <p:nvSpPr>
          <p:cNvPr id="93" name="TextBox 4"/>
          <p:cNvSpPr txBox="1">
            <a:spLocks noChangeArrowheads="1"/>
          </p:cNvSpPr>
          <p:nvPr/>
        </p:nvSpPr>
        <p:spPr bwMode="auto">
          <a:xfrm>
            <a:off x="10261024" y="2259861"/>
            <a:ext cx="1019915" cy="334113"/>
          </a:xfrm>
          <a:prstGeom prst="rect">
            <a:avLst/>
          </a:prstGeom>
          <a:ln/>
        </p:spPr>
        <p:style>
          <a:lnRef idx="1">
            <a:schemeClr val="dk1"/>
          </a:lnRef>
          <a:fillRef idx="2">
            <a:schemeClr val="dk1"/>
          </a:fillRef>
          <a:effectRef idx="1">
            <a:schemeClr val="dk1"/>
          </a:effectRef>
          <a:fontRef idx="minor">
            <a:schemeClr val="dk1"/>
          </a:fontRef>
        </p:style>
        <p:txBody>
          <a:bodyPr anchor="ctr"/>
          <a:lstStyle/>
          <a:p>
            <a:pPr algn="ctr">
              <a:defRPr/>
            </a:pPr>
            <a:r>
              <a:rPr lang="en-US" sz="1400" b="1">
                <a:solidFill>
                  <a:schemeClr val="tx1"/>
                </a:solidFill>
                <a:latin typeface="Calibri" panose="020F0502020204030204" pitchFamily="34" charset="0"/>
                <a:ea typeface="Tahoma" pitchFamily="34" charset="0"/>
                <a:cs typeface="Tahoma" pitchFamily="34" charset="0"/>
              </a:rPr>
              <a:t>Designer</a:t>
            </a:r>
          </a:p>
        </p:txBody>
      </p:sp>
      <p:sp>
        <p:nvSpPr>
          <p:cNvPr id="96" name="TextBox 4"/>
          <p:cNvSpPr txBox="1">
            <a:spLocks noChangeArrowheads="1"/>
          </p:cNvSpPr>
          <p:nvPr/>
        </p:nvSpPr>
        <p:spPr bwMode="auto">
          <a:xfrm>
            <a:off x="10261024" y="3631461"/>
            <a:ext cx="1019915" cy="334113"/>
          </a:xfrm>
          <a:prstGeom prst="rect">
            <a:avLst/>
          </a:prstGeom>
          <a:ln/>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sz="1400" b="1">
                <a:solidFill>
                  <a:srgbClr val="C00000"/>
                </a:solidFill>
                <a:latin typeface="Calibri" panose="020F0502020204030204" pitchFamily="34" charset="0"/>
                <a:ea typeface="Tahoma" pitchFamily="34" charset="0"/>
                <a:cs typeface="Tahoma" pitchFamily="34" charset="0"/>
              </a:rPr>
              <a:t>Deployer</a:t>
            </a:r>
          </a:p>
        </p:txBody>
      </p:sp>
      <p:pic>
        <p:nvPicPr>
          <p:cNvPr id="74" name="Picture 73" descr="Young businessman thinking">
            <a:extLst>
              <a:ext uri="{FF2B5EF4-FFF2-40B4-BE49-F238E27FC236}">
                <a16:creationId xmlns:a16="http://schemas.microsoft.com/office/drawing/2014/main" id="{3CA021CF-0344-4BD5-8745-11E6D11B804A}"/>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8358" r="11391" b="68264"/>
          <a:stretch/>
        </p:blipFill>
        <p:spPr>
          <a:xfrm>
            <a:off x="1039056" y="1865263"/>
            <a:ext cx="1375738" cy="1232159"/>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97" name="Rectangle 96">
            <a:extLst>
              <a:ext uri="{FF2B5EF4-FFF2-40B4-BE49-F238E27FC236}">
                <a16:creationId xmlns:a16="http://schemas.microsoft.com/office/drawing/2014/main" id="{4F35CCC7-2765-4FB2-9776-03B093C7240D}"/>
              </a:ext>
            </a:extLst>
          </p:cNvPr>
          <p:cNvSpPr/>
          <p:nvPr/>
        </p:nvSpPr>
        <p:spPr>
          <a:xfrm>
            <a:off x="9635158" y="592257"/>
            <a:ext cx="457200" cy="4572000"/>
          </a:xfrm>
          <a:prstGeom prst="rect">
            <a:avLst/>
          </a:prstGeom>
          <a:ln/>
        </p:spPr>
        <p:style>
          <a:lnRef idx="2">
            <a:schemeClr val="dk1"/>
          </a:lnRef>
          <a:fillRef idx="1">
            <a:schemeClr val="lt1"/>
          </a:fillRef>
          <a:effectRef idx="0">
            <a:schemeClr val="dk1"/>
          </a:effectRef>
          <a:fontRef idx="minor">
            <a:schemeClr val="dk1"/>
          </a:fontRef>
        </p:style>
        <p:txBody>
          <a:bodyPr vert="vert270" anchor="ctr"/>
          <a:lstStyle/>
          <a:p>
            <a:pPr algn="ctr">
              <a:defRPr/>
            </a:pPr>
            <a:r>
              <a:rPr lang="en-US" sz="1200" b="1" err="1">
                <a:solidFill>
                  <a:schemeClr val="accent3"/>
                </a:solidFill>
                <a:latin typeface="Calibri" panose="020F0502020204030204" pitchFamily="34" charset="0"/>
                <a:ea typeface="Tahoma" pitchFamily="34" charset="0"/>
                <a:cs typeface="Tahoma" pitchFamily="34" charset="0"/>
              </a:rPr>
              <a:t>Quy</a:t>
            </a:r>
            <a:r>
              <a:rPr lang="en-US" sz="1200" b="1">
                <a:solidFill>
                  <a:schemeClr val="accent3"/>
                </a:solidFill>
                <a:latin typeface="Calibri" panose="020F0502020204030204" pitchFamily="34" charset="0"/>
                <a:ea typeface="Tahoma" pitchFamily="34" charset="0"/>
                <a:cs typeface="Tahoma" pitchFamily="34" charset="0"/>
              </a:rPr>
              <a:t> </a:t>
            </a:r>
            <a:r>
              <a:rPr lang="en-US" sz="1200" b="1" err="1">
                <a:solidFill>
                  <a:schemeClr val="accent3"/>
                </a:solidFill>
                <a:latin typeface="Calibri" panose="020F0502020204030204" pitchFamily="34" charset="0"/>
                <a:ea typeface="Tahoma" pitchFamily="34" charset="0"/>
                <a:cs typeface="Tahoma" pitchFamily="34" charset="0"/>
              </a:rPr>
              <a:t>trình</a:t>
            </a:r>
            <a:r>
              <a:rPr lang="en-US" sz="1200" b="1">
                <a:solidFill>
                  <a:schemeClr val="accent3"/>
                </a:solidFill>
                <a:latin typeface="Calibri" panose="020F0502020204030204" pitchFamily="34" charset="0"/>
                <a:ea typeface="Tahoma" pitchFamily="34" charset="0"/>
                <a:cs typeface="Tahoma" pitchFamily="34" charset="0"/>
              </a:rPr>
              <a:t> giám sát quy trình</a:t>
            </a:r>
          </a:p>
        </p:txBody>
      </p:sp>
      <p:cxnSp>
        <p:nvCxnSpPr>
          <p:cNvPr id="108" name="Connector: Elbow 107">
            <a:extLst>
              <a:ext uri="{FF2B5EF4-FFF2-40B4-BE49-F238E27FC236}">
                <a16:creationId xmlns:a16="http://schemas.microsoft.com/office/drawing/2014/main" id="{3FE15038-E31A-4A2E-BE1E-8856E7D5621A}"/>
              </a:ext>
            </a:extLst>
          </p:cNvPr>
          <p:cNvCxnSpPr>
            <a:cxnSpLocks/>
            <a:stCxn id="9" idx="0"/>
            <a:endCxn id="33" idx="0"/>
          </p:cNvCxnSpPr>
          <p:nvPr/>
        </p:nvCxnSpPr>
        <p:spPr>
          <a:xfrm flipV="1">
            <a:off x="7678490" y="1487852"/>
            <a:ext cx="7791" cy="4349116"/>
          </a:xfrm>
          <a:prstGeom prst="bentConnector3">
            <a:avLst>
              <a:gd name="adj1" fmla="val 3034155"/>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0" name="Snip Single Corner Rectangle 20">
            <a:extLst>
              <a:ext uri="{FF2B5EF4-FFF2-40B4-BE49-F238E27FC236}">
                <a16:creationId xmlns:a16="http://schemas.microsoft.com/office/drawing/2014/main" id="{56F1209F-1B25-482F-A85D-64AE2FD58B60}"/>
              </a:ext>
            </a:extLst>
          </p:cNvPr>
          <p:cNvSpPr/>
          <p:nvPr/>
        </p:nvSpPr>
        <p:spPr>
          <a:xfrm>
            <a:off x="5380453" y="4878920"/>
            <a:ext cx="2312366" cy="457200"/>
          </a:xfrm>
          <a:prstGeom prst="snip1Rect">
            <a:avLst/>
          </a:prstGeom>
          <a:solidFill>
            <a:srgbClr val="FFC000"/>
          </a:solidFill>
          <a:ln w="9525">
            <a:solidFill>
              <a:srgbClr val="FFC000"/>
            </a:solidFill>
          </a:ln>
          <a:effectLst>
            <a:innerShdw blurRad="63500" dist="50800" dir="13500000">
              <a:prstClr val="black">
                <a:alpha val="50000"/>
              </a:prstClr>
            </a:innerShdw>
          </a:effectLst>
          <a:scene3d>
            <a:camera prst="orthographicFront"/>
            <a:lightRig rig="threePt" dir="t"/>
          </a:scene3d>
          <a:sp3d/>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sz="1200" b="1">
                <a:solidFill>
                  <a:srgbClr val="C00000"/>
                </a:solidFill>
                <a:latin typeface="Calibri" panose="020F0502020204030204" pitchFamily="34" charset="0"/>
                <a:ea typeface="Tahoma" pitchFamily="34" charset="0"/>
                <a:cs typeface="Tahoma" pitchFamily="34" charset="0"/>
              </a:rPr>
              <a:t>Quy trình Nghiệm thu nội bộ</a:t>
            </a:r>
          </a:p>
        </p:txBody>
      </p:sp>
      <p:cxnSp>
        <p:nvCxnSpPr>
          <p:cNvPr id="124" name="Straight Arrow Connector 123">
            <a:extLst>
              <a:ext uri="{FF2B5EF4-FFF2-40B4-BE49-F238E27FC236}">
                <a16:creationId xmlns:a16="http://schemas.microsoft.com/office/drawing/2014/main" id="{66C6ED6A-72F7-475F-9464-37D24B940252}"/>
              </a:ext>
            </a:extLst>
          </p:cNvPr>
          <p:cNvCxnSpPr>
            <a:cxnSpLocks/>
          </p:cNvCxnSpPr>
          <p:nvPr/>
        </p:nvCxnSpPr>
        <p:spPr>
          <a:xfrm flipH="1">
            <a:off x="6535490" y="5360064"/>
            <a:ext cx="1146" cy="2722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F9DE52A6-8188-4E27-9445-B0288853D339}"/>
              </a:ext>
            </a:extLst>
          </p:cNvPr>
          <p:cNvCxnSpPr>
            <a:cxnSpLocks/>
          </p:cNvCxnSpPr>
          <p:nvPr/>
        </p:nvCxnSpPr>
        <p:spPr>
          <a:xfrm flipH="1">
            <a:off x="6536636" y="4623003"/>
            <a:ext cx="6645" cy="2798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90EBECED-9522-477C-A911-CA045E2E6991}"/>
              </a:ext>
            </a:extLst>
          </p:cNvPr>
          <p:cNvCxnSpPr>
            <a:cxnSpLocks/>
          </p:cNvCxnSpPr>
          <p:nvPr/>
        </p:nvCxnSpPr>
        <p:spPr>
          <a:xfrm>
            <a:off x="6543281" y="3893555"/>
            <a:ext cx="0" cy="2722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42409275-29B8-47EC-AB45-DC534865EAF0}"/>
              </a:ext>
            </a:extLst>
          </p:cNvPr>
          <p:cNvCxnSpPr>
            <a:cxnSpLocks/>
          </p:cNvCxnSpPr>
          <p:nvPr/>
        </p:nvCxnSpPr>
        <p:spPr>
          <a:xfrm>
            <a:off x="6535490" y="3164107"/>
            <a:ext cx="7791" cy="2722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EC6AD39F-0583-4E39-A379-6AAC6541ACF6}"/>
              </a:ext>
            </a:extLst>
          </p:cNvPr>
          <p:cNvCxnSpPr>
            <a:cxnSpLocks/>
          </p:cNvCxnSpPr>
          <p:nvPr/>
        </p:nvCxnSpPr>
        <p:spPr>
          <a:xfrm flipH="1">
            <a:off x="6535490" y="2434659"/>
            <a:ext cx="1146" cy="2722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D288CEBB-4B28-4BE7-9749-4701A2DD166A}"/>
              </a:ext>
            </a:extLst>
          </p:cNvPr>
          <p:cNvCxnSpPr>
            <a:cxnSpLocks/>
          </p:cNvCxnSpPr>
          <p:nvPr/>
        </p:nvCxnSpPr>
        <p:spPr>
          <a:xfrm flipH="1">
            <a:off x="6536636" y="1740396"/>
            <a:ext cx="6645" cy="2370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324F3EF2-33AF-4A87-B260-598003A96EBF}"/>
              </a:ext>
            </a:extLst>
          </p:cNvPr>
          <p:cNvCxnSpPr>
            <a:cxnSpLocks/>
          </p:cNvCxnSpPr>
          <p:nvPr/>
        </p:nvCxnSpPr>
        <p:spPr>
          <a:xfrm>
            <a:off x="6536636" y="964694"/>
            <a:ext cx="6645" cy="3185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EBF16BE3-0288-41DD-A68A-FCBD472144E7}"/>
              </a:ext>
            </a:extLst>
          </p:cNvPr>
          <p:cNvSpPr>
            <a:spLocks noGrp="1"/>
          </p:cNvSpPr>
          <p:nvPr>
            <p:ph type="ftr" sz="quarter" idx="11"/>
          </p:nvPr>
        </p:nvSpPr>
        <p:spPr/>
        <p:txBody>
          <a:bodyPr/>
          <a:lstStyle/>
          <a:p>
            <a:r>
              <a:rPr lang="vi-VN"/>
              <a:t>Bản quyền thuộc Học viện iBPO. Cấm sao chép dưới mọi hình thức</a:t>
            </a:r>
            <a:endParaRPr lang="en-US"/>
          </a:p>
        </p:txBody>
      </p:sp>
    </p:spTree>
  </p:cSld>
  <p:clrMapOvr>
    <a:masterClrMapping/>
  </p:clrMapOvr>
  <mc:AlternateContent xmlns:mc="http://schemas.openxmlformats.org/markup-compatibility/2006" xmlns:p14="http://schemas.microsoft.com/office/powerpoint/2010/main">
    <mc:Choice Requires="p14">
      <p:transition spd="slow" p14:dur="1200" advClick="0">
        <p14:prism/>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9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8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8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9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90"/>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91"/>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92"/>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7" grpId="0" animBg="1"/>
      <p:bldP spid="21" grpId="0" animBg="1"/>
      <p:bldP spid="22" grpId="0" animBg="1"/>
      <p:bldP spid="23" grpId="0" animBg="1"/>
      <p:bldP spid="24" grpId="0" animBg="1"/>
      <p:bldP spid="33" grpId="0" animBg="1"/>
      <p:bldP spid="34" grpId="0" animBg="1"/>
      <p:bldP spid="35" grpId="0" animBg="1"/>
      <p:bldP spid="36" grpId="0" animBg="1"/>
      <p:bldP spid="38" grpId="0" animBg="1"/>
      <p:bldP spid="39" grpId="0" animBg="1"/>
      <p:bldP spid="88" grpId="0" animBg="1"/>
      <p:bldP spid="89" grpId="0" animBg="1"/>
      <p:bldP spid="90" grpId="0" animBg="1"/>
      <p:bldP spid="91" grpId="0" animBg="1"/>
      <p:bldP spid="92" grpId="0" animBg="1"/>
      <p:bldP spid="93" grpId="0" animBg="1"/>
      <p:bldP spid="96" grpId="0" animBg="1"/>
      <p:bldP spid="97" grpId="0" animBg="1"/>
      <p:bldP spid="12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5A03B8-D723-4963-BEF1-3AA6C27E6B87}"/>
              </a:ext>
            </a:extLst>
          </p:cNvPr>
          <p:cNvSpPr>
            <a:spLocks noGrp="1"/>
          </p:cNvSpPr>
          <p:nvPr>
            <p:ph type="title"/>
          </p:nvPr>
        </p:nvSpPr>
        <p:spPr/>
        <p:txBody>
          <a:bodyPr>
            <a:normAutofit fontScale="90000"/>
          </a:bodyPr>
          <a:lstStyle/>
          <a:p>
            <a:r>
              <a:rPr lang="en-US"/>
              <a:t>2.4 Quy trình khảo sát và phân tích yêu cầu</a:t>
            </a:r>
            <a:endParaRPr lang="vi-VN"/>
          </a:p>
        </p:txBody>
      </p:sp>
      <p:sp>
        <p:nvSpPr>
          <p:cNvPr id="4" name="Text Placeholder 3">
            <a:extLst>
              <a:ext uri="{FF2B5EF4-FFF2-40B4-BE49-F238E27FC236}">
                <a16:creationId xmlns:a16="http://schemas.microsoft.com/office/drawing/2014/main" id="{A941CA93-20AA-42EC-B9AC-9F97F4FAC0BD}"/>
              </a:ext>
            </a:extLst>
          </p:cNvPr>
          <p:cNvSpPr>
            <a:spLocks noGrp="1"/>
          </p:cNvSpPr>
          <p:nvPr>
            <p:ph type="body" idx="1"/>
          </p:nvPr>
        </p:nvSpPr>
        <p:spPr>
          <a:xfrm>
            <a:off x="1097280" y="1520376"/>
            <a:ext cx="3224199" cy="736282"/>
          </a:xfrm>
        </p:spPr>
        <p:style>
          <a:lnRef idx="3">
            <a:schemeClr val="lt1"/>
          </a:lnRef>
          <a:fillRef idx="1">
            <a:schemeClr val="accent1"/>
          </a:fillRef>
          <a:effectRef idx="1">
            <a:schemeClr val="accent1"/>
          </a:effectRef>
          <a:fontRef idx="minor">
            <a:schemeClr val="lt1"/>
          </a:fontRef>
        </p:style>
        <p:txBody>
          <a:bodyPr>
            <a:normAutofit/>
          </a:bodyPr>
          <a:lstStyle/>
          <a:p>
            <a:r>
              <a:rPr lang="en-US" cap="none">
                <a:solidFill>
                  <a:schemeClr val="bg1"/>
                </a:solidFill>
              </a:rPr>
              <a:t>Xây dựng sản phẩm đóng gói mới (Package)</a:t>
            </a:r>
            <a:endParaRPr lang="vi-VN" cap="none">
              <a:solidFill>
                <a:schemeClr val="bg1"/>
              </a:solidFill>
            </a:endParaRPr>
          </a:p>
        </p:txBody>
      </p:sp>
      <p:sp>
        <p:nvSpPr>
          <p:cNvPr id="13" name="Content Placeholder 12">
            <a:extLst>
              <a:ext uri="{FF2B5EF4-FFF2-40B4-BE49-F238E27FC236}">
                <a16:creationId xmlns:a16="http://schemas.microsoft.com/office/drawing/2014/main" id="{8E16649D-C1D9-439C-A338-1031CC9BF4E3}"/>
              </a:ext>
            </a:extLst>
          </p:cNvPr>
          <p:cNvSpPr>
            <a:spLocks noGrp="1"/>
          </p:cNvSpPr>
          <p:nvPr>
            <p:ph sz="half" idx="2"/>
          </p:nvPr>
        </p:nvSpPr>
        <p:spPr>
          <a:xfrm>
            <a:off x="939452" y="2256841"/>
            <a:ext cx="3507287" cy="3958042"/>
          </a:xfrm>
        </p:spPr>
        <p:txBody>
          <a:bodyPr>
            <a:noAutofit/>
          </a:bodyPr>
          <a:lstStyle/>
          <a:p>
            <a:r>
              <a:rPr lang="en-US" sz="1500"/>
              <a:t>Lập kế hoạch xây dựng yêu cầu</a:t>
            </a:r>
          </a:p>
          <a:p>
            <a:r>
              <a:rPr lang="en-US" sz="1500"/>
              <a:t>Định hướng, mục tiêu sản phẩm</a:t>
            </a:r>
          </a:p>
          <a:p>
            <a:r>
              <a:rPr lang="en-US" sz="1500"/>
              <a:t>Phương pháp xây dựng bộ yêu cầu</a:t>
            </a:r>
          </a:p>
          <a:p>
            <a:r>
              <a:rPr lang="en-US" sz="1500"/>
              <a:t>Nghiên cứu thị trường, sản phẩm tương tự, năng lực nội bộ</a:t>
            </a:r>
          </a:p>
          <a:p>
            <a:r>
              <a:rPr lang="en-US" sz="1500"/>
              <a:t>Lựa chọn khách hàng mục tiêu</a:t>
            </a:r>
          </a:p>
          <a:p>
            <a:r>
              <a:rPr lang="en-US" sz="1500"/>
              <a:t>Thiết lập quan hệ, chính sách, câu hỏi</a:t>
            </a:r>
          </a:p>
          <a:p>
            <a:r>
              <a:rPr lang="en-US" sz="1500"/>
              <a:t>Khảo sát khách hàng mục tiêu</a:t>
            </a:r>
          </a:p>
          <a:p>
            <a:r>
              <a:rPr lang="en-US" sz="1500"/>
              <a:t>Phân tích, phát triển và mô tả yêu cầu</a:t>
            </a:r>
          </a:p>
          <a:p>
            <a:r>
              <a:rPr lang="en-US" sz="1500"/>
              <a:t>Hội thảo nội bộ, tổng hợp, chuyển giao bộ yêu cầu</a:t>
            </a:r>
          </a:p>
        </p:txBody>
      </p:sp>
      <p:sp>
        <p:nvSpPr>
          <p:cNvPr id="6" name="Text Placeholder 5">
            <a:extLst>
              <a:ext uri="{FF2B5EF4-FFF2-40B4-BE49-F238E27FC236}">
                <a16:creationId xmlns:a16="http://schemas.microsoft.com/office/drawing/2014/main" id="{F024A28B-D267-4998-9788-CEDA7657824E}"/>
              </a:ext>
            </a:extLst>
          </p:cNvPr>
          <p:cNvSpPr>
            <a:spLocks noGrp="1"/>
          </p:cNvSpPr>
          <p:nvPr>
            <p:ph type="body" sz="quarter" idx="3"/>
          </p:nvPr>
        </p:nvSpPr>
        <p:spPr>
          <a:xfrm>
            <a:off x="7928974" y="1520376"/>
            <a:ext cx="3226705" cy="736282"/>
          </a:xfrm>
        </p:spPr>
        <p:style>
          <a:lnRef idx="3">
            <a:schemeClr val="lt1"/>
          </a:lnRef>
          <a:fillRef idx="1">
            <a:schemeClr val="accent1"/>
          </a:fillRef>
          <a:effectRef idx="1">
            <a:schemeClr val="accent1"/>
          </a:effectRef>
          <a:fontRef idx="minor">
            <a:schemeClr val="lt1"/>
          </a:fontRef>
        </p:style>
        <p:txBody>
          <a:bodyPr>
            <a:normAutofit fontScale="92500" lnSpcReduction="20000"/>
          </a:bodyPr>
          <a:lstStyle/>
          <a:p>
            <a:r>
              <a:rPr lang="en-US" cap="none">
                <a:solidFill>
                  <a:schemeClr val="bg1"/>
                </a:solidFill>
              </a:rPr>
              <a:t>Tùy biến sản phẩm có sẵn theo yêu cầu khách hàng (Customize)</a:t>
            </a:r>
            <a:endParaRPr lang="vi-VN" cap="none">
              <a:solidFill>
                <a:schemeClr val="bg1"/>
              </a:solidFill>
            </a:endParaRPr>
          </a:p>
        </p:txBody>
      </p:sp>
      <p:sp>
        <p:nvSpPr>
          <p:cNvPr id="14" name="Content Placeholder 13">
            <a:extLst>
              <a:ext uri="{FF2B5EF4-FFF2-40B4-BE49-F238E27FC236}">
                <a16:creationId xmlns:a16="http://schemas.microsoft.com/office/drawing/2014/main" id="{92CE7E88-188D-4765-A6FF-BE35848B5517}"/>
              </a:ext>
            </a:extLst>
          </p:cNvPr>
          <p:cNvSpPr>
            <a:spLocks noGrp="1"/>
          </p:cNvSpPr>
          <p:nvPr>
            <p:ph sz="quarter" idx="4"/>
          </p:nvPr>
        </p:nvSpPr>
        <p:spPr>
          <a:xfrm>
            <a:off x="7928974" y="2256658"/>
            <a:ext cx="3226705" cy="3703876"/>
          </a:xfrm>
        </p:spPr>
        <p:txBody>
          <a:bodyPr>
            <a:normAutofit/>
          </a:bodyPr>
          <a:lstStyle/>
          <a:p>
            <a:r>
              <a:rPr lang="en-US" sz="1600"/>
              <a:t>Lập kế hoạch khảo sát, phân tích yêu cầu</a:t>
            </a:r>
          </a:p>
          <a:p>
            <a:r>
              <a:rPr lang="en-US" sz="1600"/>
              <a:t>Định hướng, mục tiêu sản phẩm</a:t>
            </a:r>
          </a:p>
          <a:p>
            <a:r>
              <a:rPr lang="en-US" sz="1600"/>
              <a:t>Khảo sát khách hàng</a:t>
            </a:r>
            <a:endParaRPr lang="vi-VN" sz="1600"/>
          </a:p>
          <a:p>
            <a:r>
              <a:rPr lang="en-US" sz="1600"/>
              <a:t>Phân tích và so sánh với sản phẩm có sẵn để đề xuất giải pháp, mô tả các yêu cầu mới, điều chỉnh</a:t>
            </a:r>
          </a:p>
          <a:p>
            <a:r>
              <a:rPr lang="en-US" sz="1600"/>
              <a:t>Chuyển giao bộ yêu cầu</a:t>
            </a:r>
          </a:p>
        </p:txBody>
      </p:sp>
      <p:sp>
        <p:nvSpPr>
          <p:cNvPr id="15" name="Text Placeholder 14">
            <a:extLst>
              <a:ext uri="{FF2B5EF4-FFF2-40B4-BE49-F238E27FC236}">
                <a16:creationId xmlns:a16="http://schemas.microsoft.com/office/drawing/2014/main" id="{9F05BAE1-9837-4BB9-81A5-4A368BB03E11}"/>
              </a:ext>
            </a:extLst>
          </p:cNvPr>
          <p:cNvSpPr>
            <a:spLocks noGrp="1"/>
          </p:cNvSpPr>
          <p:nvPr>
            <p:ph type="body" sz="quarter" idx="13"/>
          </p:nvPr>
        </p:nvSpPr>
        <p:spPr>
          <a:xfrm>
            <a:off x="4597051" y="1520376"/>
            <a:ext cx="3093930" cy="736282"/>
          </a:xfrm>
        </p:spPr>
        <p:style>
          <a:lnRef idx="3">
            <a:schemeClr val="lt1"/>
          </a:lnRef>
          <a:fillRef idx="1">
            <a:schemeClr val="accent1"/>
          </a:fillRef>
          <a:effectRef idx="1">
            <a:schemeClr val="accent1"/>
          </a:effectRef>
          <a:fontRef idx="minor">
            <a:schemeClr val="lt1"/>
          </a:fontRef>
        </p:style>
        <p:txBody>
          <a:bodyPr/>
          <a:lstStyle/>
          <a:p>
            <a:r>
              <a:rPr lang="en-US" cap="none">
                <a:solidFill>
                  <a:schemeClr val="bg1"/>
                </a:solidFill>
              </a:rPr>
              <a:t>Xây dựng sản phẩm may đo mới (Tayloring)</a:t>
            </a:r>
            <a:endParaRPr lang="vi-VN" cap="none">
              <a:solidFill>
                <a:schemeClr val="bg1"/>
              </a:solidFill>
            </a:endParaRPr>
          </a:p>
        </p:txBody>
      </p:sp>
      <p:sp>
        <p:nvSpPr>
          <p:cNvPr id="16" name="Content Placeholder 15">
            <a:extLst>
              <a:ext uri="{FF2B5EF4-FFF2-40B4-BE49-F238E27FC236}">
                <a16:creationId xmlns:a16="http://schemas.microsoft.com/office/drawing/2014/main" id="{AC9D6DE6-C097-48EB-8BEE-553742F606EC}"/>
              </a:ext>
            </a:extLst>
          </p:cNvPr>
          <p:cNvSpPr>
            <a:spLocks noGrp="1"/>
          </p:cNvSpPr>
          <p:nvPr>
            <p:ph sz="quarter" idx="14"/>
          </p:nvPr>
        </p:nvSpPr>
        <p:spPr>
          <a:xfrm>
            <a:off x="4597051" y="2280684"/>
            <a:ext cx="3093930" cy="3679850"/>
          </a:xfrm>
        </p:spPr>
        <p:txBody>
          <a:bodyPr>
            <a:normAutofit/>
          </a:bodyPr>
          <a:lstStyle/>
          <a:p>
            <a:r>
              <a:rPr lang="en-US" sz="1600"/>
              <a:t>Lập kế hoạch khảo sát, phân tích yêu cầu</a:t>
            </a:r>
          </a:p>
          <a:p>
            <a:r>
              <a:rPr lang="en-US" sz="1600"/>
              <a:t>Định hướng, mục tiêu sản phẩm</a:t>
            </a:r>
          </a:p>
          <a:p>
            <a:r>
              <a:rPr lang="en-US" sz="1600"/>
              <a:t>Xây dựng bộ câu hỏi</a:t>
            </a:r>
          </a:p>
          <a:p>
            <a:r>
              <a:rPr lang="en-US" sz="1600"/>
              <a:t>Khảo sát khách hàng</a:t>
            </a:r>
            <a:endParaRPr lang="vi-VN" sz="1600"/>
          </a:p>
          <a:p>
            <a:r>
              <a:rPr lang="en-US" sz="1600"/>
              <a:t>Phân tích, phát triển và mô tả yêu cầu</a:t>
            </a:r>
          </a:p>
          <a:p>
            <a:r>
              <a:rPr lang="en-US" sz="1600"/>
              <a:t>Trình bày, bảo vệ giải pháp</a:t>
            </a:r>
          </a:p>
          <a:p>
            <a:r>
              <a:rPr lang="en-US" sz="1600"/>
              <a:t>Chuyển giao bộ yêu cầu</a:t>
            </a:r>
          </a:p>
        </p:txBody>
      </p:sp>
      <p:sp>
        <p:nvSpPr>
          <p:cNvPr id="11" name="Text Placeholder 3">
            <a:extLst>
              <a:ext uri="{FF2B5EF4-FFF2-40B4-BE49-F238E27FC236}">
                <a16:creationId xmlns:a16="http://schemas.microsoft.com/office/drawing/2014/main" id="{E38AE723-99E6-4DFA-8D25-1E025E8E3EEF}"/>
              </a:ext>
            </a:extLst>
          </p:cNvPr>
          <p:cNvSpPr txBox="1">
            <a:spLocks/>
          </p:cNvSpPr>
          <p:nvPr/>
        </p:nvSpPr>
        <p:spPr>
          <a:xfrm>
            <a:off x="5474869" y="1220486"/>
            <a:ext cx="3006762" cy="736282"/>
          </a:xfrm>
          <a:prstGeom prst="rect">
            <a:avLst/>
          </a:prstGeom>
        </p:spPr>
        <p:txBody>
          <a:bodyPr vert="horz" lIns="91440" tIns="45720" rIns="91440" bIns="45720" rtlCol="0" anchor="ctr">
            <a:normAutofit/>
          </a:bodyPr>
          <a:lstStyle>
            <a:lvl1pPr marL="0" indent="0" algn="l" defTabSz="914377" rtl="0" eaLnBrk="1" latinLnBrk="0" hangingPunct="1">
              <a:lnSpc>
                <a:spcPct val="90000"/>
              </a:lnSpc>
              <a:spcBef>
                <a:spcPts val="1200"/>
              </a:spcBef>
              <a:spcAft>
                <a:spcPts val="200"/>
              </a:spcAft>
              <a:buClr>
                <a:schemeClr val="accent1"/>
              </a:buClr>
              <a:buSzPct val="100000"/>
              <a:buFont typeface="Wingdings" panose="05000000000000000000" pitchFamily="2" charset="2"/>
              <a:buNone/>
              <a:defRPr sz="2000" b="0" kern="1200" cap="all" baseline="0">
                <a:solidFill>
                  <a:schemeClr val="tx2"/>
                </a:solidFill>
                <a:latin typeface="+mn-lt"/>
                <a:ea typeface="+mn-ea"/>
                <a:cs typeface="+mn-cs"/>
              </a:defRPr>
            </a:lvl1pPr>
            <a:lvl2pPr marL="457189" indent="0" algn="l" defTabSz="914377" rtl="0" eaLnBrk="1" latinLnBrk="0" hangingPunct="1">
              <a:lnSpc>
                <a:spcPct val="90000"/>
              </a:lnSpc>
              <a:spcBef>
                <a:spcPts val="200"/>
              </a:spcBef>
              <a:spcAft>
                <a:spcPts val="400"/>
              </a:spcAft>
              <a:buClr>
                <a:schemeClr val="accent1"/>
              </a:buClr>
              <a:buFont typeface="Wingdings" panose="05000000000000000000" pitchFamily="2" charset="2"/>
              <a:buNone/>
              <a:defRPr sz="2000" b="1" kern="1200">
                <a:solidFill>
                  <a:schemeClr val="tx1">
                    <a:lumMod val="75000"/>
                    <a:lumOff val="25000"/>
                  </a:schemeClr>
                </a:solidFill>
                <a:latin typeface="+mn-lt"/>
                <a:ea typeface="+mn-ea"/>
                <a:cs typeface="+mn-cs"/>
              </a:defRPr>
            </a:lvl2pPr>
            <a:lvl3pPr marL="914377" indent="0" algn="l" defTabSz="914377" rtl="0" eaLnBrk="1" latinLnBrk="0" hangingPunct="1">
              <a:lnSpc>
                <a:spcPct val="90000"/>
              </a:lnSpc>
              <a:spcBef>
                <a:spcPts val="200"/>
              </a:spcBef>
              <a:spcAft>
                <a:spcPts val="400"/>
              </a:spcAft>
              <a:buClr>
                <a:schemeClr val="accent1"/>
              </a:buClr>
              <a:buFont typeface="Calibri" pitchFamily="34" charset="0"/>
              <a:buNone/>
              <a:defRPr sz="1800" b="1" kern="1200">
                <a:solidFill>
                  <a:schemeClr val="tx1">
                    <a:lumMod val="75000"/>
                    <a:lumOff val="25000"/>
                  </a:schemeClr>
                </a:solidFill>
                <a:latin typeface="+mn-lt"/>
                <a:ea typeface="+mn-ea"/>
                <a:cs typeface="+mn-cs"/>
              </a:defRPr>
            </a:lvl3pPr>
            <a:lvl4pPr marL="1371566" indent="0" algn="l" defTabSz="914377"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4pPr>
            <a:lvl5pPr marL="1828754" indent="0" algn="l" defTabSz="914377"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5pPr>
            <a:lvl6pPr marL="2285943" indent="0" algn="l" defTabSz="914377"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131" indent="0" algn="l" defTabSz="914377"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320" indent="0" algn="l" defTabSz="914377"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509" indent="0" algn="l" defTabSz="914377"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endParaRPr lang="vi-VN"/>
          </a:p>
        </p:txBody>
      </p:sp>
      <p:sp>
        <p:nvSpPr>
          <p:cNvPr id="5" name="Footer Placeholder 4">
            <a:extLst>
              <a:ext uri="{FF2B5EF4-FFF2-40B4-BE49-F238E27FC236}">
                <a16:creationId xmlns:a16="http://schemas.microsoft.com/office/drawing/2014/main" id="{1EC6DAAD-9B27-41CA-8174-C8E098F7A28C}"/>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18703789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06CF3F0-F0E7-4BF8-A028-9EA7153E764B}"/>
              </a:ext>
            </a:extLst>
          </p:cNvPr>
          <p:cNvSpPr>
            <a:spLocks noGrp="1"/>
          </p:cNvSpPr>
          <p:nvPr>
            <p:ph type="title"/>
          </p:nvPr>
        </p:nvSpPr>
        <p:spPr/>
        <p:txBody>
          <a:bodyPr/>
          <a:lstStyle/>
          <a:p>
            <a:r>
              <a:rPr lang="en-US"/>
              <a:t>2.5 Quy trình quản lý yêu cầu</a:t>
            </a:r>
            <a:endParaRPr lang="vi-VN"/>
          </a:p>
        </p:txBody>
      </p:sp>
      <p:graphicFrame>
        <p:nvGraphicFramePr>
          <p:cNvPr id="11" name="Content Placeholder 10">
            <a:extLst>
              <a:ext uri="{FF2B5EF4-FFF2-40B4-BE49-F238E27FC236}">
                <a16:creationId xmlns:a16="http://schemas.microsoft.com/office/drawing/2014/main" id="{936388C0-91F7-4188-9728-C52F83DCCACD}"/>
              </a:ext>
            </a:extLst>
          </p:cNvPr>
          <p:cNvGraphicFramePr>
            <a:graphicFrameLocks noGrp="1"/>
          </p:cNvGraphicFramePr>
          <p:nvPr>
            <p:ph idx="1"/>
            <p:extLst>
              <p:ext uri="{D42A27DB-BD31-4B8C-83A1-F6EECF244321}">
                <p14:modId xmlns:p14="http://schemas.microsoft.com/office/powerpoint/2010/main" val="2233961966"/>
              </p:ext>
            </p:extLst>
          </p:nvPr>
        </p:nvGraphicFramePr>
        <p:xfrm>
          <a:off x="1096963" y="1682750"/>
          <a:ext cx="10058400" cy="4186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extBox 11">
            <a:extLst>
              <a:ext uri="{FF2B5EF4-FFF2-40B4-BE49-F238E27FC236}">
                <a16:creationId xmlns:a16="http://schemas.microsoft.com/office/drawing/2014/main" id="{3027E3CE-EBEC-419C-9052-EFB78082B3E9}"/>
              </a:ext>
            </a:extLst>
          </p:cNvPr>
          <p:cNvSpPr txBox="1"/>
          <p:nvPr/>
        </p:nvSpPr>
        <p:spPr>
          <a:xfrm>
            <a:off x="10161848" y="3314204"/>
            <a:ext cx="1866378" cy="923330"/>
          </a:xfrm>
          <a:prstGeom prst="rect">
            <a:avLst/>
          </a:prstGeom>
          <a:noFill/>
        </p:spPr>
        <p:txBody>
          <a:bodyPr wrap="square" rtlCol="0">
            <a:spAutoFit/>
          </a:bodyPr>
          <a:lstStyle/>
          <a:p>
            <a:r>
              <a:rPr lang="en-US"/>
              <a:t>Nếu có thay đổi yêu cầu, thời gian, phạm vi</a:t>
            </a:r>
            <a:endParaRPr lang="vi-VN"/>
          </a:p>
        </p:txBody>
      </p:sp>
      <p:grpSp>
        <p:nvGrpSpPr>
          <p:cNvPr id="13" name="Group 12">
            <a:extLst>
              <a:ext uri="{FF2B5EF4-FFF2-40B4-BE49-F238E27FC236}">
                <a16:creationId xmlns:a16="http://schemas.microsoft.com/office/drawing/2014/main" id="{7458688C-7A12-4A6B-A080-998539DC4666}"/>
              </a:ext>
            </a:extLst>
          </p:cNvPr>
          <p:cNvGrpSpPr/>
          <p:nvPr/>
        </p:nvGrpSpPr>
        <p:grpSpPr>
          <a:xfrm rot="5400000">
            <a:off x="2199018" y="3451879"/>
            <a:ext cx="553919" cy="647980"/>
            <a:chOff x="2938938" y="3075541"/>
            <a:chExt cx="553919" cy="647980"/>
          </a:xfrm>
        </p:grpSpPr>
        <p:sp>
          <p:nvSpPr>
            <p:cNvPr id="14" name="Arrow: Right 13">
              <a:extLst>
                <a:ext uri="{FF2B5EF4-FFF2-40B4-BE49-F238E27FC236}">
                  <a16:creationId xmlns:a16="http://schemas.microsoft.com/office/drawing/2014/main" id="{8592F06A-D4CF-42DF-B5D7-BDA2B15CE0C7}"/>
                </a:ext>
              </a:extLst>
            </p:cNvPr>
            <p:cNvSpPr/>
            <p:nvPr/>
          </p:nvSpPr>
          <p:spPr>
            <a:xfrm rot="10800000">
              <a:off x="2938938" y="3075541"/>
              <a:ext cx="553919" cy="647980"/>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5" name="Arrow: Right 4">
              <a:extLst>
                <a:ext uri="{FF2B5EF4-FFF2-40B4-BE49-F238E27FC236}">
                  <a16:creationId xmlns:a16="http://schemas.microsoft.com/office/drawing/2014/main" id="{4B2D31D8-E436-4C25-823C-F26DB2F2FA80}"/>
                </a:ext>
              </a:extLst>
            </p:cNvPr>
            <p:cNvSpPr txBox="1"/>
            <p:nvPr/>
          </p:nvSpPr>
          <p:spPr>
            <a:xfrm rot="21600000">
              <a:off x="3105114" y="3205137"/>
              <a:ext cx="387743" cy="3887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vi-VN" sz="1500" kern="1200"/>
            </a:p>
          </p:txBody>
        </p:sp>
      </p:grpSp>
      <p:sp>
        <p:nvSpPr>
          <p:cNvPr id="3" name="Footer Placeholder 2">
            <a:extLst>
              <a:ext uri="{FF2B5EF4-FFF2-40B4-BE49-F238E27FC236}">
                <a16:creationId xmlns:a16="http://schemas.microsoft.com/office/drawing/2014/main" id="{58D6325F-0B39-4F79-B68F-60018EFA6197}"/>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4057631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graphicEl>
                                              <a:dgm id="{FD3E437D-E7CF-4D61-9CF8-BD961572E1EE}"/>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graphicEl>
                                              <a:dgm id="{F1A42E5A-4F7E-4F35-9F0A-A2DDF498EAA3}"/>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graphicEl>
                                              <a:dgm id="{0B66B2EF-04F0-4472-8FFD-4DB12ECCC93C}"/>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graphicEl>
                                              <a:dgm id="{F05B253A-14D5-44CA-8B51-256528B76C2D}"/>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graphicEl>
                                              <a:dgm id="{9B20EB32-3E20-408C-8E34-94C0C6E3A5B1}"/>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graphicEl>
                                              <a:dgm id="{34558C9D-A34B-41ED-A2D5-A4C20C182449}"/>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graphicEl>
                                              <a:dgm id="{25BFCAFA-1F7F-409F-8ECC-1B47B6824DB3}"/>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graphicEl>
                                              <a:dgm id="{F4AB5047-5646-4C44-AB5E-1BF2B9703036}"/>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graphicEl>
                                              <a:dgm id="{A02373CB-08FE-4431-9172-FBAAF115BFAA}"/>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graphicEl>
                                              <a:dgm id="{C6283857-4C5C-45A0-AB56-6D2F6B0A1B52}"/>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graphicEl>
                                              <a:dgm id="{49A46D85-81AB-4F22-BD1C-D9CF389E123C}"/>
                                            </p:graphic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uiExpand="1">
        <p:bldSub>
          <a:bldDgm bld="one"/>
        </p:bldSub>
      </p:bldGraphic>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A8FFEA1-1B69-4F42-B552-0CCF7259687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7"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AA3C9226-5EC8-460B-82D7-72AA994DF9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62A90A9D-33DF-408E-BF4C-F82588935C9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7D8A9447-DEFF-40A5-8673-B7A365C3F8C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90C21F9-FD6D-4457-B130-1A531F242B4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itle 4">
            <a:extLst>
              <a:ext uri="{FF2B5EF4-FFF2-40B4-BE49-F238E27FC236}">
                <a16:creationId xmlns:a16="http://schemas.microsoft.com/office/drawing/2014/main" id="{0663FD6D-77CF-4462-8E32-326FE4A3545E}"/>
              </a:ext>
            </a:extLst>
          </p:cNvPr>
          <p:cNvSpPr>
            <a:spLocks noGrp="1"/>
          </p:cNvSpPr>
          <p:nvPr>
            <p:ph type="title"/>
          </p:nvPr>
        </p:nvSpPr>
        <p:spPr>
          <a:xfrm>
            <a:off x="7805510" y="848817"/>
            <a:ext cx="4122613" cy="3083926"/>
          </a:xfrm>
        </p:spPr>
        <p:txBody>
          <a:bodyPr vert="horz" lIns="91440" tIns="45720" rIns="91440" bIns="45720" rtlCol="0" anchor="ctr">
            <a:normAutofit fontScale="90000"/>
          </a:bodyPr>
          <a:lstStyle/>
          <a:p>
            <a:pPr>
              <a:lnSpc>
                <a:spcPct val="150000"/>
              </a:lnSpc>
            </a:pPr>
            <a:r>
              <a:rPr lang="en-US" sz="4400" b="1">
                <a:solidFill>
                  <a:srgbClr val="FFFFFF"/>
                </a:solidFill>
              </a:rPr>
              <a:t>3. THU THẬP YÊU CẦU</a:t>
            </a:r>
            <a:br>
              <a:rPr lang="en-US" sz="4400" b="1">
                <a:solidFill>
                  <a:srgbClr val="FFFFFF"/>
                </a:solidFill>
              </a:rPr>
            </a:br>
            <a:r>
              <a:rPr lang="vi-VN" sz="2700">
                <a:solidFill>
                  <a:srgbClr val="FFFFFF"/>
                </a:solidFill>
                <a:latin typeface="+mj-lt"/>
              </a:rPr>
              <a:t>Phương pháp tiếp cận, xây dựng bộ yêu cầu cho sản phẩm phần mềm. </a:t>
            </a:r>
            <a:endParaRPr lang="en-US" sz="2700">
              <a:solidFill>
                <a:srgbClr val="FFFFFF"/>
              </a:solidFill>
              <a:latin typeface="+mj-lt"/>
            </a:endParaRPr>
          </a:p>
        </p:txBody>
      </p:sp>
      <p:sp>
        <p:nvSpPr>
          <p:cNvPr id="20" name="Rectangle 19">
            <a:extLst>
              <a:ext uri="{FF2B5EF4-FFF2-40B4-BE49-F238E27FC236}">
                <a16:creationId xmlns:a16="http://schemas.microsoft.com/office/drawing/2014/main" id="{28F6EF4B-2F40-485B-9F36-084731486A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7"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1">
            <a:extLst>
              <a:ext uri="{FF2B5EF4-FFF2-40B4-BE49-F238E27FC236}">
                <a16:creationId xmlns:a16="http://schemas.microsoft.com/office/drawing/2014/main" id="{BD713A45-DADF-4568-982E-F82CF8E7A29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79724" y="903635"/>
            <a:ext cx="5997460" cy="4435224"/>
          </a:xfrm>
          <a:prstGeom prst="rect">
            <a:avLst/>
          </a:prstGeom>
        </p:spPr>
      </p:pic>
      <p:sp>
        <p:nvSpPr>
          <p:cNvPr id="4" name="Footer Placeholder 3">
            <a:extLst>
              <a:ext uri="{FF2B5EF4-FFF2-40B4-BE49-F238E27FC236}">
                <a16:creationId xmlns:a16="http://schemas.microsoft.com/office/drawing/2014/main" id="{A0A60C6D-6097-47C8-8065-22B3830FB282}"/>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37250321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005FB-BD7D-4EA0-A68C-5B7F9C15E23A}"/>
              </a:ext>
            </a:extLst>
          </p:cNvPr>
          <p:cNvSpPr>
            <a:spLocks noGrp="1"/>
          </p:cNvSpPr>
          <p:nvPr>
            <p:ph type="title"/>
          </p:nvPr>
        </p:nvSpPr>
        <p:spPr/>
        <p:txBody>
          <a:bodyPr>
            <a:normAutofit/>
          </a:bodyPr>
          <a:lstStyle/>
          <a:p>
            <a:r>
              <a:rPr lang="en-US"/>
              <a:t>3.1 Yêu </a:t>
            </a:r>
            <a:r>
              <a:rPr lang="en-US" err="1"/>
              <a:t>cầu</a:t>
            </a:r>
            <a:r>
              <a:rPr lang="en-US"/>
              <a:t> ng</a:t>
            </a:r>
            <a:r>
              <a:rPr lang="vi-VN"/>
              <a:t>ư</a:t>
            </a:r>
            <a:r>
              <a:rPr lang="en-US" err="1"/>
              <a:t>ời</a:t>
            </a:r>
            <a:r>
              <a:rPr lang="en-US"/>
              <a:t> </a:t>
            </a:r>
            <a:r>
              <a:rPr lang="en-US" err="1"/>
              <a:t>dùng</a:t>
            </a:r>
            <a:endParaRPr lang="en-US"/>
          </a:p>
        </p:txBody>
      </p:sp>
      <p:sp>
        <p:nvSpPr>
          <p:cNvPr id="3" name="Content Placeholder 2">
            <a:extLst>
              <a:ext uri="{FF2B5EF4-FFF2-40B4-BE49-F238E27FC236}">
                <a16:creationId xmlns:a16="http://schemas.microsoft.com/office/drawing/2014/main" id="{28E5F32B-A4CE-4666-94F8-E8CC037703ED}"/>
              </a:ext>
            </a:extLst>
          </p:cNvPr>
          <p:cNvSpPr>
            <a:spLocks noGrp="1"/>
          </p:cNvSpPr>
          <p:nvPr>
            <p:ph idx="1"/>
          </p:nvPr>
        </p:nvSpPr>
        <p:spPr/>
        <p:txBody>
          <a:bodyPr>
            <a:noAutofit/>
          </a:bodyPr>
          <a:lstStyle/>
          <a:p>
            <a:pPr lvl="0" algn="just">
              <a:lnSpc>
                <a:spcPct val="150000"/>
              </a:lnSpc>
            </a:pPr>
            <a:r>
              <a:rPr lang="en-US" sz="2400"/>
              <a:t>Yêu cầu người dùng là các phát biểu bằng ngôn ngữ tự nhiên </a:t>
            </a:r>
            <a:r>
              <a:rPr lang="vi-VN" sz="2400">
                <a:latin typeface="Calibri" panose="020F0502020204030204" pitchFamily="34" charset="0"/>
                <a:cs typeface="Calibri" panose="020F0502020204030204" pitchFamily="34" charset="0"/>
              </a:rPr>
              <a:t>bảng hoặc biểu đồ đơn giả</a:t>
            </a:r>
            <a:r>
              <a:rPr lang="en-US" sz="2400">
                <a:latin typeface="Calibri" panose="020F0502020204030204" pitchFamily="34" charset="0"/>
                <a:cs typeface="Calibri" panose="020F0502020204030204" pitchFamily="34" charset="0"/>
              </a:rPr>
              <a:t>n</a:t>
            </a:r>
            <a:r>
              <a:rPr lang="en-US" sz="2400"/>
              <a:t>. Sau khi thu thập cần phải viết lại để trao đổi với khách hàng.</a:t>
            </a:r>
          </a:p>
          <a:p>
            <a:pPr lvl="0">
              <a:lnSpc>
                <a:spcPct val="150000"/>
              </a:lnSpc>
            </a:pPr>
            <a:r>
              <a:rPr lang="en-US" sz="2400"/>
              <a:t>Ví dụ: </a:t>
            </a:r>
          </a:p>
          <a:p>
            <a:pPr lvl="1">
              <a:lnSpc>
                <a:spcPct val="150000"/>
              </a:lnSpc>
            </a:pPr>
            <a:r>
              <a:rPr lang="en-US"/>
              <a:t>Phần mềm phải theo dõi được danh sách khách hàng, theo dõi được đơn hàng, doanh thu bán hàng. </a:t>
            </a:r>
          </a:p>
          <a:p>
            <a:pPr>
              <a:lnSpc>
                <a:spcPct val="150000"/>
              </a:lnSpc>
            </a:pPr>
            <a:r>
              <a:rPr lang="en-US"/>
              <a:t>Gần đây thường được gọi là </a:t>
            </a:r>
            <a:r>
              <a:rPr lang="en-US" b="1"/>
              <a:t>User Story </a:t>
            </a:r>
          </a:p>
        </p:txBody>
      </p:sp>
      <p:sp>
        <p:nvSpPr>
          <p:cNvPr id="5" name="Footer Placeholder 4">
            <a:extLst>
              <a:ext uri="{FF2B5EF4-FFF2-40B4-BE49-F238E27FC236}">
                <a16:creationId xmlns:a16="http://schemas.microsoft.com/office/drawing/2014/main" id="{03E82C08-5D2C-4FAC-9799-F4548D1136CA}"/>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29765777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273A18-D009-4E1E-9C41-881E8B1EC5DB}"/>
              </a:ext>
            </a:extLst>
          </p:cNvPr>
          <p:cNvSpPr>
            <a:spLocks noGrp="1"/>
          </p:cNvSpPr>
          <p:nvPr>
            <p:ph type="title"/>
          </p:nvPr>
        </p:nvSpPr>
        <p:spPr/>
        <p:txBody>
          <a:bodyPr/>
          <a:lstStyle/>
          <a:p>
            <a:r>
              <a:rPr lang="vi-VN"/>
              <a:t>3.2 Các kỹ thuật xây dựng và quản lý yêu cầu</a:t>
            </a:r>
          </a:p>
        </p:txBody>
      </p:sp>
      <p:sp>
        <p:nvSpPr>
          <p:cNvPr id="5" name="Text Placeholder 4">
            <a:extLst>
              <a:ext uri="{FF2B5EF4-FFF2-40B4-BE49-F238E27FC236}">
                <a16:creationId xmlns:a16="http://schemas.microsoft.com/office/drawing/2014/main" id="{542F3816-6BB6-47D4-9E4B-A76C87C2BB6D}"/>
              </a:ext>
            </a:extLst>
          </p:cNvPr>
          <p:cNvSpPr>
            <a:spLocks noGrp="1"/>
          </p:cNvSpPr>
          <p:nvPr>
            <p:ph type="body" idx="1"/>
          </p:nvPr>
        </p:nvSpPr>
        <p:spPr/>
        <p:txBody>
          <a:bodyPr/>
          <a:lstStyle/>
          <a:p>
            <a:endParaRPr lang="vi-VN"/>
          </a:p>
        </p:txBody>
      </p:sp>
      <p:sp>
        <p:nvSpPr>
          <p:cNvPr id="3" name="Footer Placeholder 2">
            <a:extLst>
              <a:ext uri="{FF2B5EF4-FFF2-40B4-BE49-F238E27FC236}">
                <a16:creationId xmlns:a16="http://schemas.microsoft.com/office/drawing/2014/main" id="{B0EA0408-3184-4DC5-B43B-200F3916A620}"/>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10843496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2A471-BB30-4E7E-959C-876E00F787B9}"/>
              </a:ext>
            </a:extLst>
          </p:cNvPr>
          <p:cNvSpPr>
            <a:spLocks noGrp="1"/>
          </p:cNvSpPr>
          <p:nvPr>
            <p:ph type="title"/>
          </p:nvPr>
        </p:nvSpPr>
        <p:spPr/>
        <p:txBody>
          <a:bodyPr>
            <a:normAutofit fontScale="90000"/>
          </a:bodyPr>
          <a:lstStyle/>
          <a:p>
            <a:r>
              <a:rPr lang="en-US"/>
              <a:t>3.1 Thu thập yêu cầu là công việc khó khăn, vì</a:t>
            </a:r>
            <a:endParaRPr lang="vi-VN"/>
          </a:p>
        </p:txBody>
      </p:sp>
      <p:sp>
        <p:nvSpPr>
          <p:cNvPr id="3" name="Content Placeholder 2">
            <a:extLst>
              <a:ext uri="{FF2B5EF4-FFF2-40B4-BE49-F238E27FC236}">
                <a16:creationId xmlns:a16="http://schemas.microsoft.com/office/drawing/2014/main" id="{19DDE804-3E79-4BF8-AB07-240549B54677}"/>
              </a:ext>
            </a:extLst>
          </p:cNvPr>
          <p:cNvSpPr>
            <a:spLocks noGrp="1"/>
          </p:cNvSpPr>
          <p:nvPr>
            <p:ph idx="1"/>
          </p:nvPr>
        </p:nvSpPr>
        <p:spPr/>
        <p:txBody>
          <a:bodyPr>
            <a:normAutofit/>
          </a:bodyPr>
          <a:lstStyle/>
          <a:p>
            <a:r>
              <a:rPr lang="vi-VN" sz="2400">
                <a:latin typeface="Calibri" panose="020F0502020204030204" pitchFamily="34" charset="0"/>
                <a:cs typeface="Calibri" panose="020F0502020204030204" pitchFamily="34" charset="0"/>
              </a:rPr>
              <a:t>Các yêu cầu thường là không hoàn chỉnh, không rõ ràng</a:t>
            </a:r>
          </a:p>
          <a:p>
            <a:r>
              <a:rPr lang="vi-VN" sz="2400">
                <a:latin typeface="Calibri" panose="020F0502020204030204" pitchFamily="34" charset="0"/>
                <a:cs typeface="Calibri" panose="020F0502020204030204" pitchFamily="34" charset="0"/>
              </a:rPr>
              <a:t>Yêu cầu thường được mô tả bằng khái niệm, đối tượng và các thuật ngữ khó hiểu</a:t>
            </a:r>
          </a:p>
          <a:p>
            <a:r>
              <a:rPr lang="vi-VN" sz="2400">
                <a:latin typeface="Calibri" panose="020F0502020204030204" pitchFamily="34" charset="0"/>
                <a:cs typeface="Calibri" panose="020F0502020204030204" pitchFamily="34" charset="0"/>
              </a:rPr>
              <a:t>Các yêu cầu thường thiếu cấu trúc, thiếu chính xác, dư thừa, phỏng chừng, thiếu nhất quán</a:t>
            </a:r>
          </a:p>
          <a:p>
            <a:r>
              <a:rPr lang="vi-VN" sz="2400">
                <a:latin typeface="Calibri" panose="020F0502020204030204" pitchFamily="34" charset="0"/>
                <a:cs typeface="Calibri" panose="020F0502020204030204" pitchFamily="34" charset="0"/>
              </a:rPr>
              <a:t>Các yêu cầu thiếu tính khả thi</a:t>
            </a:r>
          </a:p>
          <a:p>
            <a:r>
              <a:rPr lang="en-US" sz="2400">
                <a:latin typeface="Calibri" panose="020F0502020204030204" pitchFamily="34" charset="0"/>
                <a:cs typeface="Calibri" panose="020F0502020204030204" pitchFamily="34" charset="0"/>
              </a:rPr>
              <a:t>Yêu cầu nghiệp vụ là mới với kinh nghiệm của BA</a:t>
            </a:r>
            <a:endParaRPr lang="vi-VN" sz="2400">
              <a:latin typeface="Calibri" panose="020F0502020204030204" pitchFamily="34" charset="0"/>
              <a:cs typeface="Calibri" panose="020F0502020204030204" pitchFamily="34" charset="0"/>
            </a:endParaRPr>
          </a:p>
        </p:txBody>
      </p:sp>
      <p:sp>
        <p:nvSpPr>
          <p:cNvPr id="5" name="Footer Placeholder 4">
            <a:extLst>
              <a:ext uri="{FF2B5EF4-FFF2-40B4-BE49-F238E27FC236}">
                <a16:creationId xmlns:a16="http://schemas.microsoft.com/office/drawing/2014/main" id="{C6D9C1F9-047F-4B69-9FB1-E1DE840B7377}"/>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4157354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3BCF2-CB9A-47B6-937F-B99B6C08DB44}"/>
              </a:ext>
            </a:extLst>
          </p:cNvPr>
          <p:cNvSpPr>
            <a:spLocks noGrp="1"/>
          </p:cNvSpPr>
          <p:nvPr>
            <p:ph type="title"/>
          </p:nvPr>
        </p:nvSpPr>
        <p:spPr/>
        <p:txBody>
          <a:bodyPr>
            <a:normAutofit fontScale="90000"/>
          </a:bodyPr>
          <a:lstStyle/>
          <a:p>
            <a:r>
              <a:rPr lang="vi-VN"/>
              <a:t>3.2 Chuẩn bị để thu thập, khai thác yêu cầu</a:t>
            </a:r>
          </a:p>
        </p:txBody>
      </p:sp>
      <p:sp>
        <p:nvSpPr>
          <p:cNvPr id="3" name="Content Placeholder 2">
            <a:extLst>
              <a:ext uri="{FF2B5EF4-FFF2-40B4-BE49-F238E27FC236}">
                <a16:creationId xmlns:a16="http://schemas.microsoft.com/office/drawing/2014/main" id="{39B51431-9E58-4C22-A968-C66B5C827509}"/>
              </a:ext>
            </a:extLst>
          </p:cNvPr>
          <p:cNvSpPr>
            <a:spLocks noGrp="1"/>
          </p:cNvSpPr>
          <p:nvPr>
            <p:ph idx="1"/>
          </p:nvPr>
        </p:nvSpPr>
        <p:spPr>
          <a:xfrm>
            <a:off x="1097280" y="1708878"/>
            <a:ext cx="10058400" cy="4347147"/>
          </a:xfrm>
        </p:spPr>
        <p:txBody>
          <a:bodyPr>
            <a:normAutofit/>
          </a:bodyPr>
          <a:lstStyle/>
          <a:p>
            <a:r>
              <a:rPr lang="vi-VN" sz="2400">
                <a:cs typeface="Calibri Light" panose="020F0302020204030204" pitchFamily="34" charset="0"/>
              </a:rPr>
              <a:t>Tìm hiểu thông tin đầu vào dự án</a:t>
            </a:r>
          </a:p>
          <a:p>
            <a:r>
              <a:rPr lang="vi-VN" sz="2400">
                <a:cs typeface="Calibri Light" panose="020F0302020204030204" pitchFamily="34" charset="0"/>
              </a:rPr>
              <a:t>Tìm hiểu nghiệp vụ</a:t>
            </a:r>
          </a:p>
          <a:p>
            <a:r>
              <a:rPr lang="vi-VN" sz="2400">
                <a:cs typeface="Calibri Light" panose="020F0302020204030204" pitchFamily="34" charset="0"/>
              </a:rPr>
              <a:t>Tìm hiểu các tài liệu liên quan</a:t>
            </a:r>
          </a:p>
          <a:p>
            <a:r>
              <a:rPr lang="vi-VN" sz="2400">
                <a:cs typeface="Calibri Light" panose="020F0302020204030204" pitchFamily="34" charset="0"/>
              </a:rPr>
              <a:t>Lập danh sách các bên liên quan để khai thác thông tin từ stakeholder</a:t>
            </a:r>
          </a:p>
          <a:p>
            <a:r>
              <a:rPr lang="vi-VN" sz="2400">
                <a:cs typeface="Calibri Light" panose="020F0302020204030204" pitchFamily="34" charset="0"/>
              </a:rPr>
              <a:t>Lập danh sách câu hỏi</a:t>
            </a:r>
          </a:p>
          <a:p>
            <a:r>
              <a:rPr lang="vi-VN" sz="2400">
                <a:cs typeface="Calibri Light" panose="020F0302020204030204" pitchFamily="34" charset="0"/>
              </a:rPr>
              <a:t>Lựa chọn kỹ thuật</a:t>
            </a:r>
          </a:p>
          <a:p>
            <a:r>
              <a:rPr lang="vi-VN" sz="2400">
                <a:cs typeface="Calibri Light" panose="020F0302020204030204" pitchFamily="34" charset="0"/>
              </a:rPr>
              <a:t>Lên kế hoạch thực hiện</a:t>
            </a:r>
          </a:p>
          <a:p>
            <a:pPr marL="182875" indent="0">
              <a:buNone/>
            </a:pPr>
            <a:r>
              <a:rPr lang="vi-VN" sz="2400">
                <a:solidFill>
                  <a:srgbClr val="FF0000"/>
                </a:solidFill>
              </a:rPr>
              <a:t> </a:t>
            </a:r>
            <a:r>
              <a:rPr lang="vi-VN" sz="2400">
                <a:solidFill>
                  <a:srgbClr val="FF0000"/>
                </a:solidFill>
                <a:sym typeface="Wingdings" panose="05000000000000000000" pitchFamily="2" charset="2"/>
              </a:rPr>
              <a:t></a:t>
            </a:r>
            <a:r>
              <a:rPr lang="vi-VN" sz="2400">
                <a:solidFill>
                  <a:srgbClr val="FF0000"/>
                </a:solidFill>
              </a:rPr>
              <a:t> </a:t>
            </a:r>
            <a:r>
              <a:rPr lang="vi-VN" sz="2400">
                <a:solidFill>
                  <a:srgbClr val="FF0000"/>
                </a:solidFill>
                <a:cs typeface="Calibri Light" panose="020F0302020204030204" pitchFamily="34" charset="0"/>
              </a:rPr>
              <a:t>Chủ động hiểu được sản phẩm mà không phụ thuộc vào </a:t>
            </a:r>
          </a:p>
          <a:p>
            <a:endParaRPr lang="vi-VN" sz="2000">
              <a:solidFill>
                <a:srgbClr val="FF0000"/>
              </a:solidFill>
              <a:latin typeface="Calibri Light" panose="020F0302020204030204" pitchFamily="34" charset="0"/>
              <a:cs typeface="Calibri Light" panose="020F0302020204030204" pitchFamily="34" charset="0"/>
            </a:endParaRPr>
          </a:p>
          <a:p>
            <a:endParaRPr lang="vi-VN"/>
          </a:p>
        </p:txBody>
      </p:sp>
      <p:sp>
        <p:nvSpPr>
          <p:cNvPr id="5" name="Footer Placeholder 4">
            <a:extLst>
              <a:ext uri="{FF2B5EF4-FFF2-40B4-BE49-F238E27FC236}">
                <a16:creationId xmlns:a16="http://schemas.microsoft.com/office/drawing/2014/main" id="{2081DF00-6DA6-41E5-95DB-8D1E070EA3DB}"/>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3820393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27CCE-88F8-405A-AE36-C9CAB97563F9}"/>
              </a:ext>
            </a:extLst>
          </p:cNvPr>
          <p:cNvSpPr>
            <a:spLocks noGrp="1"/>
          </p:cNvSpPr>
          <p:nvPr>
            <p:ph type="title"/>
          </p:nvPr>
        </p:nvSpPr>
        <p:spPr/>
        <p:txBody>
          <a:bodyPr vert="horz" lIns="91440" tIns="45720" rIns="91440" bIns="45720" rtlCol="0" anchor="b">
            <a:normAutofit/>
          </a:bodyPr>
          <a:lstStyle/>
          <a:p>
            <a:r>
              <a:rPr lang="en-US" sz="6600" err="1">
                <a:solidFill>
                  <a:schemeClr val="tx1">
                    <a:lumMod val="85000"/>
                    <a:lumOff val="15000"/>
                  </a:schemeClr>
                </a:solidFill>
              </a:rPr>
              <a:t>Chương</a:t>
            </a:r>
            <a:r>
              <a:rPr lang="en-US" sz="6600">
                <a:solidFill>
                  <a:schemeClr val="tx1">
                    <a:lumMod val="85000"/>
                    <a:lumOff val="15000"/>
                  </a:schemeClr>
                </a:solidFill>
              </a:rPr>
              <a:t> </a:t>
            </a:r>
            <a:r>
              <a:rPr lang="en-US" sz="6600" err="1">
                <a:solidFill>
                  <a:schemeClr val="tx1">
                    <a:lumMod val="85000"/>
                    <a:lumOff val="15000"/>
                  </a:schemeClr>
                </a:solidFill>
              </a:rPr>
              <a:t>trình</a:t>
            </a:r>
            <a:r>
              <a:rPr lang="en-US" sz="6600">
                <a:solidFill>
                  <a:schemeClr val="tx1">
                    <a:lumMod val="85000"/>
                    <a:lumOff val="15000"/>
                  </a:schemeClr>
                </a:solidFill>
              </a:rPr>
              <a:t> </a:t>
            </a:r>
            <a:r>
              <a:rPr lang="en-US" sz="6600" err="1">
                <a:solidFill>
                  <a:schemeClr val="tx1">
                    <a:lumMod val="85000"/>
                    <a:lumOff val="15000"/>
                  </a:schemeClr>
                </a:solidFill>
              </a:rPr>
              <a:t>học</a:t>
            </a:r>
            <a:endParaRPr lang="en-US" sz="6600">
              <a:solidFill>
                <a:schemeClr val="tx1">
                  <a:lumMod val="85000"/>
                  <a:lumOff val="15000"/>
                </a:schemeClr>
              </a:solidFill>
            </a:endParaRPr>
          </a:p>
        </p:txBody>
      </p:sp>
      <p:sp>
        <p:nvSpPr>
          <p:cNvPr id="4" name="Footer Placeholder 3">
            <a:extLst>
              <a:ext uri="{FF2B5EF4-FFF2-40B4-BE49-F238E27FC236}">
                <a16:creationId xmlns:a16="http://schemas.microsoft.com/office/drawing/2014/main" id="{16CA7CDA-CDB9-424E-9C2C-E5ECF9D8F944}"/>
              </a:ext>
            </a:extLst>
          </p:cNvPr>
          <p:cNvSpPr>
            <a:spLocks noGrp="1"/>
          </p:cNvSpPr>
          <p:nvPr>
            <p:ph type="ftr" sz="quarter" idx="11"/>
          </p:nvPr>
        </p:nvSpPr>
        <p:spPr/>
        <p:txBody>
          <a:bodyPr/>
          <a:lstStyle/>
          <a:p>
            <a:r>
              <a:rPr lang="vi-VN"/>
              <a:t>Bản quyền thuộc Học viện iBPO. Cấm sao chép dưới mọi hình thức</a:t>
            </a:r>
            <a:endParaRPr lang="en-US"/>
          </a:p>
        </p:txBody>
      </p:sp>
      <p:pic>
        <p:nvPicPr>
          <p:cNvPr id="7" name="Picture 6">
            <a:extLst>
              <a:ext uri="{FF2B5EF4-FFF2-40B4-BE49-F238E27FC236}">
                <a16:creationId xmlns:a16="http://schemas.microsoft.com/office/drawing/2014/main" id="{B8EF016A-833F-4CF4-9E17-EEF382E102EB}"/>
              </a:ext>
            </a:extLst>
          </p:cNvPr>
          <p:cNvPicPr>
            <a:picLocks noChangeAspect="1"/>
          </p:cNvPicPr>
          <p:nvPr/>
        </p:nvPicPr>
        <p:blipFill>
          <a:blip r:embed="rId2"/>
          <a:stretch>
            <a:fillRect/>
          </a:stretch>
        </p:blipFill>
        <p:spPr>
          <a:xfrm>
            <a:off x="1481079" y="1430851"/>
            <a:ext cx="8783276" cy="4925112"/>
          </a:xfrm>
          <a:prstGeom prst="rect">
            <a:avLst/>
          </a:prstGeom>
        </p:spPr>
      </p:pic>
    </p:spTree>
    <p:extLst>
      <p:ext uri="{BB962C8B-B14F-4D97-AF65-F5344CB8AC3E}">
        <p14:creationId xmlns:p14="http://schemas.microsoft.com/office/powerpoint/2010/main" val="39384320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D9DCB-3FFB-4997-B16D-1A7AF56BFDDE}"/>
              </a:ext>
            </a:extLst>
          </p:cNvPr>
          <p:cNvSpPr>
            <a:spLocks noGrp="1"/>
          </p:cNvSpPr>
          <p:nvPr>
            <p:ph type="title"/>
          </p:nvPr>
        </p:nvSpPr>
        <p:spPr/>
        <p:txBody>
          <a:bodyPr/>
          <a:lstStyle/>
          <a:p>
            <a:r>
              <a:rPr lang="en-US"/>
              <a:t>3.3 Tìm hiểu phạm vi nghiệp vụ - domain</a:t>
            </a:r>
            <a:endParaRPr lang="vi-VN"/>
          </a:p>
        </p:txBody>
      </p:sp>
      <p:sp>
        <p:nvSpPr>
          <p:cNvPr id="3" name="Content Placeholder 2">
            <a:extLst>
              <a:ext uri="{FF2B5EF4-FFF2-40B4-BE49-F238E27FC236}">
                <a16:creationId xmlns:a16="http://schemas.microsoft.com/office/drawing/2014/main" id="{F49DBEF5-8F70-4940-BE1B-60F337074248}"/>
              </a:ext>
            </a:extLst>
          </p:cNvPr>
          <p:cNvSpPr>
            <a:spLocks noGrp="1"/>
          </p:cNvSpPr>
          <p:nvPr>
            <p:ph idx="1"/>
          </p:nvPr>
        </p:nvSpPr>
        <p:spPr/>
        <p:txBody>
          <a:bodyPr>
            <a:normAutofit/>
          </a:bodyPr>
          <a:lstStyle/>
          <a:p>
            <a:r>
              <a:rPr lang="en-US" sz="2400">
                <a:latin typeface="Calibri Light" panose="020F0302020204030204" pitchFamily="34" charset="0"/>
                <a:cs typeface="Calibri Light" panose="020F0302020204030204" pitchFamily="34" charset="0"/>
              </a:rPr>
              <a:t>Kiến thức liên quan tới ngành cụ thể: ngân hàng, giáo dục, y tế…Kiến thức rộng, </a:t>
            </a:r>
            <a:r>
              <a:rPr lang="vi-VN" sz="2400">
                <a:latin typeface="Calibri Light" panose="020F0302020204030204" pitchFamily="34" charset="0"/>
                <a:cs typeface="Calibri Light" panose="020F0302020204030204" pitchFamily="34" charset="0"/>
              </a:rPr>
              <a:t>ư</a:t>
            </a:r>
            <a:r>
              <a:rPr lang="en-US" sz="2400">
                <a:latin typeface="Calibri Light" panose="020F0302020204030204" pitchFamily="34" charset="0"/>
                <a:cs typeface="Calibri Light" panose="020F0302020204030204" pitchFamily="34" charset="0"/>
              </a:rPr>
              <a:t>u tiên tìm hiểu các nội dung có liên quan đến dự án.</a:t>
            </a:r>
          </a:p>
          <a:p>
            <a:r>
              <a:rPr lang="en-US" sz="2400">
                <a:latin typeface="Calibri Light" panose="020F0302020204030204" pitchFamily="34" charset="0"/>
                <a:cs typeface="Calibri Light" panose="020F0302020204030204" pitchFamily="34" charset="0"/>
              </a:rPr>
              <a:t>Nguồn để tìm hiểu: Google, tài liệu Khách hàng cung cấp, trao đổi chuyên gia; học ở ĐH</a:t>
            </a:r>
          </a:p>
          <a:p>
            <a:r>
              <a:rPr lang="en-US" sz="2400">
                <a:latin typeface="Calibri Light" panose="020F0302020204030204" pitchFamily="34" charset="0"/>
                <a:cs typeface="Calibri Light" panose="020F0302020204030204" pitchFamily="34" charset="0"/>
              </a:rPr>
              <a:t>Cách thức tìm hiểu: khái niệm - thuật ngữ; Mô hình Kinh doanh, nghiệp vụ </a:t>
            </a:r>
            <a:r>
              <a:rPr lang="vi-VN" sz="2400">
                <a:latin typeface="Calibri Light" panose="020F0302020204030204" pitchFamily="34" charset="0"/>
                <a:cs typeface="Calibri Light" panose="020F0302020204030204" pitchFamily="34" charset="0"/>
              </a:rPr>
              <a:t>Sản phẩm</a:t>
            </a:r>
            <a:r>
              <a:rPr lang="en-US" sz="2400">
                <a:latin typeface="Calibri Light" panose="020F0302020204030204" pitchFamily="34" charset="0"/>
                <a:cs typeface="Calibri Light" panose="020F0302020204030204" pitchFamily="34" charset="0"/>
              </a:rPr>
              <a:t> liên quan; </a:t>
            </a:r>
            <a:r>
              <a:rPr lang="vi-VN" sz="2400">
                <a:latin typeface="Calibri Light" panose="020F0302020204030204" pitchFamily="34" charset="0"/>
                <a:cs typeface="Calibri Light" panose="020F0302020204030204" pitchFamily="34" charset="0"/>
              </a:rPr>
              <a:t>Sản phẩm</a:t>
            </a:r>
            <a:r>
              <a:rPr lang="en-US" sz="2400">
                <a:latin typeface="Calibri Light" panose="020F0302020204030204" pitchFamily="34" charset="0"/>
                <a:cs typeface="Calibri Light" panose="020F0302020204030204" pitchFamily="34" charset="0"/>
              </a:rPr>
              <a:t> đối thủ t</a:t>
            </a:r>
            <a:r>
              <a:rPr lang="vi-VN" sz="2400">
                <a:latin typeface="Calibri Light" panose="020F0302020204030204" pitchFamily="34" charset="0"/>
                <a:cs typeface="Calibri Light" panose="020F0302020204030204" pitchFamily="34" charset="0"/>
              </a:rPr>
              <a:t>ư</a:t>
            </a:r>
            <a:r>
              <a:rPr lang="en-US" sz="2400">
                <a:latin typeface="Calibri Light" panose="020F0302020204030204" pitchFamily="34" charset="0"/>
                <a:cs typeface="Calibri Light" panose="020F0302020204030204" pitchFamily="34" charset="0"/>
              </a:rPr>
              <a:t>ơng tự; Đóng thử khách hàng</a:t>
            </a:r>
          </a:p>
          <a:p>
            <a:pPr marL="182875" indent="0">
              <a:buNone/>
            </a:pPr>
            <a:r>
              <a:rPr lang="en-US" sz="2400">
                <a:latin typeface="Calibri Light" panose="020F0302020204030204" pitchFamily="34" charset="0"/>
                <a:cs typeface="Calibri Light" panose="020F0302020204030204" pitchFamily="34" charset="0"/>
              </a:rPr>
              <a:t>=&gt; Chủ động tìm hiểu domain tr</a:t>
            </a:r>
            <a:r>
              <a:rPr lang="vi-VN" sz="2400">
                <a:latin typeface="Calibri Light" panose="020F0302020204030204" pitchFamily="34" charset="0"/>
                <a:cs typeface="Calibri Light" panose="020F0302020204030204" pitchFamily="34" charset="0"/>
              </a:rPr>
              <a:t>ước khi gặp Khách hàng; Chủ động các đề xuất Sản phẩm; Không thụ động chờ Khách hàng đưa yêu cầu.</a:t>
            </a:r>
          </a:p>
        </p:txBody>
      </p:sp>
      <p:sp>
        <p:nvSpPr>
          <p:cNvPr id="5" name="Footer Placeholder 4">
            <a:extLst>
              <a:ext uri="{FF2B5EF4-FFF2-40B4-BE49-F238E27FC236}">
                <a16:creationId xmlns:a16="http://schemas.microsoft.com/office/drawing/2014/main" id="{0B207F16-D23E-4245-8961-31F8E718ED5F}"/>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3737346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007D1-9633-49CA-8327-D6896857EEDB}"/>
              </a:ext>
            </a:extLst>
          </p:cNvPr>
          <p:cNvSpPr>
            <a:spLocks noGrp="1"/>
          </p:cNvSpPr>
          <p:nvPr>
            <p:ph type="title"/>
          </p:nvPr>
        </p:nvSpPr>
        <p:spPr/>
        <p:txBody>
          <a:bodyPr/>
          <a:lstStyle/>
          <a:p>
            <a:r>
              <a:rPr lang="en-US">
                <a:cs typeface="Calibri Light" panose="020F0302020204030204" pitchFamily="34" charset="0"/>
              </a:rPr>
              <a:t>3.4 Các loại yêu cầu</a:t>
            </a:r>
            <a:endParaRPr lang="vi-VN">
              <a:cs typeface="Calibri Light" panose="020F0302020204030204" pitchFamily="34" charset="0"/>
            </a:endParaRPr>
          </a:p>
        </p:txBody>
      </p:sp>
      <p:sp>
        <p:nvSpPr>
          <p:cNvPr id="3" name="Content Placeholder 2">
            <a:extLst>
              <a:ext uri="{FF2B5EF4-FFF2-40B4-BE49-F238E27FC236}">
                <a16:creationId xmlns:a16="http://schemas.microsoft.com/office/drawing/2014/main" id="{5A66D326-A46F-4BB5-BDCA-A13BEE2433A1}"/>
              </a:ext>
            </a:extLst>
          </p:cNvPr>
          <p:cNvSpPr>
            <a:spLocks noGrp="1"/>
          </p:cNvSpPr>
          <p:nvPr>
            <p:ph idx="1"/>
          </p:nvPr>
        </p:nvSpPr>
        <p:spPr/>
        <p:txBody>
          <a:bodyPr>
            <a:normAutofit/>
          </a:bodyPr>
          <a:lstStyle/>
          <a:p>
            <a:r>
              <a:rPr lang="vi-VN" sz="2400">
                <a:latin typeface="+mj-lt"/>
              </a:rPr>
              <a:t>Yêu cầu nghiệp vụ </a:t>
            </a:r>
          </a:p>
          <a:p>
            <a:r>
              <a:rPr lang="vi-VN" sz="2400">
                <a:latin typeface="+mj-lt"/>
              </a:rPr>
              <a:t>Yêu cầu của các bên liên quan</a:t>
            </a:r>
          </a:p>
          <a:p>
            <a:r>
              <a:rPr lang="vi-VN" sz="2400">
                <a:latin typeface="+mj-lt"/>
              </a:rPr>
              <a:t>Yêu cầu chức năng </a:t>
            </a:r>
          </a:p>
          <a:p>
            <a:r>
              <a:rPr lang="vi-VN" sz="2400">
                <a:latin typeface="+mj-lt"/>
              </a:rPr>
              <a:t>Yêu cầu phi chức năng</a:t>
            </a:r>
          </a:p>
          <a:p>
            <a:r>
              <a:rPr lang="vi-VN" sz="2400">
                <a:latin typeface="+mj-lt"/>
              </a:rPr>
              <a:t>Yêu cầu công nghệ</a:t>
            </a:r>
          </a:p>
          <a:p>
            <a:r>
              <a:rPr lang="vi-VN" sz="2400">
                <a:latin typeface="+mj-lt"/>
              </a:rPr>
              <a:t>Yêu cầu dự án: quản lý, chuyển giao kết quả...</a:t>
            </a:r>
          </a:p>
          <a:p>
            <a:r>
              <a:rPr lang="vi-VN" sz="2400">
                <a:latin typeface="+mj-lt"/>
              </a:rPr>
              <a:t>Yêu cầu về chất lượng</a:t>
            </a:r>
          </a:p>
          <a:p>
            <a:r>
              <a:rPr lang="vi-VN" sz="2400">
                <a:latin typeface="+mj-lt"/>
              </a:rPr>
              <a:t>........</a:t>
            </a:r>
          </a:p>
        </p:txBody>
      </p:sp>
      <p:sp>
        <p:nvSpPr>
          <p:cNvPr id="5" name="Footer Placeholder 4">
            <a:extLst>
              <a:ext uri="{FF2B5EF4-FFF2-40B4-BE49-F238E27FC236}">
                <a16:creationId xmlns:a16="http://schemas.microsoft.com/office/drawing/2014/main" id="{638890BB-45E7-440B-B207-941CB46237DE}"/>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26995313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B94F5-B0C6-4B48-A78C-D090D8C6DC34}"/>
              </a:ext>
            </a:extLst>
          </p:cNvPr>
          <p:cNvSpPr>
            <a:spLocks noGrp="1"/>
          </p:cNvSpPr>
          <p:nvPr>
            <p:ph type="title"/>
          </p:nvPr>
        </p:nvSpPr>
        <p:spPr/>
        <p:txBody>
          <a:bodyPr/>
          <a:lstStyle/>
          <a:p>
            <a:r>
              <a:rPr lang="vi-VN">
                <a:latin typeface="Calibri" panose="020F0502020204030204" pitchFamily="34" charset="0"/>
                <a:cs typeface="Calibri" panose="020F0502020204030204" pitchFamily="34" charset="0"/>
              </a:rPr>
              <a:t>3.5 Kỹ thuật thu thập</a:t>
            </a:r>
          </a:p>
        </p:txBody>
      </p:sp>
      <p:sp>
        <p:nvSpPr>
          <p:cNvPr id="3" name="Content Placeholder 2">
            <a:extLst>
              <a:ext uri="{FF2B5EF4-FFF2-40B4-BE49-F238E27FC236}">
                <a16:creationId xmlns:a16="http://schemas.microsoft.com/office/drawing/2014/main" id="{5C721374-2A43-4761-BB15-D99FC2891495}"/>
              </a:ext>
            </a:extLst>
          </p:cNvPr>
          <p:cNvSpPr>
            <a:spLocks noGrp="1"/>
          </p:cNvSpPr>
          <p:nvPr>
            <p:ph idx="1"/>
          </p:nvPr>
        </p:nvSpPr>
        <p:spPr/>
        <p:txBody>
          <a:bodyPr>
            <a:noAutofit/>
          </a:bodyPr>
          <a:lstStyle/>
          <a:p>
            <a:pPr>
              <a:lnSpc>
                <a:spcPct val="150000"/>
              </a:lnSpc>
            </a:pPr>
            <a:r>
              <a:rPr lang="vi-VN" sz="2400">
                <a:latin typeface="Calibri" panose="020F0502020204030204" pitchFamily="34" charset="0"/>
                <a:cs typeface="Calibri" panose="020F0502020204030204" pitchFamily="34" charset="0"/>
              </a:rPr>
              <a:t>Interview - Phỏng vấn dạng trao đổi trực tiếp, gặp stakeholder để thu thập thông tin và yêu cầu</a:t>
            </a:r>
          </a:p>
          <a:p>
            <a:pPr>
              <a:lnSpc>
                <a:spcPct val="150000"/>
              </a:lnSpc>
            </a:pPr>
            <a:r>
              <a:rPr lang="vi-VN" sz="2400">
                <a:latin typeface="Calibri" panose="020F0502020204030204" pitchFamily="34" charset="0"/>
                <a:cs typeface="Calibri" panose="020F0502020204030204" pitchFamily="34" charset="0"/>
              </a:rPr>
              <a:t>Focus group - Lấy ý kiến nhóm tổ chức cuộc họp nhóm để lấy những ý kiến và yêu cầu về sản phẩm và dự án. Người điều hành cuộc họp sẽ điều khiển cuộc họp thảo luận về các ý tưởng</a:t>
            </a:r>
          </a:p>
          <a:p>
            <a:pPr>
              <a:lnSpc>
                <a:spcPct val="150000"/>
              </a:lnSpc>
            </a:pPr>
            <a:r>
              <a:rPr lang="vi-VN" sz="2400">
                <a:latin typeface="Calibri" panose="020F0502020204030204" pitchFamily="34" charset="0"/>
                <a:cs typeface="Calibri" panose="020F0502020204030204" pitchFamily="34" charset="0"/>
              </a:rPr>
              <a:t>Workshops - Tổ chức cuộc hội thảo gồm những người có quan điểm khác nhau, thảo luận và thống nhất về yêu cầu.</a:t>
            </a:r>
          </a:p>
        </p:txBody>
      </p:sp>
      <p:sp>
        <p:nvSpPr>
          <p:cNvPr id="5" name="Footer Placeholder 4">
            <a:extLst>
              <a:ext uri="{FF2B5EF4-FFF2-40B4-BE49-F238E27FC236}">
                <a16:creationId xmlns:a16="http://schemas.microsoft.com/office/drawing/2014/main" id="{45AE1AF1-CA05-4C16-952E-C91043967652}"/>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1301006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B94F5-B0C6-4B48-A78C-D090D8C6DC34}"/>
              </a:ext>
            </a:extLst>
          </p:cNvPr>
          <p:cNvSpPr>
            <a:spLocks noGrp="1"/>
          </p:cNvSpPr>
          <p:nvPr>
            <p:ph type="title"/>
          </p:nvPr>
        </p:nvSpPr>
        <p:spPr/>
        <p:txBody>
          <a:bodyPr/>
          <a:lstStyle/>
          <a:p>
            <a:r>
              <a:rPr lang="vi-VN">
                <a:latin typeface="Calibri" panose="020F0502020204030204" pitchFamily="34" charset="0"/>
                <a:cs typeface="Calibri" panose="020F0502020204030204" pitchFamily="34" charset="0"/>
              </a:rPr>
              <a:t>3.6 Kỹ thuật thu thập</a:t>
            </a:r>
          </a:p>
        </p:txBody>
      </p:sp>
      <p:sp>
        <p:nvSpPr>
          <p:cNvPr id="3" name="Content Placeholder 2">
            <a:extLst>
              <a:ext uri="{FF2B5EF4-FFF2-40B4-BE49-F238E27FC236}">
                <a16:creationId xmlns:a16="http://schemas.microsoft.com/office/drawing/2014/main" id="{5C721374-2A43-4761-BB15-D99FC2891495}"/>
              </a:ext>
            </a:extLst>
          </p:cNvPr>
          <p:cNvSpPr>
            <a:spLocks noGrp="1"/>
          </p:cNvSpPr>
          <p:nvPr>
            <p:ph idx="1"/>
          </p:nvPr>
        </p:nvSpPr>
        <p:spPr>
          <a:xfrm>
            <a:off x="1097280" y="1439956"/>
            <a:ext cx="10058400" cy="4648327"/>
          </a:xfrm>
        </p:spPr>
        <p:txBody>
          <a:bodyPr>
            <a:noAutofit/>
          </a:bodyPr>
          <a:lstStyle/>
          <a:p>
            <a:pPr>
              <a:lnSpc>
                <a:spcPct val="150000"/>
              </a:lnSpc>
            </a:pPr>
            <a:r>
              <a:rPr lang="vi-VN" sz="2300">
                <a:latin typeface="Calibri" panose="020F0502020204030204" pitchFamily="34" charset="0"/>
                <a:cs typeface="Calibri" panose="020F0502020204030204" pitchFamily="34" charset="0"/>
              </a:rPr>
              <a:t>Prototypes - Mô hình mẫu thử nghiệm thu thập thông tin phản hồi về các yêu cầu của các chủ thể liên quan bằng cách đưa ra một mô hình mẫu ban đầu của sản phẩm dự kiến đó trước khi bắt tay vào tạo ra sản phẩm trong thực tế.</a:t>
            </a:r>
          </a:p>
          <a:p>
            <a:pPr>
              <a:lnSpc>
                <a:spcPct val="150000"/>
              </a:lnSpc>
            </a:pPr>
            <a:r>
              <a:rPr lang="vi-VN" sz="2300">
                <a:latin typeface="Calibri" panose="020F0502020204030204" pitchFamily="34" charset="0"/>
                <a:cs typeface="Calibri" panose="020F0502020204030204" pitchFamily="34" charset="0"/>
              </a:rPr>
              <a:t>Một số kỹ thuật khác: Brainstorming; Questionnaires &amp; Surveys; Observations...</a:t>
            </a:r>
          </a:p>
          <a:p>
            <a:pPr marL="182875" indent="0">
              <a:lnSpc>
                <a:spcPct val="150000"/>
              </a:lnSpc>
              <a:buNone/>
            </a:pPr>
            <a:r>
              <a:rPr lang="vi-VN" sz="2300">
                <a:solidFill>
                  <a:srgbClr val="FF0000"/>
                </a:solidFill>
                <a:latin typeface="Calibri" panose="020F0502020204030204" pitchFamily="34" charset="0"/>
                <a:cs typeface="Calibri" panose="020F0502020204030204" pitchFamily="34" charset="0"/>
              </a:rPr>
              <a:t>=&gt;Thu thập Áp dụng quy tắc 80/20 (20% tính năng quan trọng có thể đáp ứng được 80% tần suất sử dụng của người dùng, và tập trung vào các tính năng đó để xây dựng nó mượt mà trước. </a:t>
            </a:r>
          </a:p>
        </p:txBody>
      </p:sp>
      <p:sp>
        <p:nvSpPr>
          <p:cNvPr id="5" name="Footer Placeholder 4">
            <a:extLst>
              <a:ext uri="{FF2B5EF4-FFF2-40B4-BE49-F238E27FC236}">
                <a16:creationId xmlns:a16="http://schemas.microsoft.com/office/drawing/2014/main" id="{C97BA5DE-4F05-41E6-ABD4-D25EB4E6FA68}"/>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31939014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5A03B8-D723-4963-BEF1-3AA6C27E6B87}"/>
              </a:ext>
            </a:extLst>
          </p:cNvPr>
          <p:cNvSpPr>
            <a:spLocks noGrp="1"/>
          </p:cNvSpPr>
          <p:nvPr>
            <p:ph type="title"/>
          </p:nvPr>
        </p:nvSpPr>
        <p:spPr/>
        <p:txBody>
          <a:bodyPr>
            <a:normAutofit fontScale="90000"/>
          </a:bodyPr>
          <a:lstStyle/>
          <a:p>
            <a:r>
              <a:rPr lang="vi-VN"/>
              <a:t>3.7 Kỹ thuật chuẩn bị xây dựng bộ yêu cầu</a:t>
            </a:r>
          </a:p>
        </p:txBody>
      </p:sp>
      <p:sp>
        <p:nvSpPr>
          <p:cNvPr id="4" name="Text Placeholder 3">
            <a:extLst>
              <a:ext uri="{FF2B5EF4-FFF2-40B4-BE49-F238E27FC236}">
                <a16:creationId xmlns:a16="http://schemas.microsoft.com/office/drawing/2014/main" id="{A941CA93-20AA-42EC-B9AC-9F97F4FAC0BD}"/>
              </a:ext>
            </a:extLst>
          </p:cNvPr>
          <p:cNvSpPr>
            <a:spLocks noGrp="1"/>
          </p:cNvSpPr>
          <p:nvPr>
            <p:ph type="body" idx="1"/>
          </p:nvPr>
        </p:nvSpPr>
        <p:spPr>
          <a:xfrm>
            <a:off x="1097280" y="1520376"/>
            <a:ext cx="3224199" cy="736282"/>
          </a:xfrm>
        </p:spPr>
        <p:style>
          <a:lnRef idx="3">
            <a:schemeClr val="lt1"/>
          </a:lnRef>
          <a:fillRef idx="1">
            <a:schemeClr val="accent1"/>
          </a:fillRef>
          <a:effectRef idx="1">
            <a:schemeClr val="accent1"/>
          </a:effectRef>
          <a:fontRef idx="minor">
            <a:schemeClr val="lt1"/>
          </a:fontRef>
        </p:style>
        <p:txBody>
          <a:bodyPr>
            <a:normAutofit/>
          </a:bodyPr>
          <a:lstStyle/>
          <a:p>
            <a:r>
              <a:rPr lang="en-US" cap="none">
                <a:solidFill>
                  <a:schemeClr val="bg1"/>
                </a:solidFill>
              </a:rPr>
              <a:t>Xây dựng sản phẩm đóng gói mới (Package)</a:t>
            </a:r>
            <a:endParaRPr lang="vi-VN" cap="none">
              <a:solidFill>
                <a:schemeClr val="bg1"/>
              </a:solidFill>
            </a:endParaRPr>
          </a:p>
        </p:txBody>
      </p:sp>
      <p:sp>
        <p:nvSpPr>
          <p:cNvPr id="13" name="Content Placeholder 12">
            <a:extLst>
              <a:ext uri="{FF2B5EF4-FFF2-40B4-BE49-F238E27FC236}">
                <a16:creationId xmlns:a16="http://schemas.microsoft.com/office/drawing/2014/main" id="{8E16649D-C1D9-439C-A338-1031CC9BF4E3}"/>
              </a:ext>
            </a:extLst>
          </p:cNvPr>
          <p:cNvSpPr>
            <a:spLocks noGrp="1"/>
          </p:cNvSpPr>
          <p:nvPr>
            <p:ph sz="half" idx="2"/>
          </p:nvPr>
        </p:nvSpPr>
        <p:spPr>
          <a:xfrm>
            <a:off x="939452" y="2430231"/>
            <a:ext cx="3507287" cy="4007639"/>
          </a:xfrm>
        </p:spPr>
        <p:txBody>
          <a:bodyPr>
            <a:noAutofit/>
          </a:bodyPr>
          <a:lstStyle/>
          <a:p>
            <a:pPr marL="457200" indent="-284163"/>
            <a:r>
              <a:rPr lang="en-US" sz="1500"/>
              <a:t>Brainstorming: Thảo luận</a:t>
            </a:r>
          </a:p>
          <a:p>
            <a:pPr marL="457200" indent="-284163"/>
            <a:r>
              <a:rPr lang="en-US" sz="1500"/>
              <a:t>Data Mining: Nghiên cứu dữ liệu</a:t>
            </a:r>
          </a:p>
          <a:p>
            <a:pPr marL="457200" indent="-284163">
              <a:lnSpc>
                <a:spcPct val="100000"/>
              </a:lnSpc>
            </a:pPr>
            <a:r>
              <a:rPr lang="en-US" sz="1500"/>
              <a:t>Document Analysis: Nghiên cứu tài liệu</a:t>
            </a:r>
          </a:p>
          <a:p>
            <a:pPr marL="457200" indent="-284163"/>
            <a:r>
              <a:rPr lang="en-US" sz="1500"/>
              <a:t>Estimation: Ước lượng</a:t>
            </a:r>
          </a:p>
          <a:p>
            <a:pPr marL="457200" indent="-284163"/>
            <a:r>
              <a:rPr lang="en-US" sz="1500"/>
              <a:t>Interviews: Phỏng vấn, khảo sát</a:t>
            </a:r>
          </a:p>
          <a:p>
            <a:pPr marL="457200" indent="-284163"/>
            <a:r>
              <a:rPr lang="en-US" sz="1500"/>
              <a:t>Mind Mapping: Bản đồ tư duy</a:t>
            </a:r>
          </a:p>
          <a:p>
            <a:pPr marL="457200" indent="-284163"/>
            <a:r>
              <a:rPr lang="en-US" sz="1500"/>
              <a:t>Risk Analysis and Management: Phân tích và quản lý rủi ro</a:t>
            </a:r>
          </a:p>
          <a:p>
            <a:pPr marL="457200" indent="-284163"/>
            <a:r>
              <a:rPr lang="en-US" sz="1500"/>
              <a:t>Stakeholder List, Map, Personas: Lập danh sách, mối liên quan và xây dựng quan hệ với những người liên quan (Khách hàng mục tiêu, lãnh đạo, đội dự án, chuyên gia ngành)</a:t>
            </a:r>
          </a:p>
        </p:txBody>
      </p:sp>
      <p:sp>
        <p:nvSpPr>
          <p:cNvPr id="6" name="Text Placeholder 5">
            <a:extLst>
              <a:ext uri="{FF2B5EF4-FFF2-40B4-BE49-F238E27FC236}">
                <a16:creationId xmlns:a16="http://schemas.microsoft.com/office/drawing/2014/main" id="{F024A28B-D267-4998-9788-CEDA7657824E}"/>
              </a:ext>
            </a:extLst>
          </p:cNvPr>
          <p:cNvSpPr>
            <a:spLocks noGrp="1"/>
          </p:cNvSpPr>
          <p:nvPr>
            <p:ph type="body" sz="quarter" idx="3"/>
          </p:nvPr>
        </p:nvSpPr>
        <p:spPr>
          <a:xfrm>
            <a:off x="7928974" y="1520376"/>
            <a:ext cx="3226705" cy="736282"/>
          </a:xfrm>
        </p:spPr>
        <p:style>
          <a:lnRef idx="3">
            <a:schemeClr val="lt1"/>
          </a:lnRef>
          <a:fillRef idx="1">
            <a:schemeClr val="accent1"/>
          </a:fillRef>
          <a:effectRef idx="1">
            <a:schemeClr val="accent1"/>
          </a:effectRef>
          <a:fontRef idx="minor">
            <a:schemeClr val="lt1"/>
          </a:fontRef>
        </p:style>
        <p:txBody>
          <a:bodyPr>
            <a:normAutofit fontScale="92500" lnSpcReduction="20000"/>
          </a:bodyPr>
          <a:lstStyle/>
          <a:p>
            <a:r>
              <a:rPr lang="en-US" cap="none">
                <a:solidFill>
                  <a:schemeClr val="bg1"/>
                </a:solidFill>
              </a:rPr>
              <a:t>Tùy biến sản phẩm có sẵn theo yêu cầu khách hàng (Customize)</a:t>
            </a:r>
            <a:endParaRPr lang="vi-VN" cap="none">
              <a:solidFill>
                <a:schemeClr val="bg1"/>
              </a:solidFill>
            </a:endParaRPr>
          </a:p>
        </p:txBody>
      </p:sp>
      <p:sp>
        <p:nvSpPr>
          <p:cNvPr id="14" name="Content Placeholder 13">
            <a:extLst>
              <a:ext uri="{FF2B5EF4-FFF2-40B4-BE49-F238E27FC236}">
                <a16:creationId xmlns:a16="http://schemas.microsoft.com/office/drawing/2014/main" id="{92CE7E88-188D-4765-A6FF-BE35848B5517}"/>
              </a:ext>
            </a:extLst>
          </p:cNvPr>
          <p:cNvSpPr>
            <a:spLocks noGrp="1"/>
          </p:cNvSpPr>
          <p:nvPr>
            <p:ph sz="quarter" idx="4"/>
          </p:nvPr>
        </p:nvSpPr>
        <p:spPr>
          <a:xfrm>
            <a:off x="7928974" y="2418914"/>
            <a:ext cx="3226705" cy="3750288"/>
          </a:xfrm>
        </p:spPr>
        <p:txBody>
          <a:bodyPr>
            <a:normAutofit fontScale="92500" lnSpcReduction="10000"/>
          </a:bodyPr>
          <a:lstStyle/>
          <a:p>
            <a:pPr marL="457200" indent="-346075"/>
            <a:r>
              <a:rPr lang="en-US" sz="1600"/>
              <a:t>Data Mining: Nghiên cứu dữ liệu</a:t>
            </a:r>
          </a:p>
          <a:p>
            <a:pPr marL="457200" indent="-346075"/>
            <a:r>
              <a:rPr lang="en-US" sz="1600"/>
              <a:t>Document Analysis: Nghiên cứu tài liệu</a:t>
            </a:r>
          </a:p>
          <a:p>
            <a:pPr marL="457200" indent="-346075"/>
            <a:r>
              <a:rPr lang="en-US" sz="1600"/>
              <a:t>Estimation: Ước lượng</a:t>
            </a:r>
          </a:p>
          <a:p>
            <a:pPr marL="457200" indent="-346075"/>
            <a:r>
              <a:rPr lang="en-US" sz="1600"/>
              <a:t>Interviews: Phỏng vấn, khảo sát</a:t>
            </a:r>
          </a:p>
          <a:p>
            <a:pPr marL="457200" indent="-346075"/>
            <a:r>
              <a:rPr lang="en-US" sz="1600"/>
              <a:t>Mind Mapping: Bản đồ tư duy</a:t>
            </a:r>
          </a:p>
          <a:p>
            <a:pPr marL="457200" indent="-346075"/>
            <a:r>
              <a:rPr lang="en-US" sz="1600"/>
              <a:t>Risk Analysis and Management: Phân tích và quản lý rủi ro</a:t>
            </a:r>
          </a:p>
          <a:p>
            <a:pPr marL="457200" indent="-346075"/>
            <a:r>
              <a:rPr lang="en-US" sz="1600"/>
              <a:t>Stakeholder List, Map, Personas: Lập danh sách, mối liên quan và xây dựng quan hệ với những người liên quan (Khách hàng lãnh đạo, đội dự án)</a:t>
            </a:r>
          </a:p>
        </p:txBody>
      </p:sp>
      <p:sp>
        <p:nvSpPr>
          <p:cNvPr id="15" name="Text Placeholder 14">
            <a:extLst>
              <a:ext uri="{FF2B5EF4-FFF2-40B4-BE49-F238E27FC236}">
                <a16:creationId xmlns:a16="http://schemas.microsoft.com/office/drawing/2014/main" id="{9F05BAE1-9837-4BB9-81A5-4A368BB03E11}"/>
              </a:ext>
            </a:extLst>
          </p:cNvPr>
          <p:cNvSpPr>
            <a:spLocks noGrp="1"/>
          </p:cNvSpPr>
          <p:nvPr>
            <p:ph type="body" sz="quarter" idx="13"/>
          </p:nvPr>
        </p:nvSpPr>
        <p:spPr>
          <a:xfrm>
            <a:off x="4597051" y="1520376"/>
            <a:ext cx="3093930" cy="736282"/>
          </a:xfrm>
        </p:spPr>
        <p:style>
          <a:lnRef idx="3">
            <a:schemeClr val="lt1"/>
          </a:lnRef>
          <a:fillRef idx="1">
            <a:schemeClr val="accent1"/>
          </a:fillRef>
          <a:effectRef idx="1">
            <a:schemeClr val="accent1"/>
          </a:effectRef>
          <a:fontRef idx="minor">
            <a:schemeClr val="lt1"/>
          </a:fontRef>
        </p:style>
        <p:txBody>
          <a:bodyPr/>
          <a:lstStyle/>
          <a:p>
            <a:r>
              <a:rPr lang="en-US" cap="none">
                <a:solidFill>
                  <a:schemeClr val="bg1"/>
                </a:solidFill>
              </a:rPr>
              <a:t>Xây dựng sản phẩm may đo mới (Tayloring)</a:t>
            </a:r>
            <a:endParaRPr lang="vi-VN" cap="none">
              <a:solidFill>
                <a:schemeClr val="bg1"/>
              </a:solidFill>
            </a:endParaRPr>
          </a:p>
        </p:txBody>
      </p:sp>
      <p:sp>
        <p:nvSpPr>
          <p:cNvPr id="16" name="Content Placeholder 15">
            <a:extLst>
              <a:ext uri="{FF2B5EF4-FFF2-40B4-BE49-F238E27FC236}">
                <a16:creationId xmlns:a16="http://schemas.microsoft.com/office/drawing/2014/main" id="{AC9D6DE6-C097-48EB-8BEE-553742F606EC}"/>
              </a:ext>
            </a:extLst>
          </p:cNvPr>
          <p:cNvSpPr>
            <a:spLocks noGrp="1"/>
          </p:cNvSpPr>
          <p:nvPr>
            <p:ph sz="quarter" idx="14"/>
          </p:nvPr>
        </p:nvSpPr>
        <p:spPr>
          <a:xfrm>
            <a:off x="4597051" y="2441887"/>
            <a:ext cx="3093930" cy="3725961"/>
          </a:xfrm>
        </p:spPr>
        <p:txBody>
          <a:bodyPr>
            <a:normAutofit fontScale="92500" lnSpcReduction="20000"/>
          </a:bodyPr>
          <a:lstStyle/>
          <a:p>
            <a:pPr marL="293688" indent="-293688"/>
            <a:r>
              <a:rPr lang="en-US" sz="1600"/>
              <a:t>Brainstorming: Thảo luận</a:t>
            </a:r>
          </a:p>
          <a:p>
            <a:pPr marL="293688" indent="-293688"/>
            <a:r>
              <a:rPr lang="en-US" sz="1600"/>
              <a:t>Data Mining: Nghiên cứu dữ liệu</a:t>
            </a:r>
          </a:p>
          <a:p>
            <a:pPr marL="293688" indent="-293688"/>
            <a:r>
              <a:rPr lang="en-US" sz="1600"/>
              <a:t>Document Analysis: Nghiên cứu tài liệu</a:t>
            </a:r>
          </a:p>
          <a:p>
            <a:pPr marL="293688" indent="-293688"/>
            <a:r>
              <a:rPr lang="en-US" sz="1600"/>
              <a:t>Estimation: Ước lượng</a:t>
            </a:r>
          </a:p>
          <a:p>
            <a:pPr marL="293688" indent="-293688"/>
            <a:r>
              <a:rPr lang="en-US" sz="1600"/>
              <a:t>Interviews: Phỏng vấn, khảo sát</a:t>
            </a:r>
          </a:p>
          <a:p>
            <a:pPr marL="293688" indent="-293688"/>
            <a:r>
              <a:rPr lang="en-US" sz="1600"/>
              <a:t>Mind Mapping: Bản đồ tư duy</a:t>
            </a:r>
          </a:p>
          <a:p>
            <a:pPr marL="293688" indent="-293688"/>
            <a:r>
              <a:rPr lang="en-US" sz="1600"/>
              <a:t>Risk Analysis and Management: Phân tích và quản lý rủi ro</a:t>
            </a:r>
          </a:p>
          <a:p>
            <a:pPr marL="293688" indent="-293688"/>
            <a:r>
              <a:rPr lang="en-US" sz="1600"/>
              <a:t>Stakeholder List, Map, Personas: Lập danh sách, mối liên quan và xây dựng quan hệ với những người liên quan (Khách hàng, lãnh đạo, đội dự án)</a:t>
            </a:r>
          </a:p>
        </p:txBody>
      </p:sp>
      <p:sp>
        <p:nvSpPr>
          <p:cNvPr id="11" name="Text Placeholder 3">
            <a:extLst>
              <a:ext uri="{FF2B5EF4-FFF2-40B4-BE49-F238E27FC236}">
                <a16:creationId xmlns:a16="http://schemas.microsoft.com/office/drawing/2014/main" id="{E38AE723-99E6-4DFA-8D25-1E025E8E3EEF}"/>
              </a:ext>
            </a:extLst>
          </p:cNvPr>
          <p:cNvSpPr txBox="1">
            <a:spLocks/>
          </p:cNvSpPr>
          <p:nvPr/>
        </p:nvSpPr>
        <p:spPr>
          <a:xfrm>
            <a:off x="5474869" y="1220486"/>
            <a:ext cx="3006762" cy="736282"/>
          </a:xfrm>
          <a:prstGeom prst="rect">
            <a:avLst/>
          </a:prstGeom>
        </p:spPr>
        <p:txBody>
          <a:bodyPr vert="horz" lIns="91440" tIns="45720" rIns="91440" bIns="45720" rtlCol="0" anchor="ctr">
            <a:normAutofit/>
          </a:bodyPr>
          <a:lstStyle>
            <a:lvl1pPr marL="0" indent="0" algn="l" defTabSz="914377" rtl="0" eaLnBrk="1" latinLnBrk="0" hangingPunct="1">
              <a:lnSpc>
                <a:spcPct val="90000"/>
              </a:lnSpc>
              <a:spcBef>
                <a:spcPts val="1200"/>
              </a:spcBef>
              <a:spcAft>
                <a:spcPts val="200"/>
              </a:spcAft>
              <a:buClr>
                <a:schemeClr val="accent1"/>
              </a:buClr>
              <a:buSzPct val="100000"/>
              <a:buFont typeface="Wingdings" panose="05000000000000000000" pitchFamily="2" charset="2"/>
              <a:buNone/>
              <a:defRPr sz="2000" b="0" kern="1200" cap="all" baseline="0">
                <a:solidFill>
                  <a:schemeClr val="tx2"/>
                </a:solidFill>
                <a:latin typeface="+mn-lt"/>
                <a:ea typeface="+mn-ea"/>
                <a:cs typeface="+mn-cs"/>
              </a:defRPr>
            </a:lvl1pPr>
            <a:lvl2pPr marL="457189" indent="0" algn="l" defTabSz="914377" rtl="0" eaLnBrk="1" latinLnBrk="0" hangingPunct="1">
              <a:lnSpc>
                <a:spcPct val="90000"/>
              </a:lnSpc>
              <a:spcBef>
                <a:spcPts val="200"/>
              </a:spcBef>
              <a:spcAft>
                <a:spcPts val="400"/>
              </a:spcAft>
              <a:buClr>
                <a:schemeClr val="accent1"/>
              </a:buClr>
              <a:buFont typeface="Wingdings" panose="05000000000000000000" pitchFamily="2" charset="2"/>
              <a:buNone/>
              <a:defRPr sz="2000" b="1" kern="1200">
                <a:solidFill>
                  <a:schemeClr val="tx1">
                    <a:lumMod val="75000"/>
                    <a:lumOff val="25000"/>
                  </a:schemeClr>
                </a:solidFill>
                <a:latin typeface="+mn-lt"/>
                <a:ea typeface="+mn-ea"/>
                <a:cs typeface="+mn-cs"/>
              </a:defRPr>
            </a:lvl2pPr>
            <a:lvl3pPr marL="914377" indent="0" algn="l" defTabSz="914377" rtl="0" eaLnBrk="1" latinLnBrk="0" hangingPunct="1">
              <a:lnSpc>
                <a:spcPct val="90000"/>
              </a:lnSpc>
              <a:spcBef>
                <a:spcPts val="200"/>
              </a:spcBef>
              <a:spcAft>
                <a:spcPts val="400"/>
              </a:spcAft>
              <a:buClr>
                <a:schemeClr val="accent1"/>
              </a:buClr>
              <a:buFont typeface="Calibri" pitchFamily="34" charset="0"/>
              <a:buNone/>
              <a:defRPr sz="1800" b="1" kern="1200">
                <a:solidFill>
                  <a:schemeClr val="tx1">
                    <a:lumMod val="75000"/>
                    <a:lumOff val="25000"/>
                  </a:schemeClr>
                </a:solidFill>
                <a:latin typeface="+mn-lt"/>
                <a:ea typeface="+mn-ea"/>
                <a:cs typeface="+mn-cs"/>
              </a:defRPr>
            </a:lvl3pPr>
            <a:lvl4pPr marL="1371566" indent="0" algn="l" defTabSz="914377"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4pPr>
            <a:lvl5pPr marL="1828754" indent="0" algn="l" defTabSz="914377"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5pPr>
            <a:lvl6pPr marL="2285943" indent="0" algn="l" defTabSz="914377"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131" indent="0" algn="l" defTabSz="914377"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320" indent="0" algn="l" defTabSz="914377"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509" indent="0" algn="l" defTabSz="914377"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endParaRPr lang="vi-VN"/>
          </a:p>
        </p:txBody>
      </p:sp>
      <p:sp>
        <p:nvSpPr>
          <p:cNvPr id="5" name="Footer Placeholder 4">
            <a:extLst>
              <a:ext uri="{FF2B5EF4-FFF2-40B4-BE49-F238E27FC236}">
                <a16:creationId xmlns:a16="http://schemas.microsoft.com/office/drawing/2014/main" id="{37EB0E98-1417-460F-9454-1F5736FA3453}"/>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7149967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5A03B8-D723-4963-BEF1-3AA6C27E6B87}"/>
              </a:ext>
            </a:extLst>
          </p:cNvPr>
          <p:cNvSpPr>
            <a:spLocks noGrp="1"/>
          </p:cNvSpPr>
          <p:nvPr>
            <p:ph type="title"/>
          </p:nvPr>
        </p:nvSpPr>
        <p:spPr/>
        <p:txBody>
          <a:bodyPr>
            <a:normAutofit/>
          </a:bodyPr>
          <a:lstStyle/>
          <a:p>
            <a:r>
              <a:rPr lang="vi-VN"/>
              <a:t>3.8 Kỹ thuật khảo sát yêu cầu</a:t>
            </a:r>
          </a:p>
        </p:txBody>
      </p:sp>
      <p:sp>
        <p:nvSpPr>
          <p:cNvPr id="4" name="Text Placeholder 3">
            <a:extLst>
              <a:ext uri="{FF2B5EF4-FFF2-40B4-BE49-F238E27FC236}">
                <a16:creationId xmlns:a16="http://schemas.microsoft.com/office/drawing/2014/main" id="{A941CA93-20AA-42EC-B9AC-9F97F4FAC0BD}"/>
              </a:ext>
            </a:extLst>
          </p:cNvPr>
          <p:cNvSpPr>
            <a:spLocks noGrp="1"/>
          </p:cNvSpPr>
          <p:nvPr>
            <p:ph type="body" idx="1"/>
          </p:nvPr>
        </p:nvSpPr>
        <p:spPr>
          <a:xfrm>
            <a:off x="1097280" y="1445220"/>
            <a:ext cx="3224199" cy="736282"/>
          </a:xfrm>
        </p:spPr>
        <p:style>
          <a:lnRef idx="3">
            <a:schemeClr val="lt1"/>
          </a:lnRef>
          <a:fillRef idx="1">
            <a:schemeClr val="accent1"/>
          </a:fillRef>
          <a:effectRef idx="1">
            <a:schemeClr val="accent1"/>
          </a:effectRef>
          <a:fontRef idx="minor">
            <a:schemeClr val="lt1"/>
          </a:fontRef>
        </p:style>
        <p:txBody>
          <a:bodyPr>
            <a:normAutofit/>
          </a:bodyPr>
          <a:lstStyle/>
          <a:p>
            <a:r>
              <a:rPr lang="en-US" cap="none">
                <a:solidFill>
                  <a:schemeClr val="bg1"/>
                </a:solidFill>
              </a:rPr>
              <a:t>1. Xây dựng sản phẩm đóng gói mới (Package)</a:t>
            </a:r>
            <a:endParaRPr lang="vi-VN" cap="none">
              <a:solidFill>
                <a:schemeClr val="bg1"/>
              </a:solidFill>
            </a:endParaRPr>
          </a:p>
        </p:txBody>
      </p:sp>
      <p:sp>
        <p:nvSpPr>
          <p:cNvPr id="13" name="Content Placeholder 12">
            <a:extLst>
              <a:ext uri="{FF2B5EF4-FFF2-40B4-BE49-F238E27FC236}">
                <a16:creationId xmlns:a16="http://schemas.microsoft.com/office/drawing/2014/main" id="{8E16649D-C1D9-439C-A338-1031CC9BF4E3}"/>
              </a:ext>
            </a:extLst>
          </p:cNvPr>
          <p:cNvSpPr>
            <a:spLocks noGrp="1"/>
          </p:cNvSpPr>
          <p:nvPr>
            <p:ph sz="half" idx="2"/>
          </p:nvPr>
        </p:nvSpPr>
        <p:spPr>
          <a:xfrm>
            <a:off x="463464" y="2256840"/>
            <a:ext cx="4133588" cy="4143959"/>
          </a:xfrm>
        </p:spPr>
        <p:txBody>
          <a:bodyPr>
            <a:noAutofit/>
          </a:bodyPr>
          <a:lstStyle/>
          <a:p>
            <a:pPr marL="914400" indent="-355600"/>
            <a:r>
              <a:rPr lang="en-US" sz="1500"/>
              <a:t>Benchmarking and Market Analysis: Phân tích và nghiên cứu thị trường</a:t>
            </a:r>
          </a:p>
          <a:p>
            <a:pPr marL="914400" indent="-355600"/>
            <a:r>
              <a:rPr lang="en-US" sz="1500"/>
              <a:t>Concept Modelling: Mô hình hóa tổng quan</a:t>
            </a:r>
          </a:p>
          <a:p>
            <a:pPr marL="914400" indent="-355600"/>
            <a:r>
              <a:rPr lang="en-US" sz="1500"/>
              <a:t>Data Mining: Nghiên cứu dữ liệu</a:t>
            </a:r>
          </a:p>
          <a:p>
            <a:pPr marL="914400" indent="-355600"/>
            <a:r>
              <a:rPr lang="en-US" sz="1500"/>
              <a:t>Document Analysis: Nghiên cứu tài liệu</a:t>
            </a:r>
          </a:p>
          <a:p>
            <a:pPr marL="914400" indent="-355600"/>
            <a:r>
              <a:rPr lang="en-US" sz="1500"/>
              <a:t>Focus group: Nhóm khách hàng mục tiêu</a:t>
            </a:r>
          </a:p>
          <a:p>
            <a:pPr marL="914400" indent="-355600"/>
            <a:r>
              <a:rPr lang="en-US" sz="1500"/>
              <a:t>Interviews: Phỏng vấn, khảo sát</a:t>
            </a:r>
          </a:p>
          <a:p>
            <a:pPr marL="914400" indent="-355600"/>
            <a:r>
              <a:rPr lang="en-US" sz="1500"/>
              <a:t>Mind Mapping: Bản đồ tư duy</a:t>
            </a:r>
          </a:p>
          <a:p>
            <a:pPr marL="914400" indent="-355600"/>
            <a:r>
              <a:rPr lang="en-US" sz="1500"/>
              <a:t>Observation: Quan sát</a:t>
            </a:r>
          </a:p>
          <a:p>
            <a:pPr marL="914400" indent="-355600"/>
            <a:r>
              <a:rPr lang="en-US" sz="1500"/>
              <a:t>Workshop: Hội thảo</a:t>
            </a:r>
          </a:p>
          <a:p>
            <a:pPr marL="914400" indent="-355600"/>
            <a:r>
              <a:rPr lang="en-US" sz="1500"/>
              <a:t>Prototype: Bản mô phỏng</a:t>
            </a:r>
          </a:p>
          <a:p>
            <a:pPr marL="914400" indent="-355600"/>
            <a:r>
              <a:rPr lang="en-US" sz="1500"/>
              <a:t>Survey: Phiếu hỏi</a:t>
            </a:r>
          </a:p>
        </p:txBody>
      </p:sp>
      <p:sp>
        <p:nvSpPr>
          <p:cNvPr id="6" name="Text Placeholder 5">
            <a:extLst>
              <a:ext uri="{FF2B5EF4-FFF2-40B4-BE49-F238E27FC236}">
                <a16:creationId xmlns:a16="http://schemas.microsoft.com/office/drawing/2014/main" id="{F024A28B-D267-4998-9788-CEDA7657824E}"/>
              </a:ext>
            </a:extLst>
          </p:cNvPr>
          <p:cNvSpPr>
            <a:spLocks noGrp="1"/>
          </p:cNvSpPr>
          <p:nvPr>
            <p:ph type="body" sz="quarter" idx="3"/>
          </p:nvPr>
        </p:nvSpPr>
        <p:spPr>
          <a:xfrm>
            <a:off x="7928974" y="1445220"/>
            <a:ext cx="3226705" cy="736282"/>
          </a:xfrm>
        </p:spPr>
        <p:style>
          <a:lnRef idx="3">
            <a:schemeClr val="lt1"/>
          </a:lnRef>
          <a:fillRef idx="1">
            <a:schemeClr val="accent1"/>
          </a:fillRef>
          <a:effectRef idx="1">
            <a:schemeClr val="accent1"/>
          </a:effectRef>
          <a:fontRef idx="minor">
            <a:schemeClr val="lt1"/>
          </a:fontRef>
        </p:style>
        <p:txBody>
          <a:bodyPr>
            <a:normAutofit fontScale="92500" lnSpcReduction="20000"/>
          </a:bodyPr>
          <a:lstStyle/>
          <a:p>
            <a:r>
              <a:rPr lang="en-US" cap="none">
                <a:solidFill>
                  <a:schemeClr val="bg1"/>
                </a:solidFill>
              </a:rPr>
              <a:t>3. Tùy biến sản phẩm có sẵn theo yêu cầu khách hàng (Customize)</a:t>
            </a:r>
            <a:endParaRPr lang="vi-VN" cap="none">
              <a:solidFill>
                <a:schemeClr val="bg1"/>
              </a:solidFill>
            </a:endParaRPr>
          </a:p>
        </p:txBody>
      </p:sp>
      <p:sp>
        <p:nvSpPr>
          <p:cNvPr id="14" name="Content Placeholder 13">
            <a:extLst>
              <a:ext uri="{FF2B5EF4-FFF2-40B4-BE49-F238E27FC236}">
                <a16:creationId xmlns:a16="http://schemas.microsoft.com/office/drawing/2014/main" id="{92CE7E88-188D-4765-A6FF-BE35848B5517}"/>
              </a:ext>
            </a:extLst>
          </p:cNvPr>
          <p:cNvSpPr>
            <a:spLocks noGrp="1"/>
          </p:cNvSpPr>
          <p:nvPr>
            <p:ph sz="quarter" idx="4"/>
          </p:nvPr>
        </p:nvSpPr>
        <p:spPr>
          <a:xfrm>
            <a:off x="7928974" y="2256658"/>
            <a:ext cx="3226705" cy="3703876"/>
          </a:xfrm>
        </p:spPr>
        <p:txBody>
          <a:bodyPr>
            <a:normAutofit/>
          </a:bodyPr>
          <a:lstStyle/>
          <a:p>
            <a:pPr marL="395288" indent="-293688"/>
            <a:r>
              <a:rPr lang="en-US" sz="1600"/>
              <a:t>Data Mining: Nghiên cứu dữ liệu</a:t>
            </a:r>
          </a:p>
          <a:p>
            <a:pPr marL="395288" indent="-293688"/>
            <a:r>
              <a:rPr lang="en-US" sz="1600"/>
              <a:t>Document Analysis: Nghiên cứu tài liệu</a:t>
            </a:r>
          </a:p>
          <a:p>
            <a:pPr marL="395288" indent="-293688"/>
            <a:r>
              <a:rPr lang="en-US" sz="1600"/>
              <a:t>Interviews: Phỏng vấn, khảo sát</a:t>
            </a:r>
          </a:p>
          <a:p>
            <a:pPr marL="395288" indent="-293688"/>
            <a:r>
              <a:rPr lang="en-US" sz="1600"/>
              <a:t>Mind Mapping: Bản đồ tư duy</a:t>
            </a:r>
          </a:p>
          <a:p>
            <a:pPr marL="395288" indent="-293688"/>
            <a:r>
              <a:rPr lang="en-US" sz="1600"/>
              <a:t>Observation: Quan sát</a:t>
            </a:r>
          </a:p>
          <a:p>
            <a:pPr marL="395288" indent="-293688"/>
            <a:r>
              <a:rPr lang="en-US" sz="1600"/>
              <a:t>Survey: Phiếu hỏi</a:t>
            </a:r>
          </a:p>
        </p:txBody>
      </p:sp>
      <p:sp>
        <p:nvSpPr>
          <p:cNvPr id="15" name="Text Placeholder 14">
            <a:extLst>
              <a:ext uri="{FF2B5EF4-FFF2-40B4-BE49-F238E27FC236}">
                <a16:creationId xmlns:a16="http://schemas.microsoft.com/office/drawing/2014/main" id="{9F05BAE1-9837-4BB9-81A5-4A368BB03E11}"/>
              </a:ext>
            </a:extLst>
          </p:cNvPr>
          <p:cNvSpPr>
            <a:spLocks noGrp="1"/>
          </p:cNvSpPr>
          <p:nvPr>
            <p:ph type="body" sz="quarter" idx="13"/>
          </p:nvPr>
        </p:nvSpPr>
        <p:spPr>
          <a:xfrm>
            <a:off x="4597051" y="1445220"/>
            <a:ext cx="3093930" cy="736282"/>
          </a:xfrm>
        </p:spPr>
        <p:style>
          <a:lnRef idx="3">
            <a:schemeClr val="lt1"/>
          </a:lnRef>
          <a:fillRef idx="1">
            <a:schemeClr val="accent1"/>
          </a:fillRef>
          <a:effectRef idx="1">
            <a:schemeClr val="accent1"/>
          </a:effectRef>
          <a:fontRef idx="minor">
            <a:schemeClr val="lt1"/>
          </a:fontRef>
        </p:style>
        <p:txBody>
          <a:bodyPr/>
          <a:lstStyle/>
          <a:p>
            <a:r>
              <a:rPr lang="en-US" cap="none">
                <a:solidFill>
                  <a:schemeClr val="bg1"/>
                </a:solidFill>
              </a:rPr>
              <a:t>2. Xây dựng sản phẩm may đo mới (Tayloring)</a:t>
            </a:r>
            <a:endParaRPr lang="vi-VN" cap="none">
              <a:solidFill>
                <a:schemeClr val="bg1"/>
              </a:solidFill>
            </a:endParaRPr>
          </a:p>
        </p:txBody>
      </p:sp>
      <p:sp>
        <p:nvSpPr>
          <p:cNvPr id="16" name="Content Placeholder 15">
            <a:extLst>
              <a:ext uri="{FF2B5EF4-FFF2-40B4-BE49-F238E27FC236}">
                <a16:creationId xmlns:a16="http://schemas.microsoft.com/office/drawing/2014/main" id="{AC9D6DE6-C097-48EB-8BEE-553742F606EC}"/>
              </a:ext>
            </a:extLst>
          </p:cNvPr>
          <p:cNvSpPr>
            <a:spLocks noGrp="1"/>
          </p:cNvSpPr>
          <p:nvPr>
            <p:ph sz="quarter" idx="14"/>
          </p:nvPr>
        </p:nvSpPr>
        <p:spPr>
          <a:xfrm>
            <a:off x="4597051" y="2280684"/>
            <a:ext cx="3093930" cy="3679850"/>
          </a:xfrm>
        </p:spPr>
        <p:txBody>
          <a:bodyPr>
            <a:normAutofit lnSpcReduction="10000"/>
          </a:bodyPr>
          <a:lstStyle/>
          <a:p>
            <a:pPr marL="519113" indent="-355600"/>
            <a:r>
              <a:rPr lang="en-US" sz="1600"/>
              <a:t>Concept Modelling: Mô hình hóa tổng quan</a:t>
            </a:r>
          </a:p>
          <a:p>
            <a:pPr marL="519113" indent="-355600"/>
            <a:r>
              <a:rPr lang="en-US" sz="1600"/>
              <a:t>Data Mining: Nghiên cứu dữ liệu</a:t>
            </a:r>
          </a:p>
          <a:p>
            <a:pPr marL="519113" indent="-355600"/>
            <a:r>
              <a:rPr lang="en-US" sz="1600"/>
              <a:t>Document Analysis: Nghiên cứu tài liệu</a:t>
            </a:r>
          </a:p>
          <a:p>
            <a:pPr marL="519113" indent="-355600"/>
            <a:r>
              <a:rPr lang="en-US" sz="1600"/>
              <a:t>Interviews: Phỏng vấn, khảo sát</a:t>
            </a:r>
          </a:p>
          <a:p>
            <a:pPr marL="519113" indent="-355600"/>
            <a:r>
              <a:rPr lang="en-US" sz="1600"/>
              <a:t>Mind Mapping: Bản đồ tư duy</a:t>
            </a:r>
          </a:p>
          <a:p>
            <a:pPr marL="519113" indent="-355600"/>
            <a:r>
              <a:rPr lang="en-US" sz="1600"/>
              <a:t>Observation: Quan sát</a:t>
            </a:r>
          </a:p>
          <a:p>
            <a:pPr marL="519113" indent="-355600"/>
            <a:r>
              <a:rPr lang="en-US" sz="1600"/>
              <a:t>Prototype: Bản mô phỏng</a:t>
            </a:r>
          </a:p>
          <a:p>
            <a:pPr marL="519113" indent="-355600"/>
            <a:r>
              <a:rPr lang="en-US" sz="1600"/>
              <a:t>Survey: Phiếu hỏi</a:t>
            </a:r>
          </a:p>
        </p:txBody>
      </p:sp>
      <p:sp>
        <p:nvSpPr>
          <p:cNvPr id="11" name="Text Placeholder 3">
            <a:extLst>
              <a:ext uri="{FF2B5EF4-FFF2-40B4-BE49-F238E27FC236}">
                <a16:creationId xmlns:a16="http://schemas.microsoft.com/office/drawing/2014/main" id="{E38AE723-99E6-4DFA-8D25-1E025E8E3EEF}"/>
              </a:ext>
            </a:extLst>
          </p:cNvPr>
          <p:cNvSpPr txBox="1">
            <a:spLocks/>
          </p:cNvSpPr>
          <p:nvPr/>
        </p:nvSpPr>
        <p:spPr>
          <a:xfrm>
            <a:off x="5474869" y="1220486"/>
            <a:ext cx="3006762" cy="736282"/>
          </a:xfrm>
          <a:prstGeom prst="rect">
            <a:avLst/>
          </a:prstGeom>
        </p:spPr>
        <p:txBody>
          <a:bodyPr vert="horz" lIns="91440" tIns="45720" rIns="91440" bIns="45720" rtlCol="0" anchor="ctr">
            <a:normAutofit/>
          </a:bodyPr>
          <a:lstStyle>
            <a:lvl1pPr marL="0" indent="0" algn="l" defTabSz="914377" rtl="0" eaLnBrk="1" latinLnBrk="0" hangingPunct="1">
              <a:lnSpc>
                <a:spcPct val="90000"/>
              </a:lnSpc>
              <a:spcBef>
                <a:spcPts val="1200"/>
              </a:spcBef>
              <a:spcAft>
                <a:spcPts val="200"/>
              </a:spcAft>
              <a:buClr>
                <a:schemeClr val="accent1"/>
              </a:buClr>
              <a:buSzPct val="100000"/>
              <a:buFont typeface="Wingdings" panose="05000000000000000000" pitchFamily="2" charset="2"/>
              <a:buNone/>
              <a:defRPr sz="2000" b="0" kern="1200" cap="all" baseline="0">
                <a:solidFill>
                  <a:schemeClr val="tx2"/>
                </a:solidFill>
                <a:latin typeface="+mn-lt"/>
                <a:ea typeface="+mn-ea"/>
                <a:cs typeface="+mn-cs"/>
              </a:defRPr>
            </a:lvl1pPr>
            <a:lvl2pPr marL="457189" indent="0" algn="l" defTabSz="914377" rtl="0" eaLnBrk="1" latinLnBrk="0" hangingPunct="1">
              <a:lnSpc>
                <a:spcPct val="90000"/>
              </a:lnSpc>
              <a:spcBef>
                <a:spcPts val="200"/>
              </a:spcBef>
              <a:spcAft>
                <a:spcPts val="400"/>
              </a:spcAft>
              <a:buClr>
                <a:schemeClr val="accent1"/>
              </a:buClr>
              <a:buFont typeface="Wingdings" panose="05000000000000000000" pitchFamily="2" charset="2"/>
              <a:buNone/>
              <a:defRPr sz="2000" b="1" kern="1200">
                <a:solidFill>
                  <a:schemeClr val="tx1">
                    <a:lumMod val="75000"/>
                    <a:lumOff val="25000"/>
                  </a:schemeClr>
                </a:solidFill>
                <a:latin typeface="+mn-lt"/>
                <a:ea typeface="+mn-ea"/>
                <a:cs typeface="+mn-cs"/>
              </a:defRPr>
            </a:lvl2pPr>
            <a:lvl3pPr marL="914377" indent="0" algn="l" defTabSz="914377" rtl="0" eaLnBrk="1" latinLnBrk="0" hangingPunct="1">
              <a:lnSpc>
                <a:spcPct val="90000"/>
              </a:lnSpc>
              <a:spcBef>
                <a:spcPts val="200"/>
              </a:spcBef>
              <a:spcAft>
                <a:spcPts val="400"/>
              </a:spcAft>
              <a:buClr>
                <a:schemeClr val="accent1"/>
              </a:buClr>
              <a:buFont typeface="Calibri" pitchFamily="34" charset="0"/>
              <a:buNone/>
              <a:defRPr sz="1800" b="1" kern="1200">
                <a:solidFill>
                  <a:schemeClr val="tx1">
                    <a:lumMod val="75000"/>
                    <a:lumOff val="25000"/>
                  </a:schemeClr>
                </a:solidFill>
                <a:latin typeface="+mn-lt"/>
                <a:ea typeface="+mn-ea"/>
                <a:cs typeface="+mn-cs"/>
              </a:defRPr>
            </a:lvl3pPr>
            <a:lvl4pPr marL="1371566" indent="0" algn="l" defTabSz="914377"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4pPr>
            <a:lvl5pPr marL="1828754" indent="0" algn="l" defTabSz="914377"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5pPr>
            <a:lvl6pPr marL="2285943" indent="0" algn="l" defTabSz="914377"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131" indent="0" algn="l" defTabSz="914377"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320" indent="0" algn="l" defTabSz="914377"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509" indent="0" algn="l" defTabSz="914377"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endParaRPr lang="vi-VN"/>
          </a:p>
        </p:txBody>
      </p:sp>
      <p:sp>
        <p:nvSpPr>
          <p:cNvPr id="5" name="Footer Placeholder 4">
            <a:extLst>
              <a:ext uri="{FF2B5EF4-FFF2-40B4-BE49-F238E27FC236}">
                <a16:creationId xmlns:a16="http://schemas.microsoft.com/office/drawing/2014/main" id="{9ED7D067-FA9E-4CFB-A86F-78E5B99AD284}"/>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35268413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6C926FC-6CEB-4D48-9DDB-6A21B7090273}"/>
              </a:ext>
            </a:extLst>
          </p:cNvPr>
          <p:cNvSpPr>
            <a:spLocks noGrp="1"/>
          </p:cNvSpPr>
          <p:nvPr>
            <p:ph type="title"/>
          </p:nvPr>
        </p:nvSpPr>
        <p:spPr/>
        <p:txBody>
          <a:bodyPr/>
          <a:lstStyle/>
          <a:p>
            <a:r>
              <a:rPr lang="en-US"/>
              <a:t>Khảo sát yêu cầu</a:t>
            </a:r>
            <a:endParaRPr lang="vi-VN"/>
          </a:p>
        </p:txBody>
      </p:sp>
      <p:sp>
        <p:nvSpPr>
          <p:cNvPr id="10" name="Text Placeholder 9">
            <a:extLst>
              <a:ext uri="{FF2B5EF4-FFF2-40B4-BE49-F238E27FC236}">
                <a16:creationId xmlns:a16="http://schemas.microsoft.com/office/drawing/2014/main" id="{E1861E92-F9C3-4C0F-B5BB-3A81F3F4A5DC}"/>
              </a:ext>
            </a:extLst>
          </p:cNvPr>
          <p:cNvSpPr>
            <a:spLocks noGrp="1"/>
          </p:cNvSpPr>
          <p:nvPr>
            <p:ph type="body" idx="1"/>
          </p:nvPr>
        </p:nvSpPr>
        <p:spPr/>
        <p:txBody>
          <a:bodyPr/>
          <a:lstStyle/>
          <a:p>
            <a:r>
              <a:rPr lang="en-US" cap="none">
                <a:solidFill>
                  <a:schemeClr val="tx1"/>
                </a:solidFill>
              </a:rPr>
              <a:t>2. Xây dựng sản phẩm may đo mới (Tayloring)</a:t>
            </a:r>
            <a:endParaRPr lang="vi-VN" cap="none">
              <a:solidFill>
                <a:schemeClr val="tx1"/>
              </a:solidFill>
            </a:endParaRPr>
          </a:p>
        </p:txBody>
      </p:sp>
      <p:sp>
        <p:nvSpPr>
          <p:cNvPr id="3" name="Footer Placeholder 2">
            <a:extLst>
              <a:ext uri="{FF2B5EF4-FFF2-40B4-BE49-F238E27FC236}">
                <a16:creationId xmlns:a16="http://schemas.microsoft.com/office/drawing/2014/main" id="{F0BF332F-36E1-4344-A7B4-F3D3CA9B1DC4}"/>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15873837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5BD1C8-0726-42C6-ACD8-2540761F67CF}"/>
              </a:ext>
            </a:extLst>
          </p:cNvPr>
          <p:cNvSpPr>
            <a:spLocks noGrp="1"/>
          </p:cNvSpPr>
          <p:nvPr>
            <p:ph type="title"/>
          </p:nvPr>
        </p:nvSpPr>
        <p:spPr/>
        <p:txBody>
          <a:bodyPr/>
          <a:lstStyle/>
          <a:p>
            <a:r>
              <a:rPr lang="en-US"/>
              <a:t>3.8.1 Mục tiêu khảo sát yêu cầu</a:t>
            </a:r>
            <a:endParaRPr lang="vi-VN"/>
          </a:p>
        </p:txBody>
      </p:sp>
      <p:graphicFrame>
        <p:nvGraphicFramePr>
          <p:cNvPr id="6" name="Table 6">
            <a:extLst>
              <a:ext uri="{FF2B5EF4-FFF2-40B4-BE49-F238E27FC236}">
                <a16:creationId xmlns:a16="http://schemas.microsoft.com/office/drawing/2014/main" id="{7D8CC350-DC09-427D-AD68-9876C11813CD}"/>
              </a:ext>
            </a:extLst>
          </p:cNvPr>
          <p:cNvGraphicFramePr>
            <a:graphicFrameLocks noGrp="1"/>
          </p:cNvGraphicFramePr>
          <p:nvPr>
            <p:ph idx="1"/>
            <p:extLst>
              <p:ext uri="{D42A27DB-BD31-4B8C-83A1-F6EECF244321}">
                <p14:modId xmlns:p14="http://schemas.microsoft.com/office/powerpoint/2010/main" val="2691288617"/>
              </p:ext>
            </p:extLst>
          </p:nvPr>
        </p:nvGraphicFramePr>
        <p:xfrm>
          <a:off x="1097281" y="1507385"/>
          <a:ext cx="10058399" cy="4211320"/>
        </p:xfrm>
        <a:graphic>
          <a:graphicData uri="http://schemas.openxmlformats.org/drawingml/2006/table">
            <a:tbl>
              <a:tblPr firstRow="1" bandRow="1">
                <a:tableStyleId>{5C22544A-7EE6-4342-B048-85BDC9FD1C3A}</a:tableStyleId>
              </a:tblPr>
              <a:tblGrid>
                <a:gridCol w="1458348">
                  <a:extLst>
                    <a:ext uri="{9D8B030D-6E8A-4147-A177-3AD203B41FA5}">
                      <a16:colId xmlns:a16="http://schemas.microsoft.com/office/drawing/2014/main" val="75965201"/>
                    </a:ext>
                  </a:extLst>
                </a:gridCol>
                <a:gridCol w="5887232">
                  <a:extLst>
                    <a:ext uri="{9D8B030D-6E8A-4147-A177-3AD203B41FA5}">
                      <a16:colId xmlns:a16="http://schemas.microsoft.com/office/drawing/2014/main" val="445920349"/>
                    </a:ext>
                  </a:extLst>
                </a:gridCol>
                <a:gridCol w="2712819">
                  <a:extLst>
                    <a:ext uri="{9D8B030D-6E8A-4147-A177-3AD203B41FA5}">
                      <a16:colId xmlns:a16="http://schemas.microsoft.com/office/drawing/2014/main" val="3487758016"/>
                    </a:ext>
                  </a:extLst>
                </a:gridCol>
              </a:tblGrid>
              <a:tr h="370840">
                <a:tc>
                  <a:txBody>
                    <a:bodyPr/>
                    <a:lstStyle/>
                    <a:p>
                      <a:r>
                        <a:rPr lang="en-US"/>
                        <a:t>Giai đoạn</a:t>
                      </a:r>
                      <a:endParaRPr lang="vi-VN"/>
                    </a:p>
                  </a:txBody>
                  <a:tcPr/>
                </a:tc>
                <a:tc>
                  <a:txBody>
                    <a:bodyPr/>
                    <a:lstStyle/>
                    <a:p>
                      <a:r>
                        <a:rPr lang="en-US"/>
                        <a:t>Mục tiêu</a:t>
                      </a:r>
                      <a:endParaRPr lang="vi-VN"/>
                    </a:p>
                  </a:txBody>
                  <a:tcPr/>
                </a:tc>
                <a:tc>
                  <a:txBody>
                    <a:bodyPr/>
                    <a:lstStyle/>
                    <a:p>
                      <a:r>
                        <a:rPr lang="en-US"/>
                        <a:t>Kỹ thuật</a:t>
                      </a:r>
                      <a:endParaRPr lang="vi-VN"/>
                    </a:p>
                  </a:txBody>
                  <a:tcPr/>
                </a:tc>
                <a:extLst>
                  <a:ext uri="{0D108BD9-81ED-4DB2-BD59-A6C34878D82A}">
                    <a16:rowId xmlns:a16="http://schemas.microsoft.com/office/drawing/2014/main" val="3286489891"/>
                  </a:ext>
                </a:extLst>
              </a:tr>
              <a:tr h="370840">
                <a:tc>
                  <a:txBody>
                    <a:bodyPr/>
                    <a:lstStyle/>
                    <a:p>
                      <a:r>
                        <a:rPr lang="en-US"/>
                        <a:t>Khởi đầu</a:t>
                      </a:r>
                      <a:endParaRPr lang="vi-VN"/>
                    </a:p>
                  </a:txBody>
                  <a:tcPr/>
                </a:tc>
                <a:tc>
                  <a:txBody>
                    <a:bodyPr/>
                    <a:lstStyle/>
                    <a:p>
                      <a:r>
                        <a:rPr lang="en-US"/>
                        <a:t>Hiểu rõ mong muốn của khách hàng</a:t>
                      </a:r>
                    </a:p>
                  </a:txBody>
                  <a:tcPr/>
                </a:tc>
                <a:tc>
                  <a:txBody>
                    <a:bodyPr/>
                    <a:lstStyle/>
                    <a:p>
                      <a:r>
                        <a:rPr lang="en-US"/>
                        <a:t>Phỏng vấn</a:t>
                      </a:r>
                    </a:p>
                    <a:p>
                      <a:r>
                        <a:rPr lang="en-US"/>
                        <a:t>Quan sát</a:t>
                      </a:r>
                    </a:p>
                    <a:p>
                      <a:r>
                        <a:rPr lang="en-US"/>
                        <a:t>Survey</a:t>
                      </a:r>
                      <a:endParaRPr lang="vi-VN"/>
                    </a:p>
                  </a:txBody>
                  <a:tcPr/>
                </a:tc>
                <a:extLst>
                  <a:ext uri="{0D108BD9-81ED-4DB2-BD59-A6C34878D82A}">
                    <a16:rowId xmlns:a16="http://schemas.microsoft.com/office/drawing/2014/main" val="3201350486"/>
                  </a:ext>
                </a:extLst>
              </a:tr>
              <a:tr h="370840">
                <a:tc>
                  <a:txBody>
                    <a:bodyPr/>
                    <a:lstStyle/>
                    <a:p>
                      <a:endParaRPr lang="vi-VN"/>
                    </a:p>
                  </a:txBody>
                  <a:tcPr/>
                </a:tc>
                <a:tc>
                  <a:txBody>
                    <a:bodyPr/>
                    <a:lstStyle/>
                    <a:p>
                      <a:r>
                        <a:rPr lang="en-US"/>
                        <a:t>Hiểu rõ hiện trạng hệ thống phần cứng, phần mềm, trình độ nhân viên, các nghiệp vụ đang thực hiện, các mẫu, nội dung tài liệu, biểu mẫu, báo cáo đang sử dụng, luật cần tuân thủ</a:t>
                      </a:r>
                    </a:p>
                  </a:txBody>
                  <a:tcPr/>
                </a:tc>
                <a:tc>
                  <a:txBody>
                    <a:bodyPr/>
                    <a:lstStyle/>
                    <a:p>
                      <a:r>
                        <a:rPr lang="en-US"/>
                        <a:t>Phỏng vấn</a:t>
                      </a:r>
                    </a:p>
                    <a:p>
                      <a:r>
                        <a:rPr lang="en-US"/>
                        <a:t>Quan sát</a:t>
                      </a:r>
                    </a:p>
                    <a:p>
                      <a:r>
                        <a:rPr lang="en-US"/>
                        <a:t>Nghiên cứu tài liệu, dữ liệu</a:t>
                      </a:r>
                    </a:p>
                    <a:p>
                      <a:r>
                        <a:rPr lang="en-US"/>
                        <a:t>Survey</a:t>
                      </a:r>
                      <a:endParaRPr lang="vi-VN"/>
                    </a:p>
                  </a:txBody>
                  <a:tcPr/>
                </a:tc>
                <a:extLst>
                  <a:ext uri="{0D108BD9-81ED-4DB2-BD59-A6C34878D82A}">
                    <a16:rowId xmlns:a16="http://schemas.microsoft.com/office/drawing/2014/main" val="365796663"/>
                  </a:ext>
                </a:extLst>
              </a:tr>
              <a:tr h="370840">
                <a:tc>
                  <a:txBody>
                    <a:bodyPr/>
                    <a:lstStyle/>
                    <a:p>
                      <a:r>
                        <a:rPr lang="en-US"/>
                        <a:t>Phát triển và quản lý yêu cầu</a:t>
                      </a:r>
                      <a:endParaRPr lang="vi-VN"/>
                    </a:p>
                  </a:txBody>
                  <a:tcPr/>
                </a:tc>
                <a:tc>
                  <a:txBody>
                    <a:bodyPr/>
                    <a:lstStyle/>
                    <a:p>
                      <a:r>
                        <a:rPr lang="en-US"/>
                        <a:t>Hiểu đúng, đủ, chi tiết từng yêu cầu</a:t>
                      </a:r>
                    </a:p>
                    <a:p>
                      <a:r>
                        <a:rPr lang="en-US"/>
                        <a:t>Kiểm soát rủi ro thay đổi (Quản lý thay đổi)</a:t>
                      </a:r>
                    </a:p>
                  </a:txBody>
                  <a:tcPr/>
                </a:tc>
                <a:tc>
                  <a:txBody>
                    <a:bodyPr/>
                    <a:lstStyle/>
                    <a:p>
                      <a:r>
                        <a:rPr lang="en-US"/>
                        <a:t>Concept Modelling</a:t>
                      </a:r>
                    </a:p>
                    <a:p>
                      <a:r>
                        <a:rPr lang="en-US"/>
                        <a:t>Prototype</a:t>
                      </a:r>
                    </a:p>
                    <a:p>
                      <a:r>
                        <a:rPr lang="en-US"/>
                        <a:t>Xác nhận yêu cầu</a:t>
                      </a:r>
                    </a:p>
                    <a:p>
                      <a:r>
                        <a:rPr lang="en-US"/>
                        <a:t>Quản lý thay đổi</a:t>
                      </a:r>
                    </a:p>
                    <a:p>
                      <a:r>
                        <a:rPr lang="en-US"/>
                        <a:t>Mô hình hóa bằng các diagram (UML, BPMN)</a:t>
                      </a:r>
                    </a:p>
                  </a:txBody>
                  <a:tcPr/>
                </a:tc>
                <a:extLst>
                  <a:ext uri="{0D108BD9-81ED-4DB2-BD59-A6C34878D82A}">
                    <a16:rowId xmlns:a16="http://schemas.microsoft.com/office/drawing/2014/main" val="244858283"/>
                  </a:ext>
                </a:extLst>
              </a:tr>
            </a:tbl>
          </a:graphicData>
        </a:graphic>
      </p:graphicFrame>
      <p:sp>
        <p:nvSpPr>
          <p:cNvPr id="3" name="Footer Placeholder 2">
            <a:extLst>
              <a:ext uri="{FF2B5EF4-FFF2-40B4-BE49-F238E27FC236}">
                <a16:creationId xmlns:a16="http://schemas.microsoft.com/office/drawing/2014/main" id="{D615F971-7C42-42B9-8A7C-0DBA05E7BD23}"/>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36470098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2F56E8-E86E-4868-9A34-5AE73A3DCF28}"/>
              </a:ext>
            </a:extLst>
          </p:cNvPr>
          <p:cNvSpPr>
            <a:spLocks noGrp="1"/>
          </p:cNvSpPr>
          <p:nvPr>
            <p:ph type="ctrTitle"/>
          </p:nvPr>
        </p:nvSpPr>
        <p:spPr>
          <a:xfrm>
            <a:off x="4635318" y="379143"/>
            <a:ext cx="6574972" cy="917487"/>
          </a:xfrm>
        </p:spPr>
        <p:txBody>
          <a:bodyPr vert="horz" lIns="91440" tIns="45720" rIns="91440" bIns="45720" rtlCol="0" anchor="b">
            <a:normAutofit fontScale="90000"/>
          </a:bodyPr>
          <a:lstStyle/>
          <a:p>
            <a:pPr algn="l"/>
            <a:r>
              <a:rPr lang="en-US" sz="3600" b="1">
                <a:solidFill>
                  <a:schemeClr val="tx1">
                    <a:lumMod val="75000"/>
                    <a:lumOff val="25000"/>
                  </a:schemeClr>
                </a:solidFill>
              </a:rPr>
              <a:t>3.8.2 Kỹ thuật khảo sát bằng phỏng vấn</a:t>
            </a:r>
          </a:p>
        </p:txBody>
      </p:sp>
      <p:sp>
        <p:nvSpPr>
          <p:cNvPr id="2" name="Rectangle 1">
            <a:extLst>
              <a:ext uri="{FF2B5EF4-FFF2-40B4-BE49-F238E27FC236}">
                <a16:creationId xmlns:a16="http://schemas.microsoft.com/office/drawing/2014/main" id="{A3DBA6B3-059C-4434-A14F-5607DC287114}"/>
              </a:ext>
            </a:extLst>
          </p:cNvPr>
          <p:cNvSpPr/>
          <p:nvPr/>
        </p:nvSpPr>
        <p:spPr>
          <a:xfrm>
            <a:off x="4635315" y="1433385"/>
            <a:ext cx="6574973" cy="4782042"/>
          </a:xfrm>
          <a:prstGeom prst="rect">
            <a:avLst/>
          </a:prstGeom>
        </p:spPr>
        <p:txBody>
          <a:bodyPr vert="horz" lIns="0" tIns="45720" rIns="0" bIns="45720" rtlCol="0">
            <a:normAutofit fontScale="55000" lnSpcReduction="20000"/>
          </a:bodyPr>
          <a:lstStyle/>
          <a:p>
            <a:pPr marL="568311" indent="-457189" defTabSz="914377">
              <a:lnSpc>
                <a:spcPct val="150000"/>
              </a:lnSpc>
              <a:spcAft>
                <a:spcPts val="600"/>
              </a:spcAft>
              <a:buClr>
                <a:schemeClr val="accent1"/>
              </a:buClr>
              <a:buFont typeface="Wingdings" panose="05000000000000000000" pitchFamily="2" charset="2"/>
              <a:buChar char="v"/>
            </a:pPr>
            <a:r>
              <a:rPr lang="en-US" sz="2800" b="1">
                <a:solidFill>
                  <a:schemeClr val="tx1">
                    <a:lumMod val="75000"/>
                    <a:lumOff val="25000"/>
                  </a:schemeClr>
                </a:solidFill>
              </a:rPr>
              <a:t>Chuẩn bị</a:t>
            </a:r>
          </a:p>
          <a:p>
            <a:pPr marL="1025511" lvl="1" indent="-457189" defTabSz="914377">
              <a:lnSpc>
                <a:spcPct val="150000"/>
              </a:lnSpc>
              <a:spcAft>
                <a:spcPts val="600"/>
              </a:spcAft>
              <a:buClr>
                <a:schemeClr val="accent1"/>
              </a:buClr>
              <a:buFont typeface="Wingdings" panose="05000000000000000000" pitchFamily="2" charset="2"/>
              <a:buChar char="v"/>
            </a:pPr>
            <a:r>
              <a:rPr lang="en-US" sz="2800">
                <a:solidFill>
                  <a:schemeClr val="tx1">
                    <a:lumMod val="75000"/>
                    <a:lumOff val="25000"/>
                  </a:schemeClr>
                </a:solidFill>
              </a:rPr>
              <a:t>Câu hỏi phỏng vấn khảo sát</a:t>
            </a:r>
          </a:p>
          <a:p>
            <a:pPr marL="1025511" lvl="1" indent="-457189" defTabSz="914377">
              <a:lnSpc>
                <a:spcPct val="150000"/>
              </a:lnSpc>
              <a:spcAft>
                <a:spcPts val="600"/>
              </a:spcAft>
              <a:buClr>
                <a:schemeClr val="accent1"/>
              </a:buClr>
              <a:buFont typeface="Wingdings" panose="05000000000000000000" pitchFamily="2" charset="2"/>
              <a:buChar char="v"/>
            </a:pPr>
            <a:r>
              <a:rPr lang="en-US" sz="2800">
                <a:solidFill>
                  <a:schemeClr val="tx1">
                    <a:lumMod val="75000"/>
                    <a:lumOff val="25000"/>
                  </a:schemeClr>
                </a:solidFill>
              </a:rPr>
              <a:t>Biên bản phỏng vấn khảo sát</a:t>
            </a:r>
          </a:p>
          <a:p>
            <a:pPr marL="568311" indent="-457189" defTabSz="914377">
              <a:lnSpc>
                <a:spcPct val="150000"/>
              </a:lnSpc>
              <a:spcAft>
                <a:spcPts val="600"/>
              </a:spcAft>
              <a:buClr>
                <a:schemeClr val="accent1"/>
              </a:buClr>
              <a:buFont typeface="Wingdings" panose="05000000000000000000" pitchFamily="2" charset="2"/>
              <a:buChar char="v"/>
            </a:pPr>
            <a:r>
              <a:rPr lang="en-US" sz="2800" b="1">
                <a:solidFill>
                  <a:schemeClr val="tx1">
                    <a:lumMod val="75000"/>
                    <a:lumOff val="25000"/>
                  </a:schemeClr>
                </a:solidFill>
              </a:rPr>
              <a:t>Thực hiện</a:t>
            </a:r>
          </a:p>
          <a:p>
            <a:pPr marL="1025511" lvl="1" indent="-457189" defTabSz="914377">
              <a:lnSpc>
                <a:spcPct val="150000"/>
              </a:lnSpc>
              <a:spcAft>
                <a:spcPts val="600"/>
              </a:spcAft>
              <a:buClr>
                <a:schemeClr val="accent1"/>
              </a:buClr>
              <a:buFont typeface="Wingdings" panose="05000000000000000000" pitchFamily="2" charset="2"/>
              <a:buChar char="v"/>
            </a:pPr>
            <a:r>
              <a:rPr lang="en-US" sz="2800">
                <a:solidFill>
                  <a:schemeClr val="tx1">
                    <a:lumMod val="75000"/>
                    <a:lumOff val="25000"/>
                  </a:schemeClr>
                </a:solidFill>
              </a:rPr>
              <a:t>Phỏng vấn theo câu hỏi</a:t>
            </a:r>
          </a:p>
          <a:p>
            <a:pPr marL="1025511" lvl="1" indent="-457189" defTabSz="914377">
              <a:lnSpc>
                <a:spcPct val="150000"/>
              </a:lnSpc>
              <a:spcAft>
                <a:spcPts val="600"/>
              </a:spcAft>
              <a:buClr>
                <a:schemeClr val="accent1"/>
              </a:buClr>
              <a:buFont typeface="Wingdings" panose="05000000000000000000" pitchFamily="2" charset="2"/>
              <a:buChar char="v"/>
            </a:pPr>
            <a:r>
              <a:rPr lang="en-US" sz="2800">
                <a:solidFill>
                  <a:schemeClr val="tx1">
                    <a:lumMod val="75000"/>
                    <a:lumOff val="25000"/>
                  </a:schemeClr>
                </a:solidFill>
              </a:rPr>
              <a:t>Ghi nhận Biên bản</a:t>
            </a:r>
          </a:p>
          <a:p>
            <a:pPr marL="1025511" lvl="1" indent="-457189" defTabSz="914377">
              <a:lnSpc>
                <a:spcPct val="150000"/>
              </a:lnSpc>
              <a:spcAft>
                <a:spcPts val="600"/>
              </a:spcAft>
              <a:buClr>
                <a:schemeClr val="accent1"/>
              </a:buClr>
              <a:buFont typeface="Wingdings" panose="05000000000000000000" pitchFamily="2" charset="2"/>
              <a:buChar char="v"/>
            </a:pPr>
            <a:r>
              <a:rPr lang="en-US" sz="2800">
                <a:solidFill>
                  <a:schemeClr val="tx1">
                    <a:lumMod val="75000"/>
                    <a:lumOff val="25000"/>
                  </a:schemeClr>
                </a:solidFill>
              </a:rPr>
              <a:t>Quan sát hiện trường</a:t>
            </a:r>
          </a:p>
          <a:p>
            <a:pPr marL="1025511" lvl="1" indent="-457189" defTabSz="914377">
              <a:lnSpc>
                <a:spcPct val="150000"/>
              </a:lnSpc>
              <a:spcAft>
                <a:spcPts val="600"/>
              </a:spcAft>
              <a:buClr>
                <a:schemeClr val="accent1"/>
              </a:buClr>
              <a:buFont typeface="Wingdings" panose="05000000000000000000" pitchFamily="2" charset="2"/>
              <a:buChar char="v"/>
            </a:pPr>
            <a:r>
              <a:rPr lang="en-US" sz="2800">
                <a:solidFill>
                  <a:schemeClr val="tx1">
                    <a:lumMod val="75000"/>
                    <a:lumOff val="25000"/>
                  </a:schemeClr>
                </a:solidFill>
              </a:rPr>
              <a:t>Thu thập hình ảnh, clip, tài liệu</a:t>
            </a:r>
          </a:p>
          <a:p>
            <a:pPr marL="568311" indent="-457189" defTabSz="914377">
              <a:lnSpc>
                <a:spcPct val="150000"/>
              </a:lnSpc>
              <a:spcAft>
                <a:spcPts val="600"/>
              </a:spcAft>
              <a:buClr>
                <a:schemeClr val="accent1"/>
              </a:buClr>
              <a:buFont typeface="Wingdings" panose="05000000000000000000" pitchFamily="2" charset="2"/>
              <a:buChar char="v"/>
            </a:pPr>
            <a:r>
              <a:rPr lang="en-US" sz="2800" b="1">
                <a:solidFill>
                  <a:schemeClr val="tx1">
                    <a:lumMod val="75000"/>
                    <a:lumOff val="25000"/>
                  </a:schemeClr>
                </a:solidFill>
              </a:rPr>
              <a:t>Sau phỏng vấn khảo sát:</a:t>
            </a:r>
          </a:p>
          <a:p>
            <a:pPr marL="1025511" lvl="1" indent="-457189" defTabSz="914377">
              <a:lnSpc>
                <a:spcPct val="150000"/>
              </a:lnSpc>
              <a:spcAft>
                <a:spcPts val="600"/>
              </a:spcAft>
              <a:buClr>
                <a:schemeClr val="accent1"/>
              </a:buClr>
              <a:buFont typeface="Wingdings" panose="05000000000000000000" pitchFamily="2" charset="2"/>
              <a:buChar char="v"/>
            </a:pPr>
            <a:r>
              <a:rPr lang="en-US" sz="2800">
                <a:solidFill>
                  <a:schemeClr val="tx1">
                    <a:lumMod val="75000"/>
                    <a:lumOff val="25000"/>
                  </a:schemeClr>
                </a:solidFill>
              </a:rPr>
              <a:t>Chỉnh lý và gửi Biên bản</a:t>
            </a:r>
          </a:p>
          <a:p>
            <a:pPr marL="1025511" lvl="1" indent="-457189" defTabSz="914377">
              <a:lnSpc>
                <a:spcPct val="150000"/>
              </a:lnSpc>
              <a:spcAft>
                <a:spcPts val="600"/>
              </a:spcAft>
              <a:buClr>
                <a:schemeClr val="accent1"/>
              </a:buClr>
              <a:buFont typeface="Wingdings" panose="05000000000000000000" pitchFamily="2" charset="2"/>
              <a:buChar char="v"/>
            </a:pPr>
            <a:r>
              <a:rPr lang="en-US" sz="2800">
                <a:solidFill>
                  <a:schemeClr val="tx1">
                    <a:lumMod val="75000"/>
                    <a:lumOff val="25000"/>
                  </a:schemeClr>
                </a:solidFill>
              </a:rPr>
              <a:t>Tổ chức sắp xếp lưu trữ tài liệu, hồ sơ</a:t>
            </a:r>
          </a:p>
          <a:p>
            <a:pPr marL="1025511" lvl="1" indent="-457189" defTabSz="914377">
              <a:lnSpc>
                <a:spcPct val="150000"/>
              </a:lnSpc>
              <a:spcAft>
                <a:spcPts val="600"/>
              </a:spcAft>
              <a:buClr>
                <a:schemeClr val="accent1"/>
              </a:buClr>
              <a:buFont typeface="Wingdings" panose="05000000000000000000" pitchFamily="2" charset="2"/>
              <a:buChar char="v"/>
            </a:pPr>
            <a:r>
              <a:rPr lang="en-US" sz="2800">
                <a:solidFill>
                  <a:schemeClr val="tx1">
                    <a:lumMod val="75000"/>
                    <a:lumOff val="25000"/>
                  </a:schemeClr>
                </a:solidFill>
              </a:rPr>
              <a:t>Nghiên cứu nội dung thu được, tổng hợp phân tích và đề xuất giải pháp </a:t>
            </a:r>
          </a:p>
        </p:txBody>
      </p:sp>
      <p:pic>
        <p:nvPicPr>
          <p:cNvPr id="5" name="Picture 4" descr="how to create connection in an interview and get the job. - B. Building  Business">
            <a:extLst>
              <a:ext uri="{FF2B5EF4-FFF2-40B4-BE49-F238E27FC236}">
                <a16:creationId xmlns:a16="http://schemas.microsoft.com/office/drawing/2014/main" id="{49124FCF-2117-41E8-A7F0-B01F7B9FD2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30" r="3666" b="2517"/>
          <a:stretch/>
        </p:blipFill>
        <p:spPr bwMode="auto">
          <a:xfrm>
            <a:off x="677381" y="729051"/>
            <a:ext cx="3771052" cy="4850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10367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21D53CA0-FDE7-4B62-AE74-A671E6B82DC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0" name="Rectangle 89">
            <a:extLst>
              <a:ext uri="{FF2B5EF4-FFF2-40B4-BE49-F238E27FC236}">
                <a16:creationId xmlns:a16="http://schemas.microsoft.com/office/drawing/2014/main" id="{06FA22A8-DAD2-4DBF-BCF6-AA00E9D8362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2" name="Straight Connector 91">
            <a:extLst>
              <a:ext uri="{FF2B5EF4-FFF2-40B4-BE49-F238E27FC236}">
                <a16:creationId xmlns:a16="http://schemas.microsoft.com/office/drawing/2014/main" id="{38CF2381-9166-48DC-8859-93B6A589395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935EDED-143D-4510-AD32-EB69FFCA644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2" y="10"/>
            <a:ext cx="12192031" cy="4915066"/>
          </a:xfrm>
          <a:prstGeom prst="rect">
            <a:avLst/>
          </a:prstGeom>
        </p:spPr>
      </p:pic>
      <p:sp>
        <p:nvSpPr>
          <p:cNvPr id="94" name="Rectangle 93">
            <a:extLst>
              <a:ext uri="{FF2B5EF4-FFF2-40B4-BE49-F238E27FC236}">
                <a16:creationId xmlns:a16="http://schemas.microsoft.com/office/drawing/2014/main" id="{278593E4-9F18-4133-8E6D-49F2BD5E12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3D7F99E-22F8-49BF-A25D-E19C55328FE5}"/>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rgbClr val="FFFFFF"/>
                </a:solidFill>
                <a:latin typeface="+mj-lt"/>
              </a:rPr>
              <a:t>Bài tập trắc nghiệm 15 phút</a:t>
            </a:r>
          </a:p>
        </p:txBody>
      </p:sp>
      <p:sp>
        <p:nvSpPr>
          <p:cNvPr id="3" name="Content Placeholder 2">
            <a:extLst>
              <a:ext uri="{FF2B5EF4-FFF2-40B4-BE49-F238E27FC236}">
                <a16:creationId xmlns:a16="http://schemas.microsoft.com/office/drawing/2014/main" id="{662B7418-AA25-4876-B58B-2E2AD4AD1C29}"/>
              </a:ext>
            </a:extLst>
          </p:cNvPr>
          <p:cNvSpPr>
            <a:spLocks noGrp="1"/>
          </p:cNvSpPr>
          <p:nvPr>
            <p:ph idx="1"/>
          </p:nvPr>
        </p:nvSpPr>
        <p:spPr>
          <a:xfrm>
            <a:off x="1065212" y="5943600"/>
            <a:ext cx="10058400" cy="543513"/>
          </a:xfrm>
        </p:spPr>
        <p:txBody>
          <a:bodyPr vert="horz" lIns="91440" tIns="45720" rIns="91440" bIns="45720" rtlCol="0">
            <a:normAutofit/>
          </a:bodyPr>
          <a:lstStyle/>
          <a:p>
            <a:pPr marL="0" indent="0">
              <a:lnSpc>
                <a:spcPct val="90000"/>
              </a:lnSpc>
              <a:spcBef>
                <a:spcPts val="1200"/>
              </a:spcBef>
              <a:spcAft>
                <a:spcPts val="200"/>
              </a:spcAft>
              <a:buNone/>
            </a:pPr>
            <a:r>
              <a:rPr lang="en-US" sz="1500" cap="all" spc="200">
                <a:solidFill>
                  <a:srgbClr val="FFFFFF"/>
                </a:solidFill>
                <a:latin typeface="+mj-lt"/>
              </a:rPr>
              <a:t>KỸ THUẬT VÀ MỤC TIÊU KHẢO SÁT YÊU CẦU</a:t>
            </a:r>
          </a:p>
        </p:txBody>
      </p:sp>
      <p:sp>
        <p:nvSpPr>
          <p:cNvPr id="96" name="Rectangle 95">
            <a:extLst>
              <a:ext uri="{FF2B5EF4-FFF2-40B4-BE49-F238E27FC236}">
                <a16:creationId xmlns:a16="http://schemas.microsoft.com/office/drawing/2014/main" id="{482D7CB0-CBA7-460E-824A-FAAA7D333C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Footer Placeholder 5">
            <a:extLst>
              <a:ext uri="{FF2B5EF4-FFF2-40B4-BE49-F238E27FC236}">
                <a16:creationId xmlns:a16="http://schemas.microsoft.com/office/drawing/2014/main" id="{13796265-7CC2-45B5-9F87-6B2CD413F505}"/>
              </a:ext>
            </a:extLst>
          </p:cNvPr>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vi-VN" sz="900" b="0" i="0" u="none" strike="noStrike" kern="1200" cap="all" spc="0" normalizeH="0" baseline="0" noProof="0">
                <a:ln>
                  <a:noFill/>
                </a:ln>
                <a:solidFill>
                  <a:srgbClr val="FFFFFF"/>
                </a:solidFill>
                <a:effectLst/>
                <a:uLnTx/>
                <a:uFillTx/>
                <a:latin typeface="Calibri" panose="020F0502020204030204"/>
                <a:ea typeface="+mn-ea"/>
                <a:cs typeface="+mn-cs"/>
              </a:rPr>
              <a:t>Bản quyền thuộc Học viện iBPO. Cấm sao chép dưới mọi hình thức</a:t>
            </a: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38044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14145-33C9-4FA5-9BF0-32875B324E4D}"/>
              </a:ext>
            </a:extLst>
          </p:cNvPr>
          <p:cNvSpPr>
            <a:spLocks noGrp="1"/>
          </p:cNvSpPr>
          <p:nvPr>
            <p:ph type="title"/>
          </p:nvPr>
        </p:nvSpPr>
        <p:spPr/>
        <p:txBody>
          <a:bodyPr/>
          <a:lstStyle/>
          <a:p>
            <a:r>
              <a:rPr lang="en-US"/>
              <a:t>Bảo vệ môn học</a:t>
            </a:r>
          </a:p>
        </p:txBody>
      </p:sp>
      <p:sp>
        <p:nvSpPr>
          <p:cNvPr id="3" name="Content Placeholder 2">
            <a:extLst>
              <a:ext uri="{FF2B5EF4-FFF2-40B4-BE49-F238E27FC236}">
                <a16:creationId xmlns:a16="http://schemas.microsoft.com/office/drawing/2014/main" id="{18606969-E927-4093-94A5-D5F028D16E8E}"/>
              </a:ext>
            </a:extLst>
          </p:cNvPr>
          <p:cNvSpPr>
            <a:spLocks noGrp="1"/>
          </p:cNvSpPr>
          <p:nvPr>
            <p:ph idx="1"/>
          </p:nvPr>
        </p:nvSpPr>
        <p:spPr>
          <a:xfrm>
            <a:off x="1097280" y="1507007"/>
            <a:ext cx="4500632" cy="4186068"/>
          </a:xfrm>
        </p:spPr>
        <p:txBody>
          <a:bodyPr/>
          <a:lstStyle/>
          <a:p>
            <a:r>
              <a:rPr lang="en-US"/>
              <a:t>Đề tài cho các nhóm</a:t>
            </a:r>
          </a:p>
          <a:p>
            <a:r>
              <a:rPr lang="en-US"/>
              <a:t>Quyển báo cáo</a:t>
            </a:r>
          </a:p>
          <a:p>
            <a:r>
              <a:rPr lang="en-US"/>
              <a:t>Cách thức bảo vệ môn học và chấm điểm toàn khóa</a:t>
            </a:r>
          </a:p>
        </p:txBody>
      </p:sp>
      <p:sp>
        <p:nvSpPr>
          <p:cNvPr id="4" name="Footer Placeholder 3">
            <a:extLst>
              <a:ext uri="{FF2B5EF4-FFF2-40B4-BE49-F238E27FC236}">
                <a16:creationId xmlns:a16="http://schemas.microsoft.com/office/drawing/2014/main" id="{EEF43536-3C68-43E9-AA89-ACDE110656FE}"/>
              </a:ext>
            </a:extLst>
          </p:cNvPr>
          <p:cNvSpPr>
            <a:spLocks noGrp="1"/>
          </p:cNvSpPr>
          <p:nvPr>
            <p:ph type="ftr" sz="quarter" idx="11"/>
          </p:nvPr>
        </p:nvSpPr>
        <p:spPr/>
        <p:txBody>
          <a:bodyPr/>
          <a:lstStyle/>
          <a:p>
            <a:r>
              <a:rPr lang="vi-VN"/>
              <a:t>Bản quyền thuộc Học viện iBPO. Cấm sao chép dưới mọi hình thức</a:t>
            </a:r>
            <a:endParaRPr lang="en-US"/>
          </a:p>
        </p:txBody>
      </p:sp>
      <p:pic>
        <p:nvPicPr>
          <p:cNvPr id="6146" name="Picture 2" descr="How to crash your own presentation: 10 techniques and other small tricks">
            <a:extLst>
              <a:ext uri="{FF2B5EF4-FFF2-40B4-BE49-F238E27FC236}">
                <a16:creationId xmlns:a16="http://schemas.microsoft.com/office/drawing/2014/main" id="{8C78B9B2-42A1-4E23-971F-B4716252DD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6480" y="1507007"/>
            <a:ext cx="4999851" cy="3843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014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5E263C-FB7E-4A3E-AD04-5140CD3D1D9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E65ED8C-90F7-4EB0-ACCB-64AEF411E8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74" y="516835"/>
            <a:ext cx="3084844" cy="5772840"/>
          </a:xfrm>
        </p:spPr>
        <p:txBody>
          <a:bodyPr vert="horz" lIns="91440" tIns="45720" rIns="91440" bIns="45720" rtlCol="0" anchor="ctr">
            <a:normAutofit/>
          </a:bodyPr>
          <a:lstStyle/>
          <a:p>
            <a:r>
              <a:rPr lang="en-US" sz="3600">
                <a:solidFill>
                  <a:srgbClr val="FFFFFF"/>
                </a:solidFill>
              </a:rPr>
              <a:t>3.8.2 CHUẨN BỊ KHẢO SÁT YÊU CẦU NHƯ THẾ NÀO</a:t>
            </a:r>
          </a:p>
        </p:txBody>
      </p:sp>
      <p:sp>
        <p:nvSpPr>
          <p:cNvPr id="13" name="Rectangle 12">
            <a:extLst>
              <a:ext uri="{FF2B5EF4-FFF2-40B4-BE49-F238E27FC236}">
                <a16:creationId xmlns:a16="http://schemas.microsoft.com/office/drawing/2014/main" id="{6604E3BF-88F7-4D19-BEC9-8486966EA46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718CF0DD-C7C4-4317-984A-A6A15E827300}"/>
              </a:ext>
            </a:extLst>
          </p:cNvPr>
          <p:cNvGraphicFramePr>
            <a:graphicFrameLocks noGrp="1"/>
          </p:cNvGraphicFramePr>
          <p:nvPr>
            <p:ph idx="1"/>
            <p:extLst>
              <p:ext uri="{D42A27DB-BD31-4B8C-83A1-F6EECF244321}">
                <p14:modId xmlns:p14="http://schemas.microsoft.com/office/powerpoint/2010/main" val="3730316349"/>
              </p:ext>
            </p:extLst>
          </p:nvPr>
        </p:nvGraphicFramePr>
        <p:xfrm>
          <a:off x="4741864"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925C8FA1-237F-4389-800F-9536E555CB72}"/>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9773279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5E263C-FB7E-4A3E-AD04-5140CD3D1D9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E65ED8C-90F7-4EB0-ACCB-64AEF411E8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74" y="516835"/>
            <a:ext cx="3084844" cy="5772840"/>
          </a:xfrm>
        </p:spPr>
        <p:txBody>
          <a:bodyPr vert="horz" lIns="91440" tIns="45720" rIns="91440" bIns="45720" rtlCol="0" anchor="ctr">
            <a:normAutofit/>
          </a:bodyPr>
          <a:lstStyle/>
          <a:p>
            <a:r>
              <a:rPr lang="en-US" sz="3600">
                <a:solidFill>
                  <a:srgbClr val="FFFFFF"/>
                </a:solidFill>
              </a:rPr>
              <a:t>CHUẨN BỊ KHẢO SÁT YÊU CẦU NHƯ THẾ NÀO</a:t>
            </a:r>
          </a:p>
        </p:txBody>
      </p:sp>
      <p:sp>
        <p:nvSpPr>
          <p:cNvPr id="13" name="Rectangle 12">
            <a:extLst>
              <a:ext uri="{FF2B5EF4-FFF2-40B4-BE49-F238E27FC236}">
                <a16:creationId xmlns:a16="http://schemas.microsoft.com/office/drawing/2014/main" id="{6604E3BF-88F7-4D19-BEC9-8486966EA46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3DA24CF0-36A4-49B9-B4F3-F048FF17CDDE}"/>
              </a:ext>
            </a:extLst>
          </p:cNvPr>
          <p:cNvGraphicFramePr>
            <a:graphicFrameLocks noGrp="1"/>
          </p:cNvGraphicFramePr>
          <p:nvPr>
            <p:ph idx="1"/>
            <p:extLst>
              <p:ext uri="{D42A27DB-BD31-4B8C-83A1-F6EECF244321}">
                <p14:modId xmlns:p14="http://schemas.microsoft.com/office/powerpoint/2010/main" val="1877970544"/>
              </p:ext>
            </p:extLst>
          </p:nvPr>
        </p:nvGraphicFramePr>
        <p:xfrm>
          <a:off x="4741864"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BC23B508-DEF0-4520-A9B0-5881BA6B03DD}"/>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28313001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9980711D-7BB2-47AD-B02B-F49B98A5B8E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38">
            <a:extLst>
              <a:ext uri="{FF2B5EF4-FFF2-40B4-BE49-F238E27FC236}">
                <a16:creationId xmlns:a16="http://schemas.microsoft.com/office/drawing/2014/main" id="{5EAB01D9-5A57-4805-ADAA-FA439B01D10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1" name="Straight Connector 40">
            <a:extLst>
              <a:ext uri="{FF2B5EF4-FFF2-40B4-BE49-F238E27FC236}">
                <a16:creationId xmlns:a16="http://schemas.microsoft.com/office/drawing/2014/main" id="{C2D75788-8553-4E8F-B12B-317E982A8C8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3" name="Rectangle 42">
            <a:extLst>
              <a:ext uri="{FF2B5EF4-FFF2-40B4-BE49-F238E27FC236}">
                <a16:creationId xmlns:a16="http://schemas.microsoft.com/office/drawing/2014/main" id="{0E658837-6052-421E-8201-4FEA3583E2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1"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488A0AC-DC0A-4901-9648-DEF173E8114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3">
            <a:extLst>
              <a:ext uri="{FF2B5EF4-FFF2-40B4-BE49-F238E27FC236}">
                <a16:creationId xmlns:a16="http://schemas.microsoft.com/office/drawing/2014/main" id="{A1948DF0-E06F-4A09-8135-0F9C75E25553}"/>
              </a:ext>
            </a:extLst>
          </p:cNvPr>
          <p:cNvSpPr>
            <a:spLocks noGrp="1"/>
          </p:cNvSpPr>
          <p:nvPr>
            <p:ph type="title" idx="4294967295"/>
          </p:nvPr>
        </p:nvSpPr>
        <p:spPr>
          <a:xfrm>
            <a:off x="457200" y="1058573"/>
            <a:ext cx="3659246" cy="2926080"/>
          </a:xfrm>
        </p:spPr>
        <p:txBody>
          <a:bodyPr vert="horz" lIns="91440" tIns="45720" rIns="91440" bIns="45720" rtlCol="0" anchor="b">
            <a:normAutofit/>
          </a:bodyPr>
          <a:lstStyle/>
          <a:p>
            <a:pPr defTabSz="914400"/>
            <a:r>
              <a:rPr lang="en-US" sz="3000" spc="-50">
                <a:solidFill>
                  <a:srgbClr val="FFFFFF"/>
                </a:solidFill>
                <a:latin typeface="+mj-lt"/>
              </a:rPr>
              <a:t>Chuẩn bị câu hỏi khảo sát &amp; Biên bản khảo sát</a:t>
            </a:r>
            <a:br>
              <a:rPr lang="en-US" sz="3000" spc="-50">
                <a:solidFill>
                  <a:srgbClr val="FFFFFF"/>
                </a:solidFill>
                <a:latin typeface="+mj-lt"/>
              </a:rPr>
            </a:br>
            <a:endParaRPr lang="en-US" sz="3000" b="1" i="1" spc="-50">
              <a:solidFill>
                <a:srgbClr val="FFFFFF"/>
              </a:solidFill>
              <a:latin typeface="+mj-lt"/>
            </a:endParaRPr>
          </a:p>
        </p:txBody>
      </p:sp>
      <p:sp>
        <p:nvSpPr>
          <p:cNvPr id="47" name="Rectangle 46">
            <a:extLst>
              <a:ext uri="{FF2B5EF4-FFF2-40B4-BE49-F238E27FC236}">
                <a16:creationId xmlns:a16="http://schemas.microsoft.com/office/drawing/2014/main" id="{64C9BCFA-32BF-4E2D-8D69-B5476EA4A04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9" name="Rectangle 48">
            <a:extLst>
              <a:ext uri="{FF2B5EF4-FFF2-40B4-BE49-F238E27FC236}">
                <a16:creationId xmlns:a16="http://schemas.microsoft.com/office/drawing/2014/main" id="{C35D7071-3F5F-45E4-B57A-B7222C87C5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5290" y="321732"/>
            <a:ext cx="3654966" cy="3674848"/>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ell phone&#10;&#10;Description automatically generated">
            <a:extLst>
              <a:ext uri="{FF2B5EF4-FFF2-40B4-BE49-F238E27FC236}">
                <a16:creationId xmlns:a16="http://schemas.microsoft.com/office/drawing/2014/main" id="{1A4F1A43-F133-4A9E-838E-EA3A869B125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350469" y="485804"/>
            <a:ext cx="2884607" cy="3346704"/>
          </a:xfrm>
          <a:prstGeom prst="rect">
            <a:avLst/>
          </a:prstGeom>
          <a:solidFill>
            <a:srgbClr val="FFFFFF">
              <a:shade val="85000"/>
            </a:srgbClr>
          </a:solidFill>
          <a:scene3d>
            <a:camera prst="orthographicFront">
              <a:rot lat="0" lon="0" rev="360000"/>
            </a:camera>
            <a:lightRig rig="twoPt" dir="t">
              <a:rot lat="0" lon="0" rev="7200000"/>
            </a:lightRig>
          </a:scene3d>
          <a:sp3d contourW="12700">
            <a:bevelT w="25400" h="19050"/>
            <a:contourClr>
              <a:srgbClr val="969696"/>
            </a:contourClr>
          </a:sp3d>
        </p:spPr>
      </p:pic>
      <p:sp>
        <p:nvSpPr>
          <p:cNvPr id="51" name="Rectangle 50">
            <a:extLst>
              <a:ext uri="{FF2B5EF4-FFF2-40B4-BE49-F238E27FC236}">
                <a16:creationId xmlns:a16="http://schemas.microsoft.com/office/drawing/2014/main" id="{C3FD210E-1D10-4F60-9658-017BD61B11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8288" y="321732"/>
            <a:ext cx="3068701" cy="2108201"/>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picture containing shape&#10;&#10;Description automatically generated">
            <a:extLst>
              <a:ext uri="{FF2B5EF4-FFF2-40B4-BE49-F238E27FC236}">
                <a16:creationId xmlns:a16="http://schemas.microsoft.com/office/drawing/2014/main" id="{C89B89E6-86DB-41FA-B3B6-CF7BCA3A9F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0484" y="483762"/>
            <a:ext cx="1784309" cy="1784309"/>
          </a:xfrm>
          <a:prstGeom prst="rect">
            <a:avLst/>
          </a:prstGeom>
        </p:spPr>
      </p:pic>
      <p:sp>
        <p:nvSpPr>
          <p:cNvPr id="53" name="Rectangle 52">
            <a:extLst>
              <a:ext uri="{FF2B5EF4-FFF2-40B4-BE49-F238E27FC236}">
                <a16:creationId xmlns:a16="http://schemas.microsoft.com/office/drawing/2014/main" id="{793F545C-10A6-453D-9988-8D727A6621A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5290" y="4157448"/>
            <a:ext cx="3654966" cy="2302337"/>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picture containing shape&#10;&#10;Description automatically generated">
            <a:extLst>
              <a:ext uri="{FF2B5EF4-FFF2-40B4-BE49-F238E27FC236}">
                <a16:creationId xmlns:a16="http://schemas.microsoft.com/office/drawing/2014/main" id="{3E609C15-FEBE-41BB-95BB-34EF82DE15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6319" y="4318312"/>
            <a:ext cx="1977401" cy="1977401"/>
          </a:xfrm>
          <a:prstGeom prst="rect">
            <a:avLst/>
          </a:prstGeom>
        </p:spPr>
      </p:pic>
      <p:sp>
        <p:nvSpPr>
          <p:cNvPr id="55" name="Rectangle 54">
            <a:extLst>
              <a:ext uri="{FF2B5EF4-FFF2-40B4-BE49-F238E27FC236}">
                <a16:creationId xmlns:a16="http://schemas.microsoft.com/office/drawing/2014/main" id="{3EFA9F15-8109-488E-8D36-B803B56B18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8288" y="2617577"/>
            <a:ext cx="3068701" cy="3809118"/>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ell phone&#10;&#10;Description automatically generated">
            <a:extLst>
              <a:ext uri="{FF2B5EF4-FFF2-40B4-BE49-F238E27FC236}">
                <a16:creationId xmlns:a16="http://schemas.microsoft.com/office/drawing/2014/main" id="{9B81FCAB-FD25-4643-8F09-90E2684CFE4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61039" y="2840978"/>
            <a:ext cx="2743200" cy="3362324"/>
          </a:xfrm>
          <a:prstGeom prst="rect">
            <a:avLst/>
          </a:prstGeom>
          <a:solidFill>
            <a:srgbClr val="FFFFFF">
              <a:shade val="85000"/>
            </a:srgbClr>
          </a:solidFill>
          <a:scene3d>
            <a:camera prst="orthographicFront">
              <a:rot lat="0" lon="0" rev="360000"/>
            </a:camera>
            <a:lightRig rig="twoPt" dir="t">
              <a:rot lat="0" lon="0" rev="7200000"/>
            </a:lightRig>
          </a:scene3d>
          <a:sp3d contourW="12700">
            <a:bevelT w="25400" h="19050"/>
            <a:contourClr>
              <a:srgbClr val="969696"/>
            </a:contourClr>
          </a:sp3d>
        </p:spPr>
      </p:pic>
      <p:sp>
        <p:nvSpPr>
          <p:cNvPr id="3" name="Footer Placeholder 2">
            <a:extLst>
              <a:ext uri="{FF2B5EF4-FFF2-40B4-BE49-F238E27FC236}">
                <a16:creationId xmlns:a16="http://schemas.microsoft.com/office/drawing/2014/main" id="{8280ACDB-7A9A-487F-938C-E29BADE12669}"/>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2022318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20">
            <a:extLst>
              <a:ext uri="{FF2B5EF4-FFF2-40B4-BE49-F238E27FC236}">
                <a16:creationId xmlns:a16="http://schemas.microsoft.com/office/drawing/2014/main" id="{3CFC9789-57F4-4B9C-ABAA-6F7C8BADCA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22">
            <a:extLst>
              <a:ext uri="{FF2B5EF4-FFF2-40B4-BE49-F238E27FC236}">
                <a16:creationId xmlns:a16="http://schemas.microsoft.com/office/drawing/2014/main" id="{9B54F538-07DE-4652-B506-5D16E3EBBB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 y="6334317"/>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6" name="Straight Connector 24">
            <a:extLst>
              <a:ext uri="{FF2B5EF4-FFF2-40B4-BE49-F238E27FC236}">
                <a16:creationId xmlns:a16="http://schemas.microsoft.com/office/drawing/2014/main" id="{03D56195-A6AC-4958-8B87-F7D009353EB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7" name="Rectangle 26">
            <a:extLst>
              <a:ext uri="{FF2B5EF4-FFF2-40B4-BE49-F238E27FC236}">
                <a16:creationId xmlns:a16="http://schemas.microsoft.com/office/drawing/2014/main" id="{605A42EF-68E6-4808-81CD-E5ABD0ED92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idx="4294967295"/>
          </p:nvPr>
        </p:nvSpPr>
        <p:spPr>
          <a:xfrm>
            <a:off x="6411685" y="634947"/>
            <a:ext cx="5127171" cy="1450757"/>
          </a:xfrm>
        </p:spPr>
        <p:txBody>
          <a:bodyPr vert="horz" lIns="91440" tIns="45720" rIns="91440" bIns="45720" rtlCol="0" anchor="b">
            <a:normAutofit/>
          </a:bodyPr>
          <a:lstStyle/>
          <a:p>
            <a:r>
              <a:rPr lang="en-US">
                <a:latin typeface="+mj-lt"/>
              </a:rPr>
              <a:t>3.8.3 Nội dung khảo sát</a:t>
            </a:r>
          </a:p>
        </p:txBody>
      </p:sp>
      <p:pic>
        <p:nvPicPr>
          <p:cNvPr id="3" name="Picture 2" descr="A screenshot of a cell phone&#10;&#10;Description automatically generated">
            <a:extLst>
              <a:ext uri="{FF2B5EF4-FFF2-40B4-BE49-F238E27FC236}">
                <a16:creationId xmlns:a16="http://schemas.microsoft.com/office/drawing/2014/main" id="{2A6CEBE1-09C6-46EF-9116-4557FC37445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04314" y="645107"/>
            <a:ext cx="4329391" cy="5247747"/>
          </a:xfrm>
          <a:prstGeom prst="rect">
            <a:avLst/>
          </a:prstGeom>
        </p:spPr>
      </p:pic>
      <p:cxnSp>
        <p:nvCxnSpPr>
          <p:cNvPr id="38" name="Straight Connector 28">
            <a:extLst>
              <a:ext uri="{FF2B5EF4-FFF2-40B4-BE49-F238E27FC236}">
                <a16:creationId xmlns:a16="http://schemas.microsoft.com/office/drawing/2014/main" id="{3C4A154E-1950-4755-A5FC-5998EE0CC1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9" name="Rectangle 30">
            <a:extLst>
              <a:ext uri="{FF2B5EF4-FFF2-40B4-BE49-F238E27FC236}">
                <a16:creationId xmlns:a16="http://schemas.microsoft.com/office/drawing/2014/main" id="{3FE9C285-56FB-4B36-8ECA-C2D6596AA9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 y="6334317"/>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937C076B-00B1-4629-B27F-A86F9885FB4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6" name="Content Placeholder 2">
            <a:extLst>
              <a:ext uri="{FF2B5EF4-FFF2-40B4-BE49-F238E27FC236}">
                <a16:creationId xmlns:a16="http://schemas.microsoft.com/office/drawing/2014/main" id="{EEF0922B-26DD-47E2-9A1D-F8FD8B54A0EF}"/>
              </a:ext>
            </a:extLst>
          </p:cNvPr>
          <p:cNvGraphicFramePr>
            <a:graphicFrameLocks noGrp="1"/>
          </p:cNvGraphicFramePr>
          <p:nvPr>
            <p:ph idx="4294967295"/>
            <p:extLst>
              <p:ext uri="{D42A27DB-BD31-4B8C-83A1-F6EECF244321}">
                <p14:modId xmlns:p14="http://schemas.microsoft.com/office/powerpoint/2010/main" val="67424590"/>
              </p:ext>
            </p:extLst>
          </p:nvPr>
        </p:nvGraphicFramePr>
        <p:xfrm>
          <a:off x="6411685" y="2198915"/>
          <a:ext cx="5127172" cy="36701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a:extLst>
              <a:ext uri="{FF2B5EF4-FFF2-40B4-BE49-F238E27FC236}">
                <a16:creationId xmlns:a16="http://schemas.microsoft.com/office/drawing/2014/main" id="{D1D9B2D6-46E2-48E9-93EB-CF59E14ABBEA}"/>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37686613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35EDED-143D-4510-AD32-EB69FFCA644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2" y="10"/>
            <a:ext cx="12192031" cy="4915066"/>
          </a:xfrm>
          <a:prstGeom prst="rect">
            <a:avLst/>
          </a:prstGeom>
        </p:spPr>
      </p:pic>
      <p:sp>
        <p:nvSpPr>
          <p:cNvPr id="2" name="Title 1">
            <a:extLst>
              <a:ext uri="{FF2B5EF4-FFF2-40B4-BE49-F238E27FC236}">
                <a16:creationId xmlns:a16="http://schemas.microsoft.com/office/drawing/2014/main" id="{23D7F99E-22F8-49BF-A25D-E19C55328FE5}"/>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chemeClr val="tx1"/>
                </a:solidFill>
                <a:latin typeface="+mj-lt"/>
              </a:rPr>
              <a:t>Bài thực hành 20 phút</a:t>
            </a:r>
          </a:p>
        </p:txBody>
      </p:sp>
      <p:sp>
        <p:nvSpPr>
          <p:cNvPr id="3" name="Content Placeholder 2">
            <a:extLst>
              <a:ext uri="{FF2B5EF4-FFF2-40B4-BE49-F238E27FC236}">
                <a16:creationId xmlns:a16="http://schemas.microsoft.com/office/drawing/2014/main" id="{662B7418-AA25-4876-B58B-2E2AD4AD1C29}"/>
              </a:ext>
            </a:extLst>
          </p:cNvPr>
          <p:cNvSpPr>
            <a:spLocks noGrp="1"/>
          </p:cNvSpPr>
          <p:nvPr>
            <p:ph idx="1"/>
          </p:nvPr>
        </p:nvSpPr>
        <p:spPr>
          <a:xfrm>
            <a:off x="1065212" y="5943600"/>
            <a:ext cx="10058400" cy="543513"/>
          </a:xfrm>
        </p:spPr>
        <p:txBody>
          <a:bodyPr vert="horz" lIns="91440" tIns="45720" rIns="91440" bIns="45720" rtlCol="0">
            <a:normAutofit/>
          </a:bodyPr>
          <a:lstStyle/>
          <a:p>
            <a:pPr marL="0" indent="0">
              <a:lnSpc>
                <a:spcPct val="90000"/>
              </a:lnSpc>
              <a:spcBef>
                <a:spcPts val="1200"/>
              </a:spcBef>
              <a:spcAft>
                <a:spcPts val="200"/>
              </a:spcAft>
              <a:buNone/>
            </a:pPr>
            <a:r>
              <a:rPr lang="en-US" sz="1600">
                <a:solidFill>
                  <a:schemeClr val="tx1"/>
                </a:solidFill>
                <a:latin typeface="+mj-lt"/>
              </a:rPr>
              <a:t>Xây dựng bộ câu hỏi khảo sát</a:t>
            </a:r>
            <a:endParaRPr lang="en-US" sz="1500" cap="all" spc="200">
              <a:solidFill>
                <a:schemeClr val="tx1"/>
              </a:solidFill>
              <a:latin typeface="+mj-lt"/>
            </a:endParaRPr>
          </a:p>
        </p:txBody>
      </p:sp>
      <p:sp>
        <p:nvSpPr>
          <p:cNvPr id="6" name="Footer Placeholder 5">
            <a:extLst>
              <a:ext uri="{FF2B5EF4-FFF2-40B4-BE49-F238E27FC236}">
                <a16:creationId xmlns:a16="http://schemas.microsoft.com/office/drawing/2014/main" id="{8540A89E-F364-423D-B56F-B8D245F5EC6B}"/>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34656456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4A8FFEA1-1B69-4F42-B552-0CCF7259687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 name="Rectangle 74">
            <a:extLst>
              <a:ext uri="{FF2B5EF4-FFF2-40B4-BE49-F238E27FC236}">
                <a16:creationId xmlns:a16="http://schemas.microsoft.com/office/drawing/2014/main" id="{AA3C9226-5EC8-460B-82D7-72AA994DF9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7" name="Straight Connector 76">
            <a:extLst>
              <a:ext uri="{FF2B5EF4-FFF2-40B4-BE49-F238E27FC236}">
                <a16:creationId xmlns:a16="http://schemas.microsoft.com/office/drawing/2014/main" id="{62A90A9D-33DF-408E-BF4C-F82588935C9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9" name="Rectangle 78">
            <a:extLst>
              <a:ext uri="{FF2B5EF4-FFF2-40B4-BE49-F238E27FC236}">
                <a16:creationId xmlns:a16="http://schemas.microsoft.com/office/drawing/2014/main" id="{A77DD2C1-0122-44FD-8A7F-7BC5E8565C8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0C235583-930B-493F-9402-12EA7635D9D6}"/>
              </a:ext>
            </a:extLst>
          </p:cNvPr>
          <p:cNvSpPr>
            <a:spLocks noGrp="1"/>
          </p:cNvSpPr>
          <p:nvPr>
            <p:ph type="title"/>
          </p:nvPr>
        </p:nvSpPr>
        <p:spPr>
          <a:xfrm>
            <a:off x="5289754" y="639097"/>
            <a:ext cx="6253317" cy="3686015"/>
          </a:xfrm>
        </p:spPr>
        <p:txBody>
          <a:bodyPr vert="horz" lIns="91440" tIns="45720" rIns="91440" bIns="45720" rtlCol="0" anchor="b">
            <a:normAutofit/>
          </a:bodyPr>
          <a:lstStyle/>
          <a:p>
            <a:pPr defTabSz="914400"/>
            <a:r>
              <a:rPr lang="en-US" sz="6800" spc="-50">
                <a:solidFill>
                  <a:schemeClr val="tx1">
                    <a:lumMod val="85000"/>
                    <a:lumOff val="15000"/>
                  </a:schemeClr>
                </a:solidFill>
                <a:latin typeface="+mj-lt"/>
              </a:rPr>
              <a:t>Thực hành mẫu phiên khảo sát khách hàng</a:t>
            </a:r>
          </a:p>
        </p:txBody>
      </p:sp>
      <p:pic>
        <p:nvPicPr>
          <p:cNvPr id="7172" name="Picture 4" descr="how to create connection in an interview and get the job. - B. Building  Business">
            <a:extLst>
              <a:ext uri="{FF2B5EF4-FFF2-40B4-BE49-F238E27FC236}">
                <a16:creationId xmlns:a16="http://schemas.microsoft.com/office/drawing/2014/main" id="{1A5B3ED6-321B-40EA-9239-180A64E4A4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30" r="3666" b="2517"/>
          <a:stretch/>
        </p:blipFill>
        <p:spPr bwMode="auto">
          <a:xfrm>
            <a:off x="677381" y="729051"/>
            <a:ext cx="3771052" cy="4850586"/>
          </a:xfrm>
          <a:prstGeom prst="rect">
            <a:avLst/>
          </a:prstGeom>
          <a:noFill/>
          <a:extLst>
            <a:ext uri="{909E8E84-426E-40DD-AFC4-6F175D3DCCD1}">
              <a14:hiddenFill xmlns:a14="http://schemas.microsoft.com/office/drawing/2010/main">
                <a:solidFill>
                  <a:srgbClr val="FFFFFF"/>
                </a:solidFill>
              </a14:hiddenFill>
            </a:ext>
          </a:extLst>
        </p:spPr>
      </p:pic>
      <p:cxnSp>
        <p:nvCxnSpPr>
          <p:cNvPr id="81" name="Straight Connector 80">
            <a:extLst>
              <a:ext uri="{FF2B5EF4-FFF2-40B4-BE49-F238E27FC236}">
                <a16:creationId xmlns:a16="http://schemas.microsoft.com/office/drawing/2014/main" id="{5A7B6757-994C-4B75-ABFE-D8F9E760938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071" y="4343400"/>
            <a:ext cx="5636107"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46BC3A56-B546-4061-8E22-D2983771DE9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 name="Rectangle 84">
            <a:extLst>
              <a:ext uri="{FF2B5EF4-FFF2-40B4-BE49-F238E27FC236}">
                <a16:creationId xmlns:a16="http://schemas.microsoft.com/office/drawing/2014/main" id="{923A7353-9373-4700-8B89-F4F7BA2DC6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Footer Placeholder 2">
            <a:extLst>
              <a:ext uri="{FF2B5EF4-FFF2-40B4-BE49-F238E27FC236}">
                <a16:creationId xmlns:a16="http://schemas.microsoft.com/office/drawing/2014/main" id="{1F89F11E-F129-48CE-8E6B-0FB6389C0BED}"/>
              </a:ext>
            </a:extLst>
          </p:cNvPr>
          <p:cNvSpPr>
            <a:spLocks noGrp="1"/>
          </p:cNvSpPr>
          <p:nvPr>
            <p:ph type="ftr" sz="quarter" idx="11"/>
          </p:nvPr>
        </p:nvSpPr>
        <p:spPr/>
        <p:txBody>
          <a:bodyPr/>
          <a:lstStyle/>
          <a:p>
            <a:r>
              <a:rPr lang="vi-VN"/>
              <a:t>Bản quyền thuộc Học viện iBPO. Cấm sao chép dưới mọi hình thức</a:t>
            </a:r>
            <a:endParaRPr lang="en-US"/>
          </a:p>
        </p:txBody>
      </p:sp>
      <p:sp>
        <p:nvSpPr>
          <p:cNvPr id="12" name="Content Placeholder 2">
            <a:extLst>
              <a:ext uri="{FF2B5EF4-FFF2-40B4-BE49-F238E27FC236}">
                <a16:creationId xmlns:a16="http://schemas.microsoft.com/office/drawing/2014/main" id="{72661458-7679-4BA7-A48C-F2306C418384}"/>
              </a:ext>
            </a:extLst>
          </p:cNvPr>
          <p:cNvSpPr txBox="1">
            <a:spLocks/>
          </p:cNvSpPr>
          <p:nvPr/>
        </p:nvSpPr>
        <p:spPr>
          <a:xfrm>
            <a:off x="5447071" y="4420696"/>
            <a:ext cx="5636107" cy="543513"/>
          </a:xfrm>
          <a:prstGeom prst="rect">
            <a:avLst/>
          </a:prstGeom>
        </p:spPr>
        <p:txBody>
          <a:bodyPr vert="horz" lIns="91440" tIns="45720" rIns="91440" bIns="45720" rtlCol="0">
            <a:normAutofit/>
          </a:bodyPr>
          <a:lstStyle>
            <a:lvl1pPr marL="640064" indent="-457189" algn="l" defTabSz="914377" rtl="0" eaLnBrk="1" latinLnBrk="0" hangingPunct="1">
              <a:lnSpc>
                <a:spcPct val="90000"/>
              </a:lnSpc>
              <a:spcBef>
                <a:spcPts val="1200"/>
              </a:spcBef>
              <a:spcAft>
                <a:spcPts val="200"/>
              </a:spcAft>
              <a:buClr>
                <a:schemeClr val="accent1"/>
              </a:buClr>
              <a:buSzPct val="100000"/>
              <a:buFont typeface="Wingdings" panose="05000000000000000000" pitchFamily="2" charset="2"/>
              <a:buChar char="v"/>
              <a:defRPr sz="2800" kern="1200">
                <a:solidFill>
                  <a:schemeClr val="tx1">
                    <a:lumMod val="75000"/>
                    <a:lumOff val="25000"/>
                  </a:schemeClr>
                </a:solidFill>
                <a:latin typeface="+mn-lt"/>
                <a:ea typeface="+mn-ea"/>
                <a:cs typeface="+mn-cs"/>
              </a:defRPr>
            </a:lvl1pPr>
            <a:lvl2pPr marL="966764" indent="-344479" algn="l" defTabSz="914377" rtl="0" eaLnBrk="1" latinLnBrk="0" hangingPunct="1">
              <a:lnSpc>
                <a:spcPct val="90000"/>
              </a:lnSpc>
              <a:spcBef>
                <a:spcPts val="200"/>
              </a:spcBef>
              <a:spcAft>
                <a:spcPts val="400"/>
              </a:spcAft>
              <a:buClr>
                <a:schemeClr val="accent1"/>
              </a:buClr>
              <a:buFont typeface="Wingdings" panose="05000000000000000000" pitchFamily="2" charset="2"/>
              <a:buChar char="§"/>
              <a:defRPr sz="2400" kern="1200">
                <a:solidFill>
                  <a:schemeClr val="tx1">
                    <a:lumMod val="75000"/>
                    <a:lumOff val="25000"/>
                  </a:schemeClr>
                </a:solidFill>
                <a:latin typeface="+mn-lt"/>
                <a:ea typeface="+mn-ea"/>
                <a:cs typeface="+mn-cs"/>
              </a:defRPr>
            </a:lvl2pPr>
            <a:lvl3pPr marL="1431890" indent="-182558" algn="l" defTabSz="914377"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3pPr>
            <a:lvl4pPr marL="1655721" indent="-182558" algn="l" defTabSz="914377"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4pPr>
            <a:lvl5pPr marL="1947814" indent="-182558" algn="l" defTabSz="914377"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Wingdings" panose="05000000000000000000" pitchFamily="2" charset="2"/>
              <a:buNone/>
            </a:pPr>
            <a:r>
              <a:rPr lang="en-US" sz="1600">
                <a:solidFill>
                  <a:schemeClr val="tx1"/>
                </a:solidFill>
                <a:latin typeface="+mj-lt"/>
              </a:rPr>
              <a:t>Chọn 1 học viên làm khách hàng tiêu biểu để thực hành mẫu 1 phiên </a:t>
            </a:r>
            <a:endParaRPr lang="en-US" sz="1500" cap="all" spc="200">
              <a:solidFill>
                <a:schemeClr val="tx1"/>
              </a:solidFill>
              <a:latin typeface="+mj-lt"/>
            </a:endParaRPr>
          </a:p>
        </p:txBody>
      </p:sp>
    </p:spTree>
    <p:extLst>
      <p:ext uri="{BB962C8B-B14F-4D97-AF65-F5344CB8AC3E}">
        <p14:creationId xmlns:p14="http://schemas.microsoft.com/office/powerpoint/2010/main" val="15872720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35EDED-143D-4510-AD32-EB69FFCA644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2" y="10"/>
            <a:ext cx="12192031" cy="4915066"/>
          </a:xfrm>
          <a:prstGeom prst="rect">
            <a:avLst/>
          </a:prstGeom>
        </p:spPr>
      </p:pic>
      <p:sp>
        <p:nvSpPr>
          <p:cNvPr id="2" name="Title 1">
            <a:extLst>
              <a:ext uri="{FF2B5EF4-FFF2-40B4-BE49-F238E27FC236}">
                <a16:creationId xmlns:a16="http://schemas.microsoft.com/office/drawing/2014/main" id="{23D7F99E-22F8-49BF-A25D-E19C55328FE5}"/>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chemeClr val="tx1"/>
                </a:solidFill>
                <a:latin typeface="+mj-lt"/>
              </a:rPr>
              <a:t>Bài thực hành 10 phút</a:t>
            </a:r>
          </a:p>
        </p:txBody>
      </p:sp>
      <p:sp>
        <p:nvSpPr>
          <p:cNvPr id="3" name="Content Placeholder 2">
            <a:extLst>
              <a:ext uri="{FF2B5EF4-FFF2-40B4-BE49-F238E27FC236}">
                <a16:creationId xmlns:a16="http://schemas.microsoft.com/office/drawing/2014/main" id="{662B7418-AA25-4876-B58B-2E2AD4AD1C29}"/>
              </a:ext>
            </a:extLst>
          </p:cNvPr>
          <p:cNvSpPr>
            <a:spLocks noGrp="1"/>
          </p:cNvSpPr>
          <p:nvPr>
            <p:ph idx="1"/>
          </p:nvPr>
        </p:nvSpPr>
        <p:spPr>
          <a:xfrm>
            <a:off x="1065212" y="5943600"/>
            <a:ext cx="10058400" cy="543513"/>
          </a:xfrm>
        </p:spPr>
        <p:txBody>
          <a:bodyPr vert="horz" lIns="91440" tIns="45720" rIns="91440" bIns="45720" rtlCol="0">
            <a:normAutofit/>
          </a:bodyPr>
          <a:lstStyle/>
          <a:p>
            <a:pPr marL="0" indent="0">
              <a:lnSpc>
                <a:spcPct val="90000"/>
              </a:lnSpc>
              <a:spcBef>
                <a:spcPts val="1200"/>
              </a:spcBef>
              <a:spcAft>
                <a:spcPts val="200"/>
              </a:spcAft>
              <a:buNone/>
            </a:pPr>
            <a:r>
              <a:rPr lang="en-US" sz="1600">
                <a:solidFill>
                  <a:schemeClr val="tx1"/>
                </a:solidFill>
                <a:latin typeface="+mj-lt"/>
              </a:rPr>
              <a:t>Thực hành phỏng vấn khảo sát yêu cầu</a:t>
            </a:r>
            <a:endParaRPr lang="en-US" sz="1500" cap="all" spc="200">
              <a:solidFill>
                <a:schemeClr val="tx1"/>
              </a:solidFill>
              <a:latin typeface="+mj-lt"/>
            </a:endParaRPr>
          </a:p>
        </p:txBody>
      </p:sp>
      <p:sp>
        <p:nvSpPr>
          <p:cNvPr id="6" name="Footer Placeholder 5">
            <a:extLst>
              <a:ext uri="{FF2B5EF4-FFF2-40B4-BE49-F238E27FC236}">
                <a16:creationId xmlns:a16="http://schemas.microsoft.com/office/drawing/2014/main" id="{D6C209ED-3438-404E-8B30-FB2797FEABD4}"/>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3943759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411685" y="634947"/>
            <a:ext cx="5127171" cy="1450757"/>
          </a:xfrm>
        </p:spPr>
        <p:txBody>
          <a:bodyPr vert="horz" lIns="91440" tIns="45720" rIns="91440" bIns="45720" rtlCol="0" anchor="b">
            <a:normAutofit/>
          </a:bodyPr>
          <a:lstStyle/>
          <a:p>
            <a:pPr lvl="0"/>
            <a:r>
              <a:rPr lang="en-US" b="1"/>
              <a:t>3.8.4 Biên bản khảo sát</a:t>
            </a:r>
            <a:endParaRPr lang="en-US"/>
          </a:p>
        </p:txBody>
      </p:sp>
      <p:pic>
        <p:nvPicPr>
          <p:cNvPr id="3" name="Picture 2">
            <a:extLst>
              <a:ext uri="{FF2B5EF4-FFF2-40B4-BE49-F238E27FC236}">
                <a16:creationId xmlns:a16="http://schemas.microsoft.com/office/drawing/2014/main" id="{0B2F04C2-B820-4A9D-88F7-978054A3018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64118" y="645107"/>
            <a:ext cx="4409783" cy="5247747"/>
          </a:xfrm>
          <a:prstGeom prst="rect">
            <a:avLst/>
          </a:prstGeom>
        </p:spPr>
      </p:pic>
      <p:graphicFrame>
        <p:nvGraphicFramePr>
          <p:cNvPr id="16" name="Content Placeholder 2">
            <a:extLst>
              <a:ext uri="{FF2B5EF4-FFF2-40B4-BE49-F238E27FC236}">
                <a16:creationId xmlns:a16="http://schemas.microsoft.com/office/drawing/2014/main" id="{EEF0922B-26DD-47E2-9A1D-F8FD8B54A0EF}"/>
              </a:ext>
            </a:extLst>
          </p:cNvPr>
          <p:cNvGraphicFramePr>
            <a:graphicFrameLocks noGrp="1"/>
          </p:cNvGraphicFramePr>
          <p:nvPr>
            <p:ph idx="4294967295"/>
          </p:nvPr>
        </p:nvGraphicFramePr>
        <p:xfrm>
          <a:off x="6411685" y="2198915"/>
          <a:ext cx="5127172" cy="36701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a:extLst>
              <a:ext uri="{FF2B5EF4-FFF2-40B4-BE49-F238E27FC236}">
                <a16:creationId xmlns:a16="http://schemas.microsoft.com/office/drawing/2014/main" id="{9521E26E-3D00-4B46-AC8F-7345F6F9661F}"/>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39745434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D1C042-0FF7-490F-87B7-2794647AFAA7}"/>
              </a:ext>
            </a:extLst>
          </p:cNvPr>
          <p:cNvSpPr>
            <a:spLocks noGrp="1"/>
          </p:cNvSpPr>
          <p:nvPr>
            <p:ph idx="1"/>
          </p:nvPr>
        </p:nvSpPr>
        <p:spPr/>
        <p:txBody>
          <a:bodyPr>
            <a:normAutofit/>
          </a:bodyPr>
          <a:lstStyle/>
          <a:p>
            <a:r>
              <a:rPr lang="en-US" sz="2200">
                <a:solidFill>
                  <a:srgbClr val="434343"/>
                </a:solidFill>
                <a:latin typeface="Calibri" panose="020F0502020204030204" pitchFamily="34" charset="0"/>
                <a:cs typeface="Calibri" panose="020F0502020204030204" pitchFamily="34" charset="0"/>
              </a:rPr>
              <a:t>Là kết quả làm việc thống nhất yêu cầu của BA và Khách hàng.</a:t>
            </a:r>
            <a:endParaRPr lang="en-US" sz="2200" b="0" i="0">
              <a:solidFill>
                <a:srgbClr val="434343"/>
              </a:solidFill>
              <a:effectLst/>
              <a:latin typeface="Calibri" panose="020F0502020204030204" pitchFamily="34" charset="0"/>
              <a:cs typeface="Calibri" panose="020F0502020204030204" pitchFamily="34" charset="0"/>
            </a:endParaRPr>
          </a:p>
          <a:p>
            <a:r>
              <a:rPr lang="vi-VN" sz="2200">
                <a:solidFill>
                  <a:srgbClr val="434343"/>
                </a:solidFill>
                <a:latin typeface="Calibri" panose="020F0502020204030204" pitchFamily="34" charset="0"/>
                <a:cs typeface="Calibri" panose="020F0502020204030204" pitchFamily="34" charset="0"/>
              </a:rPr>
              <a:t>Cô đọng, đ</a:t>
            </a:r>
            <a:r>
              <a:rPr lang="vi-VN" sz="2200" b="0" i="0">
                <a:solidFill>
                  <a:srgbClr val="434343"/>
                </a:solidFill>
                <a:effectLst/>
                <a:latin typeface="Calibri" panose="020F0502020204030204" pitchFamily="34" charset="0"/>
                <a:cs typeface="Calibri" panose="020F0502020204030204" pitchFamily="34" charset="0"/>
              </a:rPr>
              <a:t>ầy đủ</a:t>
            </a:r>
            <a:r>
              <a:rPr lang="en-US" sz="2200" b="0" i="0">
                <a:solidFill>
                  <a:srgbClr val="434343"/>
                </a:solidFill>
                <a:effectLst/>
                <a:latin typeface="Calibri" panose="020F0502020204030204" pitchFamily="34" charset="0"/>
                <a:cs typeface="Calibri" panose="020F0502020204030204" pitchFamily="34" charset="0"/>
              </a:rPr>
              <a:t> chính xác</a:t>
            </a:r>
            <a:r>
              <a:rPr lang="vi-VN" sz="2200" b="0" i="0">
                <a:solidFill>
                  <a:srgbClr val="434343"/>
                </a:solidFill>
                <a:effectLst/>
                <a:latin typeface="Calibri" panose="020F0502020204030204" pitchFamily="34" charset="0"/>
                <a:cs typeface="Calibri" panose="020F0502020204030204" pitchFamily="34" charset="0"/>
              </a:rPr>
              <a:t> thông tin, sự việc</a:t>
            </a:r>
            <a:r>
              <a:rPr lang="en-US" sz="2200">
                <a:solidFill>
                  <a:srgbClr val="434343"/>
                </a:solidFill>
                <a:latin typeface="Calibri" panose="020F0502020204030204" pitchFamily="34" charset="0"/>
                <a:cs typeface="Calibri" panose="020F0502020204030204" pitchFamily="34" charset="0"/>
              </a:rPr>
              <a:t> đã trao đổi thống nhất với Khách hàng</a:t>
            </a:r>
            <a:r>
              <a:rPr lang="en-US" sz="2200" b="0" i="0">
                <a:solidFill>
                  <a:srgbClr val="434343"/>
                </a:solidFill>
                <a:effectLst/>
                <a:latin typeface="Calibri" panose="020F0502020204030204" pitchFamily="34" charset="0"/>
                <a:cs typeface="Calibri" panose="020F0502020204030204" pitchFamily="34" charset="0"/>
              </a:rPr>
              <a:t>. Không thừa, không thiếu dù chỉ một ký tự.</a:t>
            </a:r>
          </a:p>
          <a:p>
            <a:r>
              <a:rPr lang="en-US" sz="2200">
                <a:latin typeface="Calibri" panose="020F0502020204030204" pitchFamily="34" charset="0"/>
                <a:cs typeface="Calibri" panose="020F0502020204030204" pitchFamily="34" charset="0"/>
              </a:rPr>
              <a:t>Bố cục: </a:t>
            </a:r>
          </a:p>
          <a:p>
            <a:pPr lvl="1"/>
            <a:r>
              <a:rPr lang="en-US" sz="1800">
                <a:latin typeface="Calibri" panose="020F0502020204030204" pitchFamily="34" charset="0"/>
                <a:cs typeface="Calibri" panose="020F0502020204030204" pitchFamily="34" charset="0"/>
              </a:rPr>
              <a:t>Tên nội dung buổi </a:t>
            </a:r>
            <a:r>
              <a:rPr lang="vi-VN" sz="1800">
                <a:latin typeface="Calibri" panose="020F0502020204030204" pitchFamily="34" charset="0"/>
                <a:cs typeface="Calibri" panose="020F0502020204030204" pitchFamily="34" charset="0"/>
              </a:rPr>
              <a:t>khảo sát</a:t>
            </a:r>
            <a:r>
              <a:rPr lang="en-US" sz="1800">
                <a:latin typeface="Calibri" panose="020F0502020204030204" pitchFamily="34" charset="0"/>
                <a:cs typeface="Calibri" panose="020F0502020204030204" pitchFamily="34" charset="0"/>
              </a:rPr>
              <a:t>; Thời gian; Người tham dự; </a:t>
            </a:r>
          </a:p>
          <a:p>
            <a:pPr lvl="1"/>
            <a:r>
              <a:rPr lang="en-US" sz="1800">
                <a:latin typeface="Calibri" panose="020F0502020204030204" pitchFamily="34" charset="0"/>
                <a:cs typeface="Calibri" panose="020F0502020204030204" pitchFamily="34" charset="0"/>
              </a:rPr>
              <a:t>Nội dung chi tiết đã thống nhất; </a:t>
            </a:r>
          </a:p>
          <a:p>
            <a:pPr lvl="1"/>
            <a:r>
              <a:rPr lang="en-US" sz="1800">
                <a:latin typeface="Calibri" panose="020F0502020204030204" pitchFamily="34" charset="0"/>
                <a:cs typeface="Calibri" panose="020F0502020204030204" pitchFamily="34" charset="0"/>
              </a:rPr>
              <a:t>Nội dung cần tìm hiểu/xin ý kiến – thời hạn; </a:t>
            </a:r>
            <a:endParaRPr lang="vi-VN" sz="1800">
              <a:latin typeface="Calibri" panose="020F0502020204030204" pitchFamily="34" charset="0"/>
              <a:cs typeface="Calibri" panose="020F0502020204030204" pitchFamily="34" charset="0"/>
            </a:endParaRPr>
          </a:p>
          <a:p>
            <a:pPr lvl="1"/>
            <a:r>
              <a:rPr lang="vi-VN" sz="1800">
                <a:latin typeface="Calibri" panose="020F0502020204030204" pitchFamily="34" charset="0"/>
                <a:cs typeface="Calibri" panose="020F0502020204030204" pitchFamily="34" charset="0"/>
              </a:rPr>
              <a:t>Các deadline đã chốt</a:t>
            </a:r>
            <a:r>
              <a:rPr lang="en-US" sz="1800">
                <a:latin typeface="Calibri" panose="020F0502020204030204" pitchFamily="34" charset="0"/>
                <a:cs typeface="Calibri" panose="020F0502020204030204" pitchFamily="34" charset="0"/>
              </a:rPr>
              <a:t>; </a:t>
            </a:r>
            <a:endParaRPr lang="vi-VN" sz="1800">
              <a:latin typeface="Calibri" panose="020F0502020204030204" pitchFamily="34" charset="0"/>
              <a:cs typeface="Calibri" panose="020F0502020204030204" pitchFamily="34" charset="0"/>
            </a:endParaRPr>
          </a:p>
          <a:p>
            <a:pPr lvl="1"/>
            <a:r>
              <a:rPr lang="vi-VN" sz="1800">
                <a:latin typeface="Calibri" panose="020F0502020204030204" pitchFamily="34" charset="0"/>
                <a:cs typeface="Calibri" panose="020F0502020204030204" pitchFamily="34" charset="0"/>
              </a:rPr>
              <a:t>Các hồ sơ, tài liệu đã chia sẻ</a:t>
            </a:r>
            <a:r>
              <a:rPr lang="en-US" sz="1800">
                <a:latin typeface="Calibri" panose="020F0502020204030204" pitchFamily="34" charset="0"/>
                <a:cs typeface="Calibri" panose="020F0502020204030204" pitchFamily="34" charset="0"/>
              </a:rPr>
              <a:t>.</a:t>
            </a:r>
          </a:p>
          <a:p>
            <a:r>
              <a:rPr lang="en-US" sz="2200">
                <a:latin typeface="Calibri" panose="020F0502020204030204" pitchFamily="34" charset="0"/>
                <a:cs typeface="Calibri" panose="020F0502020204030204" pitchFamily="34" charset="0"/>
              </a:rPr>
              <a:t>Có thể chuẩn bị trước 1 phần Biên bản trước khi khảo sát để hoàn thành sớm hơn</a:t>
            </a:r>
          </a:p>
          <a:p>
            <a:endParaRPr lang="en-US"/>
          </a:p>
          <a:p>
            <a:endParaRPr lang="en-US"/>
          </a:p>
          <a:p>
            <a:endParaRPr lang="en-US"/>
          </a:p>
        </p:txBody>
      </p:sp>
      <p:sp>
        <p:nvSpPr>
          <p:cNvPr id="5" name="Title 4">
            <a:extLst>
              <a:ext uri="{FF2B5EF4-FFF2-40B4-BE49-F238E27FC236}">
                <a16:creationId xmlns:a16="http://schemas.microsoft.com/office/drawing/2014/main" id="{30CEBEBE-4055-42EC-8FE3-A273830BAA64}"/>
              </a:ext>
            </a:extLst>
          </p:cNvPr>
          <p:cNvSpPr>
            <a:spLocks noGrp="1"/>
          </p:cNvSpPr>
          <p:nvPr>
            <p:ph type="title"/>
          </p:nvPr>
        </p:nvSpPr>
        <p:spPr/>
        <p:txBody>
          <a:bodyPr/>
          <a:lstStyle/>
          <a:p>
            <a:r>
              <a:rPr lang="en-US"/>
              <a:t>LƯU Ý VIẾT BIÊN BẢN KHẢO SÁT</a:t>
            </a:r>
          </a:p>
        </p:txBody>
      </p:sp>
      <p:sp>
        <p:nvSpPr>
          <p:cNvPr id="4" name="Footer Placeholder 3">
            <a:extLst>
              <a:ext uri="{FF2B5EF4-FFF2-40B4-BE49-F238E27FC236}">
                <a16:creationId xmlns:a16="http://schemas.microsoft.com/office/drawing/2014/main" id="{58E75432-9080-40B2-A8FF-52DD622B884F}"/>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31343329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53311A5-99DE-4393-9A6A-668B1A50F6D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A4927983-BFBD-4CAA-A34E-2D3486ACF17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 y="6341937"/>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B40DF401-E6F0-4EFD-8C5C-6847352084C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9F5E263C-FB7E-4A3E-AD04-5140CD3D1D9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E65ED8C-90F7-4EB0-ACCB-64AEF411E8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idx="4294967295"/>
          </p:nvPr>
        </p:nvSpPr>
        <p:spPr>
          <a:xfrm>
            <a:off x="492371" y="516835"/>
            <a:ext cx="3084844" cy="5772840"/>
          </a:xfrm>
        </p:spPr>
        <p:txBody>
          <a:bodyPr vert="horz" lIns="91440" tIns="45720" rIns="91440" bIns="45720" rtlCol="0" anchor="ctr">
            <a:normAutofit/>
          </a:bodyPr>
          <a:lstStyle/>
          <a:p>
            <a:r>
              <a:rPr lang="en-US" sz="3600">
                <a:solidFill>
                  <a:srgbClr val="FFFFFF"/>
                </a:solidFill>
              </a:rPr>
              <a:t>3.8.5 Trong quá trình khảo sát</a:t>
            </a:r>
          </a:p>
        </p:txBody>
      </p:sp>
      <p:sp>
        <p:nvSpPr>
          <p:cNvPr id="27" name="Rectangle 18">
            <a:extLst>
              <a:ext uri="{FF2B5EF4-FFF2-40B4-BE49-F238E27FC236}">
                <a16:creationId xmlns:a16="http://schemas.microsoft.com/office/drawing/2014/main" id="{6604E3BF-88F7-4D19-BEC9-8486966EA46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C0E21B61-74F4-4069-9DB0-2CBA63ADF9FD}"/>
              </a:ext>
            </a:extLst>
          </p:cNvPr>
          <p:cNvGraphicFramePr>
            <a:graphicFrameLocks noGrp="1"/>
          </p:cNvGraphicFramePr>
          <p:nvPr>
            <p:ph idx="4294967295"/>
            <p:extLst>
              <p:ext uri="{D42A27DB-BD31-4B8C-83A1-F6EECF244321}">
                <p14:modId xmlns:p14="http://schemas.microsoft.com/office/powerpoint/2010/main" val="3046327594"/>
              </p:ext>
            </p:extLst>
          </p:nvPr>
        </p:nvGraphicFramePr>
        <p:xfrm>
          <a:off x="4741864"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0245A7F3-73D6-41E2-BCCE-AFAC68C710B1}"/>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22953335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3049DD-0269-40AB-AE5C-9C50D80477B6}"/>
              </a:ext>
            </a:extLst>
          </p:cNvPr>
          <p:cNvSpPr>
            <a:spLocks noGrp="1"/>
          </p:cNvSpPr>
          <p:nvPr>
            <p:ph type="title"/>
          </p:nvPr>
        </p:nvSpPr>
        <p:spPr/>
        <p:txBody>
          <a:bodyPr/>
          <a:lstStyle/>
          <a:p>
            <a:r>
              <a:rPr lang="en-US"/>
              <a:t>Mục tiêu khóa học</a:t>
            </a:r>
          </a:p>
        </p:txBody>
      </p:sp>
      <p:graphicFrame>
        <p:nvGraphicFramePr>
          <p:cNvPr id="6" name="Diagram 5"/>
          <p:cNvGraphicFramePr/>
          <p:nvPr>
            <p:extLst>
              <p:ext uri="{D42A27DB-BD31-4B8C-83A1-F6EECF244321}">
                <p14:modId xmlns:p14="http://schemas.microsoft.com/office/powerpoint/2010/main" val="1823298108"/>
              </p:ext>
            </p:extLst>
          </p:nvPr>
        </p:nvGraphicFramePr>
        <p:xfrm>
          <a:off x="2937509" y="1563761"/>
          <a:ext cx="8656728" cy="43129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C79F24C6-0D73-44AF-BC22-C44F4D4A717D}"/>
              </a:ext>
            </a:extLst>
          </p:cNvPr>
          <p:cNvSpPr txBox="1"/>
          <p:nvPr/>
        </p:nvSpPr>
        <p:spPr>
          <a:xfrm>
            <a:off x="597763" y="2828835"/>
            <a:ext cx="2849570" cy="1200329"/>
          </a:xfrm>
          <a:prstGeom prst="rect">
            <a:avLst/>
          </a:prstGeom>
          <a:noFill/>
        </p:spPr>
        <p:txBody>
          <a:bodyPr wrap="square" rtlCol="0">
            <a:spAutoFit/>
          </a:bodyPr>
          <a:lstStyle/>
          <a:p>
            <a:r>
              <a:rPr lang="en-US" sz="3600">
                <a:solidFill>
                  <a:schemeClr val="accent6">
                    <a:lumMod val="50000"/>
                  </a:schemeClr>
                </a:solidFill>
              </a:rPr>
              <a:t>Sau </a:t>
            </a:r>
            <a:r>
              <a:rPr lang="en-US" sz="3600" err="1">
                <a:solidFill>
                  <a:schemeClr val="accent6">
                    <a:lumMod val="50000"/>
                  </a:schemeClr>
                </a:solidFill>
              </a:rPr>
              <a:t>khóa</a:t>
            </a:r>
            <a:r>
              <a:rPr lang="en-US" sz="3600">
                <a:solidFill>
                  <a:schemeClr val="accent6">
                    <a:lumMod val="50000"/>
                  </a:schemeClr>
                </a:solidFill>
              </a:rPr>
              <a:t> </a:t>
            </a:r>
            <a:r>
              <a:rPr lang="en-US" sz="3600" err="1">
                <a:solidFill>
                  <a:schemeClr val="accent6">
                    <a:lumMod val="50000"/>
                  </a:schemeClr>
                </a:solidFill>
              </a:rPr>
              <a:t>học</a:t>
            </a:r>
            <a:r>
              <a:rPr lang="en-US" sz="3600">
                <a:solidFill>
                  <a:schemeClr val="accent6">
                    <a:lumMod val="50000"/>
                  </a:schemeClr>
                </a:solidFill>
              </a:rPr>
              <a:t>, </a:t>
            </a:r>
            <a:r>
              <a:rPr lang="en-US" sz="3600" err="1">
                <a:solidFill>
                  <a:schemeClr val="accent6">
                    <a:lumMod val="50000"/>
                  </a:schemeClr>
                </a:solidFill>
              </a:rPr>
              <a:t>học</a:t>
            </a:r>
            <a:r>
              <a:rPr lang="en-US" sz="3600">
                <a:solidFill>
                  <a:schemeClr val="accent6">
                    <a:lumMod val="50000"/>
                  </a:schemeClr>
                </a:solidFill>
              </a:rPr>
              <a:t> </a:t>
            </a:r>
            <a:r>
              <a:rPr lang="en-US" sz="3600" err="1">
                <a:solidFill>
                  <a:schemeClr val="accent6">
                    <a:lumMod val="50000"/>
                  </a:schemeClr>
                </a:solidFill>
              </a:rPr>
              <a:t>viên</a:t>
            </a:r>
            <a:r>
              <a:rPr lang="en-US" sz="3600">
                <a:solidFill>
                  <a:schemeClr val="accent6">
                    <a:lumMod val="50000"/>
                  </a:schemeClr>
                </a:solidFill>
              </a:rPr>
              <a:t> </a:t>
            </a:r>
            <a:r>
              <a:rPr lang="en-US" sz="3600" err="1">
                <a:solidFill>
                  <a:schemeClr val="accent6">
                    <a:lumMod val="50000"/>
                  </a:schemeClr>
                </a:solidFill>
              </a:rPr>
              <a:t>sẽ</a:t>
            </a:r>
            <a:r>
              <a:rPr lang="en-US" sz="3600">
                <a:solidFill>
                  <a:schemeClr val="accent6">
                    <a:lumMod val="50000"/>
                  </a:schemeClr>
                </a:solidFill>
              </a:rPr>
              <a:t>:</a:t>
            </a:r>
          </a:p>
        </p:txBody>
      </p:sp>
      <p:sp>
        <p:nvSpPr>
          <p:cNvPr id="5" name="Footer Placeholder 4">
            <a:extLst>
              <a:ext uri="{FF2B5EF4-FFF2-40B4-BE49-F238E27FC236}">
                <a16:creationId xmlns:a16="http://schemas.microsoft.com/office/drawing/2014/main" id="{4A5C5135-83AC-4F12-B8FB-8B1D42C8A4AE}"/>
              </a:ext>
            </a:extLst>
          </p:cNvPr>
          <p:cNvSpPr>
            <a:spLocks noGrp="1"/>
          </p:cNvSpPr>
          <p:nvPr>
            <p:ph type="ftr" sz="quarter" idx="11"/>
          </p:nvPr>
        </p:nvSpPr>
        <p:spPr/>
        <p:txBody>
          <a:bodyPr/>
          <a:lstStyle/>
          <a:p>
            <a:r>
              <a:rPr lang="vi-VN"/>
              <a:t>Bản quyền thuộc Học viện iBPO. Cấm sao chép dưới mọi hình thức</a:t>
            </a:r>
            <a:endParaRPr lang="en-US"/>
          </a:p>
        </p:txBody>
      </p:sp>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B2A08E21-70D7-473D-A933-68F4F82BB177}"/>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graphicEl>
                                              <a:dgm id="{9188F957-10BF-435F-BD8F-5EFF889CF66D}"/>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graphicEl>
                                              <a:dgm id="{F6104603-3F9D-4056-A0D0-C6BFD3DB3708}"/>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4308A811-7925-4648-8239-546CAE6C86F3}"/>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graphicEl>
                                              <a:dgm id="{4C82CA96-E28E-4736-9F5F-6B069E088358}"/>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graphicEl>
                                              <a:dgm id="{2CC8D64D-8080-4F93-ACB9-E36D444B4CA5}"/>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graphicEl>
                                              <a:dgm id="{A287C5D0-FE04-4AD3-80B2-7D20667631CD}"/>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graphicEl>
                                              <a:dgm id="{937789C8-6348-4432-B76F-F6D54AC5281E}"/>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graphicEl>
                                              <a:dgm id="{F1FE9B0E-57BA-422C-8F0C-0C04ADA4C578}"/>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graphicEl>
                                              <a:dgm id="{34369B0B-13FC-4163-AFCC-91B902103C05}"/>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graphicEl>
                                              <a:dgm id="{B3093CB1-BED4-4EE7-9BA0-3DAF36893D76}"/>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73236" y="466727"/>
            <a:ext cx="2281176" cy="5772151"/>
          </a:xfrm>
        </p:spPr>
        <p:txBody>
          <a:bodyPr vert="horz" lIns="91440" tIns="45720" rIns="91440" bIns="45720" rtlCol="0" anchor="ctr">
            <a:normAutofit/>
          </a:bodyPr>
          <a:lstStyle/>
          <a:p>
            <a:r>
              <a:rPr lang="en-US" sz="3600" err="1">
                <a:solidFill>
                  <a:schemeClr val="tx1"/>
                </a:solidFill>
              </a:rPr>
              <a:t>Các</a:t>
            </a:r>
            <a:r>
              <a:rPr lang="en-US" sz="3600">
                <a:solidFill>
                  <a:schemeClr val="tx1"/>
                </a:solidFill>
              </a:rPr>
              <a:t> </a:t>
            </a:r>
            <a:r>
              <a:rPr lang="en-US" sz="3600" err="1">
                <a:solidFill>
                  <a:schemeClr val="tx1"/>
                </a:solidFill>
              </a:rPr>
              <a:t>lưu</a:t>
            </a:r>
            <a:r>
              <a:rPr lang="en-US" sz="3600">
                <a:solidFill>
                  <a:schemeClr val="tx1"/>
                </a:solidFill>
              </a:rPr>
              <a:t> ý </a:t>
            </a:r>
            <a:r>
              <a:rPr lang="en-US" sz="3600" err="1">
                <a:solidFill>
                  <a:schemeClr val="tx1"/>
                </a:solidFill>
              </a:rPr>
              <a:t>khi</a:t>
            </a:r>
            <a:r>
              <a:rPr lang="en-US" sz="3600">
                <a:solidFill>
                  <a:schemeClr val="tx1"/>
                </a:solidFill>
              </a:rPr>
              <a:t> </a:t>
            </a:r>
            <a:r>
              <a:rPr lang="en-US" sz="3600" err="1">
                <a:solidFill>
                  <a:schemeClr val="tx1"/>
                </a:solidFill>
              </a:rPr>
              <a:t>khảo</a:t>
            </a:r>
            <a:r>
              <a:rPr lang="en-US" sz="3600">
                <a:solidFill>
                  <a:schemeClr val="tx1"/>
                </a:solidFill>
              </a:rPr>
              <a:t> </a:t>
            </a:r>
            <a:r>
              <a:rPr lang="en-US" sz="3600" err="1">
                <a:solidFill>
                  <a:schemeClr val="tx1"/>
                </a:solidFill>
              </a:rPr>
              <a:t>sát</a:t>
            </a:r>
            <a:endParaRPr lang="en-US" sz="3600">
              <a:solidFill>
                <a:schemeClr val="tx1"/>
              </a:solidFill>
            </a:endParaRPr>
          </a:p>
        </p:txBody>
      </p:sp>
      <p:graphicFrame>
        <p:nvGraphicFramePr>
          <p:cNvPr id="5" name="Content Placeholder 2">
            <a:extLst>
              <a:ext uri="{FF2B5EF4-FFF2-40B4-BE49-F238E27FC236}">
                <a16:creationId xmlns:a16="http://schemas.microsoft.com/office/drawing/2014/main" id="{13A822C9-3880-4AE2-B1DE-F300219F62FD}"/>
              </a:ext>
            </a:extLst>
          </p:cNvPr>
          <p:cNvGraphicFramePr>
            <a:graphicFrameLocks noGrp="1"/>
          </p:cNvGraphicFramePr>
          <p:nvPr>
            <p:ph idx="4294967295"/>
            <p:extLst>
              <p:ext uri="{D42A27DB-BD31-4B8C-83A1-F6EECF244321}">
                <p14:modId xmlns:p14="http://schemas.microsoft.com/office/powerpoint/2010/main" val="4292613551"/>
              </p:ext>
            </p:extLst>
          </p:nvPr>
        </p:nvGraphicFramePr>
        <p:xfrm>
          <a:off x="3373395" y="568323"/>
          <a:ext cx="8818605" cy="57213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90CC8A18-8E2C-46C1-870D-7DC5031ECD57}"/>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1771815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00DA82D1-7BEE-48CE-817B-852694978DEA}"/>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9C32C863-3CAF-46C6-8E3C-662670AFFB20}"/>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E807AD74-7A39-411F-B139-32F6EC897C2B}"/>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B12112D1-5B74-417E-B0A0-EDCA47804513}"/>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753B1289-E4E9-4725-8415-FC40D00E0B5B}"/>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CCC9373F-B4C7-4C05-9FCB-9538F810E612}"/>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graphicEl>
                                              <a:dgm id="{811987C7-7CAD-4A29-8088-278A686EEC3A}"/>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graphicEl>
                                              <a:dgm id="{2FAFF82D-8D7D-44A8-9A6D-6D118B55A35C}"/>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graphicEl>
                                              <a:dgm id="{576BA1AB-66D9-41A4-9D83-A8815D03B886}"/>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graphicEl>
                                              <a:dgm id="{8694C9B9-1F39-4AD4-A9DD-7877A5DD288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A25DE-329B-46ED-8DE5-81034C8D27E3}"/>
              </a:ext>
            </a:extLst>
          </p:cNvPr>
          <p:cNvSpPr>
            <a:spLocks noGrp="1"/>
          </p:cNvSpPr>
          <p:nvPr>
            <p:ph type="title"/>
          </p:nvPr>
        </p:nvSpPr>
        <p:spPr>
          <a:xfrm>
            <a:off x="1097280" y="613320"/>
            <a:ext cx="10058400" cy="698649"/>
          </a:xfrm>
        </p:spPr>
        <p:txBody>
          <a:bodyPr vert="horz" lIns="91440" tIns="45720" rIns="91440" bIns="45720" rtlCol="0" anchor="ctr">
            <a:normAutofit/>
          </a:bodyPr>
          <a:lstStyle/>
          <a:p>
            <a:r>
              <a:rPr lang="en-US" sz="3600">
                <a:solidFill>
                  <a:schemeClr val="tx1"/>
                </a:solidFill>
              </a:rPr>
              <a:t>LƯU Ý ĐỂ KHÔNG PHẢI KHẢO SÁT NHIỀU LẦN</a:t>
            </a:r>
          </a:p>
        </p:txBody>
      </p:sp>
      <p:sp>
        <p:nvSpPr>
          <p:cNvPr id="7" name="Content Placeholder 6">
            <a:extLst>
              <a:ext uri="{FF2B5EF4-FFF2-40B4-BE49-F238E27FC236}">
                <a16:creationId xmlns:a16="http://schemas.microsoft.com/office/drawing/2014/main" id="{8FAC7A12-26DD-4C79-A1AE-5B19208535E8}"/>
              </a:ext>
            </a:extLst>
          </p:cNvPr>
          <p:cNvSpPr>
            <a:spLocks noGrp="1"/>
          </p:cNvSpPr>
          <p:nvPr>
            <p:ph idx="1"/>
          </p:nvPr>
        </p:nvSpPr>
        <p:spPr/>
        <p:txBody>
          <a:bodyPr>
            <a:normAutofit fontScale="62500" lnSpcReduction="20000"/>
          </a:bodyPr>
          <a:lstStyle/>
          <a:p>
            <a:pPr lvl="0">
              <a:lnSpc>
                <a:spcPct val="160000"/>
              </a:lnSpc>
            </a:pPr>
            <a:r>
              <a:rPr lang="en-US"/>
              <a:t>Nghiên cứu TRƯỚC và SỚM những nội dung mình sẽ hỏi, cố gắng KHÔNG HỎI LẠI những </a:t>
            </a:r>
            <a:r>
              <a:rPr lang="en-US" sz="2900"/>
              <a:t>điều có thể tự tìm hiểu được mà </a:t>
            </a:r>
            <a:r>
              <a:rPr lang="en-US"/>
              <a:t>chỉ hỏi để </a:t>
            </a:r>
            <a:r>
              <a:rPr lang="en-US">
                <a:solidFill>
                  <a:srgbClr val="FF0000"/>
                </a:solidFill>
              </a:rPr>
              <a:t>xác nhận </a:t>
            </a:r>
            <a:r>
              <a:rPr lang="en-US"/>
              <a:t>các thông tin đã tìm hiểu.</a:t>
            </a:r>
          </a:p>
          <a:p>
            <a:pPr lvl="0">
              <a:lnSpc>
                <a:spcPct val="160000"/>
              </a:lnSpc>
            </a:pPr>
            <a:r>
              <a:rPr lang="en-US"/>
              <a:t>Chuẩn bị kỹ câu hỏi, kịch bản khảo sát</a:t>
            </a:r>
          </a:p>
          <a:p>
            <a:pPr lvl="0">
              <a:lnSpc>
                <a:spcPct val="160000"/>
              </a:lnSpc>
            </a:pPr>
            <a:r>
              <a:rPr lang="en-US"/>
              <a:t>Kỹ thuật hỏi 5W1H: Ai? Làm gì? Khi nào? Như thế nào? Tại sao? Các câu hỏi gợi ý: Liệu có phải là? Có đến 10 hồ sơ/tháng không? </a:t>
            </a:r>
          </a:p>
          <a:p>
            <a:pPr lvl="0">
              <a:lnSpc>
                <a:spcPct val="160000"/>
              </a:lnSpc>
            </a:pPr>
            <a:r>
              <a:rPr lang="en-US"/>
              <a:t>Nhớ xin các file/hồ sơ giấy liên quan trong hoặc sau quá trình khảo sát</a:t>
            </a:r>
          </a:p>
          <a:p>
            <a:pPr lvl="0">
              <a:lnSpc>
                <a:spcPct val="160000"/>
              </a:lnSpc>
            </a:pPr>
            <a:r>
              <a:rPr lang="en-US"/>
              <a:t>Xác nhận từng phần nội dung khảo sát và đọc Biên bản cho khách hàng nghe và xác nhận trước khi in ra ký.</a:t>
            </a:r>
          </a:p>
        </p:txBody>
      </p:sp>
      <p:sp>
        <p:nvSpPr>
          <p:cNvPr id="4" name="Footer Placeholder 3">
            <a:extLst>
              <a:ext uri="{FF2B5EF4-FFF2-40B4-BE49-F238E27FC236}">
                <a16:creationId xmlns:a16="http://schemas.microsoft.com/office/drawing/2014/main" id="{B1A8D9EF-4980-409C-A981-F75EAD0736E1}"/>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35366343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C87D0-81A3-4AC7-9AD3-CA3BCC955545}"/>
              </a:ext>
            </a:extLst>
          </p:cNvPr>
          <p:cNvSpPr>
            <a:spLocks noGrp="1"/>
          </p:cNvSpPr>
          <p:nvPr>
            <p:ph type="title"/>
          </p:nvPr>
        </p:nvSpPr>
        <p:spPr/>
        <p:txBody>
          <a:bodyPr/>
          <a:lstStyle/>
          <a:p>
            <a:r>
              <a:rPr lang="en-US"/>
              <a:t>3.9 Xác định yêu cầu</a:t>
            </a:r>
          </a:p>
        </p:txBody>
      </p:sp>
      <p:sp>
        <p:nvSpPr>
          <p:cNvPr id="3" name="Content Placeholder 2">
            <a:extLst>
              <a:ext uri="{FF2B5EF4-FFF2-40B4-BE49-F238E27FC236}">
                <a16:creationId xmlns:a16="http://schemas.microsoft.com/office/drawing/2014/main" id="{142F366A-31AA-4BDB-BAD7-C6D88F91D9DD}"/>
              </a:ext>
            </a:extLst>
          </p:cNvPr>
          <p:cNvSpPr>
            <a:spLocks noGrp="1"/>
          </p:cNvSpPr>
          <p:nvPr>
            <p:ph idx="1"/>
          </p:nvPr>
        </p:nvSpPr>
        <p:spPr/>
        <p:txBody>
          <a:bodyPr>
            <a:normAutofit/>
          </a:bodyPr>
          <a:lstStyle/>
          <a:p>
            <a:r>
              <a:rPr lang="en-US" sz="2200">
                <a:cs typeface="Calibri Light" panose="020F0302020204030204" pitchFamily="34" charset="0"/>
              </a:rPr>
              <a:t>Xác định các yêu cầu chức năng: </a:t>
            </a:r>
            <a:r>
              <a:rPr lang="vi-VN" sz="2200">
                <a:cs typeface="Calibri Light" panose="020F0302020204030204" pitchFamily="34" charset="0"/>
              </a:rPr>
              <a:t>tên và mô tả từng chức năng</a:t>
            </a:r>
            <a:r>
              <a:rPr lang="en-US" sz="2200">
                <a:cs typeface="Calibri Light" panose="020F0302020204030204" pitchFamily="34" charset="0"/>
              </a:rPr>
              <a:t>; </a:t>
            </a:r>
            <a:r>
              <a:rPr lang="vi-VN" sz="2200">
                <a:cs typeface="Calibri Light" panose="020F0302020204030204" pitchFamily="34" charset="0"/>
              </a:rPr>
              <a:t>người sử dụng chức năng</a:t>
            </a:r>
            <a:r>
              <a:rPr lang="en-US" sz="2200">
                <a:cs typeface="Calibri Light" panose="020F0302020204030204" pitchFamily="34" charset="0"/>
              </a:rPr>
              <a:t>; </a:t>
            </a:r>
          </a:p>
          <a:p>
            <a:r>
              <a:rPr lang="en-US" sz="2200">
                <a:cs typeface="Calibri Light" panose="020F0302020204030204" pitchFamily="34" charset="0"/>
              </a:rPr>
              <a:t>Xác định yêu cầu đặc tả dữ liệu: </a:t>
            </a:r>
            <a:r>
              <a:rPr lang="vi-VN" sz="2200">
                <a:cs typeface="Calibri Light" panose="020F0302020204030204" pitchFamily="34" charset="0"/>
              </a:rPr>
              <a:t>hiện trạng dữ liệu hiện có</a:t>
            </a:r>
            <a:r>
              <a:rPr lang="en-US" sz="2200">
                <a:cs typeface="Calibri Light" panose="020F0302020204030204" pitchFamily="34" charset="0"/>
              </a:rPr>
              <a:t>; </a:t>
            </a:r>
            <a:r>
              <a:rPr lang="vi-VN" sz="2200">
                <a:cs typeface="Calibri Light" panose="020F0302020204030204" pitchFamily="34" charset="0"/>
              </a:rPr>
              <a:t>các yêu cầu quản lý dữ liệu.</a:t>
            </a:r>
            <a:endParaRPr lang="en-US" sz="2200">
              <a:cs typeface="Calibri Light" panose="020F0302020204030204" pitchFamily="34" charset="0"/>
            </a:endParaRPr>
          </a:p>
          <a:p>
            <a:r>
              <a:rPr lang="vi-VN" sz="2200">
                <a:cs typeface="Calibri Light" panose="020F0302020204030204" pitchFamily="34" charset="0"/>
              </a:rPr>
              <a:t>Xác định các yêu cầu khác</a:t>
            </a:r>
            <a:r>
              <a:rPr lang="en-US" sz="2200">
                <a:cs typeface="Calibri Light" panose="020F0302020204030204" pitchFamily="34" charset="0"/>
              </a:rPr>
              <a:t>: </a:t>
            </a:r>
            <a:r>
              <a:rPr lang="vi-VN" sz="2200">
                <a:cs typeface="Calibri Light" panose="020F0302020204030204" pitchFamily="34" charset="0"/>
              </a:rPr>
              <a:t>tính sử dụng</a:t>
            </a:r>
            <a:r>
              <a:rPr lang="en-US" sz="2200">
                <a:cs typeface="Calibri Light" panose="020F0302020204030204" pitchFamily="34" charset="0"/>
              </a:rPr>
              <a:t>; </a:t>
            </a:r>
            <a:r>
              <a:rPr lang="vi-VN" sz="2200">
                <a:cs typeface="Calibri Light" panose="020F0302020204030204" pitchFamily="34" charset="0"/>
              </a:rPr>
              <a:t>tính ổn định</a:t>
            </a:r>
            <a:r>
              <a:rPr lang="en-US" sz="2200">
                <a:cs typeface="Calibri Light" panose="020F0302020204030204" pitchFamily="34" charset="0"/>
              </a:rPr>
              <a:t>; </a:t>
            </a:r>
            <a:r>
              <a:rPr lang="vi-VN" sz="2200">
                <a:cs typeface="Calibri Light" panose="020F0302020204030204" pitchFamily="34" charset="0"/>
              </a:rPr>
              <a:t>tốc độ xử lý</a:t>
            </a:r>
            <a:r>
              <a:rPr lang="en-US" sz="2200">
                <a:cs typeface="Calibri Light" panose="020F0302020204030204" pitchFamily="34" charset="0"/>
              </a:rPr>
              <a:t>; </a:t>
            </a:r>
            <a:r>
              <a:rPr lang="vi-VN" sz="2200">
                <a:cs typeface="Calibri Light" panose="020F0302020204030204" pitchFamily="34" charset="0"/>
              </a:rPr>
              <a:t>tính hỗ trợ</a:t>
            </a:r>
            <a:r>
              <a:rPr lang="en-US" sz="2200">
                <a:cs typeface="Calibri Light" panose="020F0302020204030204" pitchFamily="34" charset="0"/>
              </a:rPr>
              <a:t>; </a:t>
            </a:r>
            <a:r>
              <a:rPr lang="vi-VN" sz="2200">
                <a:cs typeface="Calibri Light" panose="020F0302020204030204" pitchFamily="34" charset="0"/>
              </a:rPr>
              <a:t>công nghệ và các ràng buộc</a:t>
            </a:r>
            <a:r>
              <a:rPr lang="en-US" sz="2200">
                <a:cs typeface="Calibri Light" panose="020F0302020204030204" pitchFamily="34" charset="0"/>
              </a:rPr>
              <a:t>; </a:t>
            </a:r>
            <a:r>
              <a:rPr lang="vi-VN" sz="2200">
                <a:cs typeface="Calibri Light" panose="020F0302020204030204" pitchFamily="34" charset="0"/>
              </a:rPr>
              <a:t>yêu cầu về giao tiếp</a:t>
            </a:r>
            <a:r>
              <a:rPr lang="en-US" sz="2200">
                <a:cs typeface="Calibri Light" panose="020F0302020204030204" pitchFamily="34" charset="0"/>
              </a:rPr>
              <a:t>…</a:t>
            </a:r>
            <a:endParaRPr lang="vi-VN" sz="2200">
              <a:cs typeface="Calibri Light" panose="020F0302020204030204" pitchFamily="34" charset="0"/>
            </a:endParaRPr>
          </a:p>
          <a:p>
            <a:pPr marL="182875" indent="0">
              <a:buNone/>
            </a:pPr>
            <a:r>
              <a:rPr lang="en-US" sz="2200">
                <a:cs typeface="Calibri Light" panose="020F0302020204030204" pitchFamily="34" charset="0"/>
              </a:rPr>
              <a:t> =&gt; Đầu ra của Công việc “Xác định yêu cầu” là “</a:t>
            </a:r>
            <a:r>
              <a:rPr lang="vi-VN" sz="2200">
                <a:cs typeface="Calibri Light" panose="020F0302020204030204" pitchFamily="34" charset="0"/>
              </a:rPr>
              <a:t>Tài liệu yêu cầu người dùng (URD</a:t>
            </a:r>
            <a:r>
              <a:rPr lang="en-US" sz="2200">
                <a:cs typeface="Calibri Light" panose="020F0302020204030204" pitchFamily="34" charset="0"/>
              </a:rPr>
              <a:t>)”</a:t>
            </a:r>
            <a:r>
              <a:rPr lang="vi-VN" sz="2200">
                <a:cs typeface="Calibri Light" panose="020F0302020204030204" pitchFamily="34" charset="0"/>
              </a:rPr>
              <a:t> </a:t>
            </a:r>
          </a:p>
          <a:p>
            <a:pPr marL="182875" indent="0">
              <a:buNone/>
            </a:pPr>
            <a:endParaRPr lang="en-US"/>
          </a:p>
        </p:txBody>
      </p:sp>
      <p:sp>
        <p:nvSpPr>
          <p:cNvPr id="5" name="Footer Placeholder 4">
            <a:extLst>
              <a:ext uri="{FF2B5EF4-FFF2-40B4-BE49-F238E27FC236}">
                <a16:creationId xmlns:a16="http://schemas.microsoft.com/office/drawing/2014/main" id="{FFEC967D-22DC-413D-A0B9-74B1AED8E5C8}"/>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19889412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B8727-D318-4B70-B353-C390602FF3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B0C8367-28B6-4EF1-B182-01BEC98727D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2338D3E-BFEF-46C3-B855-2101A357EA1B}"/>
              </a:ext>
            </a:extLst>
          </p:cNvPr>
          <p:cNvSpPr>
            <a:spLocks noGrp="1"/>
          </p:cNvSpPr>
          <p:nvPr>
            <p:ph type="title"/>
          </p:nvPr>
        </p:nvSpPr>
        <p:spPr>
          <a:xfrm>
            <a:off x="492374" y="516836"/>
            <a:ext cx="3084844" cy="2103875"/>
          </a:xfrm>
        </p:spPr>
        <p:txBody>
          <a:bodyPr>
            <a:normAutofit/>
          </a:bodyPr>
          <a:lstStyle/>
          <a:p>
            <a:r>
              <a:rPr lang="en-US" sz="3600">
                <a:solidFill>
                  <a:srgbClr val="FFFFFF"/>
                </a:solidFill>
              </a:rPr>
              <a:t>Thực hành 15 phút</a:t>
            </a:r>
          </a:p>
        </p:txBody>
      </p:sp>
      <p:sp>
        <p:nvSpPr>
          <p:cNvPr id="3" name="Content Placeholder 2">
            <a:extLst>
              <a:ext uri="{FF2B5EF4-FFF2-40B4-BE49-F238E27FC236}">
                <a16:creationId xmlns:a16="http://schemas.microsoft.com/office/drawing/2014/main" id="{060493C8-ECA3-46A4-876B-0063204F7BAB}"/>
              </a:ext>
            </a:extLst>
          </p:cNvPr>
          <p:cNvSpPr>
            <a:spLocks noGrp="1"/>
          </p:cNvSpPr>
          <p:nvPr>
            <p:ph idx="1"/>
          </p:nvPr>
        </p:nvSpPr>
        <p:spPr>
          <a:xfrm>
            <a:off x="492374" y="2653805"/>
            <a:ext cx="3084844" cy="3335519"/>
          </a:xfrm>
        </p:spPr>
        <p:txBody>
          <a:bodyPr>
            <a:normAutofit/>
          </a:bodyPr>
          <a:lstStyle/>
          <a:p>
            <a:r>
              <a:rPr lang="en-US" sz="1500">
                <a:solidFill>
                  <a:srgbClr val="FFFFFF"/>
                </a:solidFill>
              </a:rPr>
              <a:t>V</a:t>
            </a:r>
            <a:r>
              <a:rPr lang="en-US" sz="1600">
                <a:solidFill>
                  <a:srgbClr val="FFFFFF"/>
                </a:solidFill>
              </a:rPr>
              <a:t>iết Biên bản khảo sát</a:t>
            </a:r>
            <a:endParaRPr lang="en-US" sz="1500">
              <a:solidFill>
                <a:srgbClr val="FFFFFF"/>
              </a:solidFill>
            </a:endParaRPr>
          </a:p>
        </p:txBody>
      </p:sp>
      <p:sp>
        <p:nvSpPr>
          <p:cNvPr id="13" name="Rectangle 12">
            <a:extLst>
              <a:ext uri="{FF2B5EF4-FFF2-40B4-BE49-F238E27FC236}">
                <a16:creationId xmlns:a16="http://schemas.microsoft.com/office/drawing/2014/main" id="{649E3F4C-17F5-49E4-B05F-80C6B348AF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A screenshot of a cell phone&#10;&#10;Description automatically generated">
            <a:extLst>
              <a:ext uri="{FF2B5EF4-FFF2-40B4-BE49-F238E27FC236}">
                <a16:creationId xmlns:a16="http://schemas.microsoft.com/office/drawing/2014/main" id="{A58F108F-D72C-4257-9B81-CF13DAC7B542}"/>
              </a:ext>
            </a:extLst>
          </p:cNvPr>
          <p:cNvPicPr>
            <a:picLocks noChangeAspect="1"/>
          </p:cNvPicPr>
          <p:nvPr/>
        </p:nvPicPr>
        <p:blipFill rotWithShape="1">
          <a:blip r:embed="rId3" cstate="email">
            <a:extLst>
              <a:ext uri="{28A0092B-C50C-407E-A947-70E740481C1C}">
                <a14:useLocalDpi xmlns:a14="http://schemas.microsoft.com/office/drawing/2010/main"/>
              </a:ext>
            </a:extLst>
          </a:blip>
          <a:stretch/>
        </p:blipFill>
        <p:spPr>
          <a:xfrm>
            <a:off x="4742017" y="640080"/>
            <a:ext cx="6798083" cy="5577840"/>
          </a:xfrm>
          <a:prstGeom prst="rect">
            <a:avLst/>
          </a:prstGeom>
          <a:solidFill>
            <a:srgbClr val="FFFFFF">
              <a:shade val="85000"/>
            </a:srgbClr>
          </a:solidFill>
          <a:scene3d>
            <a:camera prst="orthographicFront">
              <a:rot lat="0" lon="0" rev="360000"/>
            </a:camera>
            <a:lightRig rig="twoPt" dir="t">
              <a:rot lat="0" lon="0" rev="7200000"/>
            </a:lightRig>
          </a:scene3d>
          <a:sp3d contourW="12700">
            <a:bevelT w="25400" h="19050"/>
            <a:contourClr>
              <a:srgbClr val="969696"/>
            </a:contourClr>
          </a:sp3d>
        </p:spPr>
      </p:pic>
      <p:sp>
        <p:nvSpPr>
          <p:cNvPr id="6" name="Footer Placeholder 5">
            <a:extLst>
              <a:ext uri="{FF2B5EF4-FFF2-40B4-BE49-F238E27FC236}">
                <a16:creationId xmlns:a16="http://schemas.microsoft.com/office/drawing/2014/main" id="{95088FD8-CA65-48C9-93FD-B0A5DDEAFC8D}"/>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2524737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4A8FFEA1-1B69-4F42-B552-0CCF7259687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7"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a:extLst>
              <a:ext uri="{FF2B5EF4-FFF2-40B4-BE49-F238E27FC236}">
                <a16:creationId xmlns:a16="http://schemas.microsoft.com/office/drawing/2014/main" id="{AA3C9226-5EC8-460B-82D7-72AA994DF9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3" name="Straight Connector 42">
            <a:extLst>
              <a:ext uri="{FF2B5EF4-FFF2-40B4-BE49-F238E27FC236}">
                <a16:creationId xmlns:a16="http://schemas.microsoft.com/office/drawing/2014/main" id="{62A90A9D-33DF-408E-BF4C-F82588935C9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5" name="Rectangle 44">
            <a:extLst>
              <a:ext uri="{FF2B5EF4-FFF2-40B4-BE49-F238E27FC236}">
                <a16:creationId xmlns:a16="http://schemas.microsoft.com/office/drawing/2014/main" id="{7D8A9447-DEFF-40A5-8673-B7A365C3F8C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90C21F9-FD6D-4457-B130-1A531F242B4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38AB553-742F-4711-8239-3AFC5C314297}"/>
              </a:ext>
            </a:extLst>
          </p:cNvPr>
          <p:cNvSpPr>
            <a:spLocks noGrp="1"/>
          </p:cNvSpPr>
          <p:nvPr>
            <p:ph type="title"/>
          </p:nvPr>
        </p:nvSpPr>
        <p:spPr>
          <a:xfrm>
            <a:off x="8096889" y="640080"/>
            <a:ext cx="3827903" cy="2915920"/>
          </a:xfrm>
        </p:spPr>
        <p:txBody>
          <a:bodyPr vert="horz" lIns="91440" tIns="45720" rIns="91440" bIns="45720" rtlCol="0" anchor="b" anchorCtr="0">
            <a:normAutofit/>
          </a:bodyPr>
          <a:lstStyle/>
          <a:p>
            <a:r>
              <a:rPr lang="en-US" sz="3600" b="1">
                <a:solidFill>
                  <a:srgbClr val="FFFFFF"/>
                </a:solidFill>
              </a:rPr>
              <a:t>4. PHÂN TÍCH YÊU CẦU</a:t>
            </a:r>
          </a:p>
        </p:txBody>
      </p:sp>
      <p:sp>
        <p:nvSpPr>
          <p:cNvPr id="49" name="Rectangle 48">
            <a:extLst>
              <a:ext uri="{FF2B5EF4-FFF2-40B4-BE49-F238E27FC236}">
                <a16:creationId xmlns:a16="http://schemas.microsoft.com/office/drawing/2014/main" id="{28F6EF4B-2F40-485B-9F36-084731486A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7"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2">
            <a:extLst>
              <a:ext uri="{FF2B5EF4-FFF2-40B4-BE49-F238E27FC236}">
                <a16:creationId xmlns:a16="http://schemas.microsoft.com/office/drawing/2014/main" id="{7736E7B6-7ACA-4F75-AB3D-F6CC46244E0E}"/>
              </a:ext>
            </a:extLst>
          </p:cNvPr>
          <p:cNvPicPr>
            <a:picLocks noChangeAspect="1"/>
          </p:cNvPicPr>
          <p:nvPr/>
        </p:nvPicPr>
        <p:blipFill>
          <a:blip r:embed="rId2"/>
          <a:stretch>
            <a:fillRect/>
          </a:stretch>
        </p:blipFill>
        <p:spPr>
          <a:xfrm>
            <a:off x="779547" y="1403350"/>
            <a:ext cx="5715000" cy="4305300"/>
          </a:xfrm>
          <a:prstGeom prst="rect">
            <a:avLst/>
          </a:prstGeom>
        </p:spPr>
      </p:pic>
      <p:sp>
        <p:nvSpPr>
          <p:cNvPr id="5" name="Footer Placeholder 4">
            <a:extLst>
              <a:ext uri="{FF2B5EF4-FFF2-40B4-BE49-F238E27FC236}">
                <a16:creationId xmlns:a16="http://schemas.microsoft.com/office/drawing/2014/main" id="{DAF62C34-8DD7-4F2B-82AC-05315378DE26}"/>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22723985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ED896-8A9C-422C-AC46-1C0517800C26}"/>
              </a:ext>
            </a:extLst>
          </p:cNvPr>
          <p:cNvSpPr>
            <a:spLocks noGrp="1"/>
          </p:cNvSpPr>
          <p:nvPr>
            <p:ph type="title"/>
          </p:nvPr>
        </p:nvSpPr>
        <p:spPr/>
        <p:txBody>
          <a:bodyPr/>
          <a:lstStyle/>
          <a:p>
            <a:r>
              <a:rPr lang="vi-VN">
                <a:latin typeface="Calibri" panose="020F0502020204030204" pitchFamily="34" charset="0"/>
                <a:cs typeface="Calibri" panose="020F0502020204030204" pitchFamily="34" charset="0"/>
              </a:rPr>
              <a:t>4.1 Tư duy phân tích</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cần</a:t>
            </a:r>
            <a:r>
              <a:rPr lang="en-US">
                <a:latin typeface="Calibri" panose="020F0502020204030204" pitchFamily="34" charset="0"/>
                <a:cs typeface="Calibri" panose="020F0502020204030204" pitchFamily="34" charset="0"/>
              </a:rPr>
              <a:t> </a:t>
            </a:r>
            <a:endParaRPr lang="vi-VN">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0B21D759-B8B3-41AB-B851-64DDADD9631E}"/>
              </a:ext>
            </a:extLst>
          </p:cNvPr>
          <p:cNvSpPr>
            <a:spLocks noGrp="1"/>
          </p:cNvSpPr>
          <p:nvPr>
            <p:ph idx="1"/>
          </p:nvPr>
        </p:nvSpPr>
        <p:spPr/>
        <p:txBody>
          <a:bodyPr/>
          <a:lstStyle/>
          <a:p>
            <a:pPr>
              <a:lnSpc>
                <a:spcPct val="150000"/>
              </a:lnSpc>
            </a:pPr>
            <a:r>
              <a:rPr lang="vi-VN" sz="2400">
                <a:latin typeface="Calibri Light" panose="020F0302020204030204" pitchFamily="34" charset="0"/>
                <a:cs typeface="Calibri Light" panose="020F0302020204030204" pitchFamily="34" charset="0"/>
              </a:rPr>
              <a:t>Tư duy quy trình</a:t>
            </a:r>
          </a:p>
          <a:p>
            <a:pPr>
              <a:lnSpc>
                <a:spcPct val="150000"/>
              </a:lnSpc>
            </a:pPr>
            <a:r>
              <a:rPr lang="vi-VN" sz="2400">
                <a:latin typeface="Calibri Light" panose="020F0302020204030204" pitchFamily="34" charset="0"/>
                <a:cs typeface="Calibri Light" panose="020F0302020204030204" pitchFamily="34" charset="0"/>
              </a:rPr>
              <a:t>Tư duy tình huống ngoại lệ</a:t>
            </a:r>
          </a:p>
          <a:p>
            <a:pPr>
              <a:lnSpc>
                <a:spcPct val="150000"/>
              </a:lnSpc>
            </a:pPr>
            <a:r>
              <a:rPr lang="vi-VN" sz="2400">
                <a:latin typeface="Calibri Light" panose="020F0302020204030204" pitchFamily="34" charset="0"/>
                <a:cs typeface="Calibri Light" panose="020F0302020204030204" pitchFamily="34" charset="0"/>
              </a:rPr>
              <a:t>Tư duy phản biện</a:t>
            </a:r>
          </a:p>
          <a:p>
            <a:pPr>
              <a:lnSpc>
                <a:spcPct val="150000"/>
              </a:lnSpc>
            </a:pPr>
            <a:r>
              <a:rPr lang="vi-VN" sz="2400">
                <a:latin typeface="Calibri Light" panose="020F0302020204030204" pitchFamily="34" charset="0"/>
                <a:cs typeface="Calibri Light" panose="020F0302020204030204" pitchFamily="34" charset="0"/>
              </a:rPr>
              <a:t>Tư duy dữ liệu</a:t>
            </a:r>
          </a:p>
          <a:p>
            <a:pPr>
              <a:lnSpc>
                <a:spcPct val="150000"/>
              </a:lnSpc>
            </a:pPr>
            <a:r>
              <a:rPr lang="vi-VN" sz="2400">
                <a:latin typeface="Calibri Light" panose="020F0302020204030204" pitchFamily="34" charset="0"/>
                <a:cs typeface="Calibri Light" panose="020F0302020204030204" pitchFamily="34" charset="0"/>
              </a:rPr>
              <a:t>Mô hình hóa yêu cầu</a:t>
            </a:r>
          </a:p>
        </p:txBody>
      </p:sp>
      <p:sp>
        <p:nvSpPr>
          <p:cNvPr id="5" name="Footer Placeholder 4">
            <a:extLst>
              <a:ext uri="{FF2B5EF4-FFF2-40B4-BE49-F238E27FC236}">
                <a16:creationId xmlns:a16="http://schemas.microsoft.com/office/drawing/2014/main" id="{F8DA1E9A-7903-4297-BFBA-AD695E95E6A2}"/>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38586975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3741B58E-3B65-4A01-A276-975AB2CF8A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AAC67C3-831B-4AB1-A259-DFB839CAFA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3">
            <a:extLst>
              <a:ext uri="{FF2B5EF4-FFF2-40B4-BE49-F238E27FC236}">
                <a16:creationId xmlns:a16="http://schemas.microsoft.com/office/drawing/2014/main" id="{271433E2-F89F-4DFB-8E1D-982AC5C28173}"/>
              </a:ext>
            </a:extLst>
          </p:cNvPr>
          <p:cNvSpPr>
            <a:spLocks noGrp="1"/>
          </p:cNvSpPr>
          <p:nvPr>
            <p:ph type="title"/>
          </p:nvPr>
        </p:nvSpPr>
        <p:spPr>
          <a:xfrm>
            <a:off x="492370" y="605896"/>
            <a:ext cx="3084844" cy="5646208"/>
          </a:xfrm>
        </p:spPr>
        <p:txBody>
          <a:bodyPr anchor="ctr">
            <a:normAutofit/>
          </a:bodyPr>
          <a:lstStyle/>
          <a:p>
            <a:r>
              <a:rPr lang="en-US" sz="3600">
                <a:solidFill>
                  <a:srgbClr val="FFFFFF"/>
                </a:solidFill>
              </a:rPr>
              <a:t>4.2 Phân tích yêu cầu</a:t>
            </a:r>
          </a:p>
        </p:txBody>
      </p:sp>
      <p:sp>
        <p:nvSpPr>
          <p:cNvPr id="48" name="Rectangle 47">
            <a:extLst>
              <a:ext uri="{FF2B5EF4-FFF2-40B4-BE49-F238E27FC236}">
                <a16:creationId xmlns:a16="http://schemas.microsoft.com/office/drawing/2014/main" id="{054B3F04-9EAC-45C0-B3CE-0387EEA10A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Content Placeholder 4">
            <a:extLst>
              <a:ext uri="{FF2B5EF4-FFF2-40B4-BE49-F238E27FC236}">
                <a16:creationId xmlns:a16="http://schemas.microsoft.com/office/drawing/2014/main" id="{092F53F3-4DE4-48A0-AEE6-B94FC7D4E9B9}"/>
              </a:ext>
            </a:extLst>
          </p:cNvPr>
          <p:cNvSpPr>
            <a:spLocks noGrp="1"/>
          </p:cNvSpPr>
          <p:nvPr>
            <p:ph idx="1"/>
          </p:nvPr>
        </p:nvSpPr>
        <p:spPr>
          <a:xfrm>
            <a:off x="4742016" y="605896"/>
            <a:ext cx="6413663" cy="5646208"/>
          </a:xfrm>
        </p:spPr>
        <p:txBody>
          <a:bodyPr anchor="ctr">
            <a:normAutofit/>
          </a:bodyPr>
          <a:lstStyle/>
          <a:p>
            <a:pPr marL="566724" indent="-507987"/>
            <a:endParaRPr lang="en-US"/>
          </a:p>
          <a:p>
            <a:pPr marL="566724" indent="-507987"/>
            <a:r>
              <a:rPr lang="en-US" err="1">
                <a:latin typeface="Calibri" panose="020F0502020204030204" pitchFamily="34" charset="0"/>
                <a:cs typeface="Calibri" panose="020F0502020204030204" pitchFamily="34" charset="0"/>
              </a:rPr>
              <a:t>Yêu</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cầu</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của</a:t>
            </a:r>
            <a:r>
              <a:rPr lang="en-US">
                <a:latin typeface="Calibri" panose="020F0502020204030204" pitchFamily="34" charset="0"/>
                <a:cs typeface="Calibri" panose="020F0502020204030204" pitchFamily="34" charset="0"/>
              </a:rPr>
              <a:t> ng</a:t>
            </a:r>
            <a:r>
              <a:rPr lang="vi-VN">
                <a:latin typeface="Calibri" panose="020F0502020204030204" pitchFamily="34" charset="0"/>
                <a:cs typeface="Calibri" panose="020F0502020204030204" pitchFamily="34" charset="0"/>
              </a:rPr>
              <a:t>ười sử dụng xác định mục tiêu phát triển phần mềm. Phân tích yêu cầu để </a:t>
            </a:r>
            <a:r>
              <a:rPr lang="en-US" err="1">
                <a:latin typeface="Calibri" panose="020F0502020204030204" pitchFamily="34" charset="0"/>
                <a:cs typeface="Calibri" panose="020F0502020204030204" pitchFamily="34" charset="0"/>
              </a:rPr>
              <a:t>chuyển</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đổi</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từ</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yêu</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cầu</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người</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sử</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dụng</a:t>
            </a:r>
            <a:r>
              <a:rPr lang="en-US">
                <a:latin typeface="Calibri" panose="020F0502020204030204" pitchFamily="34" charset="0"/>
                <a:cs typeface="Calibri" panose="020F0502020204030204" pitchFamily="34" charset="0"/>
              </a:rPr>
              <a:t> sang </a:t>
            </a:r>
            <a:r>
              <a:rPr lang="en-US" err="1">
                <a:latin typeface="Calibri" panose="020F0502020204030204" pitchFamily="34" charset="0"/>
                <a:cs typeface="Calibri" panose="020F0502020204030204" pitchFamily="34" charset="0"/>
              </a:rPr>
              <a:t>phần</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mềm</a:t>
            </a:r>
            <a:r>
              <a:rPr lang="en-US"/>
              <a:t>.</a:t>
            </a:r>
          </a:p>
          <a:p>
            <a:pPr marL="566724" indent="-507987"/>
            <a:r>
              <a:rPr lang="en-US" b="1" err="1"/>
              <a:t>Mục</a:t>
            </a:r>
            <a:r>
              <a:rPr lang="en-US" b="1"/>
              <a:t> </a:t>
            </a:r>
            <a:r>
              <a:rPr lang="en-US" b="1" err="1"/>
              <a:t>tiêu</a:t>
            </a:r>
            <a:r>
              <a:rPr lang="en-US" b="1"/>
              <a:t>:</a:t>
            </a:r>
          </a:p>
          <a:p>
            <a:pPr marL="819956" lvl="2" indent="-285744">
              <a:buFont typeface="Wingdings" panose="05000000000000000000" pitchFamily="2" charset="2"/>
              <a:buChar char="§"/>
            </a:pPr>
            <a:r>
              <a:rPr lang="en-US" err="1"/>
              <a:t>Xây</a:t>
            </a:r>
            <a:r>
              <a:rPr lang="en-US"/>
              <a:t> </a:t>
            </a:r>
            <a:r>
              <a:rPr lang="en-US" err="1"/>
              <a:t>dựng</a:t>
            </a:r>
            <a:r>
              <a:rPr lang="en-US"/>
              <a:t> </a:t>
            </a:r>
            <a:r>
              <a:rPr lang="en-US" err="1"/>
              <a:t>bộ</a:t>
            </a:r>
            <a:r>
              <a:rPr lang="en-US"/>
              <a:t> </a:t>
            </a:r>
            <a:r>
              <a:rPr lang="en-US" err="1"/>
              <a:t>yêu</a:t>
            </a:r>
            <a:r>
              <a:rPr lang="en-US"/>
              <a:t> </a:t>
            </a:r>
            <a:r>
              <a:rPr lang="en-US" err="1"/>
              <a:t>cầu</a:t>
            </a:r>
            <a:r>
              <a:rPr lang="en-US"/>
              <a:t> </a:t>
            </a:r>
            <a:r>
              <a:rPr lang="en-US" err="1"/>
              <a:t>phần</a:t>
            </a:r>
            <a:r>
              <a:rPr lang="en-US"/>
              <a:t> </a:t>
            </a:r>
            <a:r>
              <a:rPr lang="en-US" err="1"/>
              <a:t>mềm</a:t>
            </a:r>
            <a:r>
              <a:rPr lang="en-US"/>
              <a:t> </a:t>
            </a:r>
            <a:r>
              <a:rPr lang="en-US" err="1"/>
              <a:t>đáp</a:t>
            </a:r>
            <a:r>
              <a:rPr lang="en-US"/>
              <a:t> </a:t>
            </a:r>
            <a:r>
              <a:rPr lang="en-US" err="1"/>
              <a:t>ứng</a:t>
            </a:r>
            <a:r>
              <a:rPr lang="en-US"/>
              <a:t> </a:t>
            </a:r>
            <a:r>
              <a:rPr lang="en-US" err="1"/>
              <a:t>yêu</a:t>
            </a:r>
            <a:r>
              <a:rPr lang="en-US"/>
              <a:t> </a:t>
            </a:r>
            <a:r>
              <a:rPr lang="en-US" err="1"/>
              <a:t>cầu</a:t>
            </a:r>
            <a:r>
              <a:rPr lang="en-US"/>
              <a:t> </a:t>
            </a:r>
            <a:r>
              <a:rPr lang="en-US" err="1"/>
              <a:t>hiện</a:t>
            </a:r>
            <a:r>
              <a:rPr lang="en-US"/>
              <a:t> </a:t>
            </a:r>
            <a:r>
              <a:rPr lang="en-US" err="1"/>
              <a:t>tại</a:t>
            </a:r>
            <a:r>
              <a:rPr lang="en-US"/>
              <a:t> </a:t>
            </a:r>
            <a:r>
              <a:rPr lang="en-US" err="1"/>
              <a:t>của</a:t>
            </a:r>
            <a:r>
              <a:rPr lang="en-US"/>
              <a:t> </a:t>
            </a:r>
            <a:r>
              <a:rPr lang="en-US" err="1"/>
              <a:t>khách</a:t>
            </a:r>
            <a:r>
              <a:rPr lang="en-US"/>
              <a:t> </a:t>
            </a:r>
            <a:r>
              <a:rPr lang="en-US" err="1"/>
              <a:t>hàng</a:t>
            </a:r>
            <a:r>
              <a:rPr lang="en-US"/>
              <a:t> </a:t>
            </a:r>
            <a:r>
              <a:rPr lang="en-US" err="1"/>
              <a:t>và</a:t>
            </a:r>
            <a:r>
              <a:rPr lang="en-US"/>
              <a:t> </a:t>
            </a:r>
            <a:r>
              <a:rPr lang="en-US" err="1"/>
              <a:t>các</a:t>
            </a:r>
            <a:r>
              <a:rPr lang="en-US"/>
              <a:t> </a:t>
            </a:r>
            <a:r>
              <a:rPr lang="en-US" err="1"/>
              <a:t>yêu</a:t>
            </a:r>
            <a:r>
              <a:rPr lang="en-US"/>
              <a:t> </a:t>
            </a:r>
            <a:r>
              <a:rPr lang="en-US" err="1"/>
              <a:t>cầu</a:t>
            </a:r>
            <a:r>
              <a:rPr lang="en-US"/>
              <a:t> </a:t>
            </a:r>
            <a:r>
              <a:rPr lang="en-US" err="1"/>
              <a:t>tương</a:t>
            </a:r>
            <a:r>
              <a:rPr lang="en-US"/>
              <a:t> </a:t>
            </a:r>
            <a:r>
              <a:rPr lang="en-US" err="1"/>
              <a:t>lai</a:t>
            </a:r>
            <a:r>
              <a:rPr lang="en-US"/>
              <a:t> </a:t>
            </a:r>
            <a:r>
              <a:rPr lang="en-US" err="1"/>
              <a:t>như</a:t>
            </a:r>
            <a:r>
              <a:rPr lang="en-US"/>
              <a:t>:</a:t>
            </a:r>
          </a:p>
          <a:p>
            <a:pPr marL="1043793" lvl="3" indent="-285750">
              <a:buFont typeface="Wingdings" panose="05000000000000000000" pitchFamily="2" charset="2"/>
              <a:buChar char="ü"/>
            </a:pPr>
            <a:r>
              <a:rPr lang="en-US" err="1"/>
              <a:t>Khả</a:t>
            </a:r>
            <a:r>
              <a:rPr lang="en-US"/>
              <a:t> </a:t>
            </a:r>
            <a:r>
              <a:rPr lang="en-US" err="1"/>
              <a:t>năng</a:t>
            </a:r>
            <a:r>
              <a:rPr lang="en-US"/>
              <a:t> </a:t>
            </a:r>
            <a:r>
              <a:rPr lang="en-US" err="1"/>
              <a:t>mở</a:t>
            </a:r>
            <a:r>
              <a:rPr lang="en-US"/>
              <a:t> </a:t>
            </a:r>
            <a:r>
              <a:rPr lang="en-US" err="1"/>
              <a:t>rộng</a:t>
            </a:r>
            <a:r>
              <a:rPr lang="en-US"/>
              <a:t>, </a:t>
            </a:r>
            <a:r>
              <a:rPr lang="en-US" err="1"/>
              <a:t>tích</a:t>
            </a:r>
            <a:r>
              <a:rPr lang="en-US"/>
              <a:t> </a:t>
            </a:r>
            <a:r>
              <a:rPr lang="en-US" err="1"/>
              <a:t>hợp</a:t>
            </a:r>
            <a:endParaRPr lang="en-US"/>
          </a:p>
          <a:p>
            <a:pPr marL="1043793" lvl="3" indent="-285750">
              <a:buFont typeface="Wingdings" panose="05000000000000000000" pitchFamily="2" charset="2"/>
              <a:buChar char="ü"/>
            </a:pPr>
            <a:r>
              <a:rPr lang="en-US" err="1"/>
              <a:t>Khả</a:t>
            </a:r>
            <a:r>
              <a:rPr lang="en-US"/>
              <a:t> </a:t>
            </a:r>
            <a:r>
              <a:rPr lang="en-US" err="1"/>
              <a:t>năng</a:t>
            </a:r>
            <a:r>
              <a:rPr lang="en-US"/>
              <a:t> </a:t>
            </a:r>
            <a:r>
              <a:rPr lang="en-US" err="1"/>
              <a:t>bảo</a:t>
            </a:r>
            <a:r>
              <a:rPr lang="en-US"/>
              <a:t> </a:t>
            </a:r>
            <a:r>
              <a:rPr lang="en-US" err="1"/>
              <a:t>mật</a:t>
            </a:r>
            <a:endParaRPr lang="en-US"/>
          </a:p>
          <a:p>
            <a:pPr marL="1043793" lvl="3" indent="-285750">
              <a:buFont typeface="Wingdings" panose="05000000000000000000" pitchFamily="2" charset="2"/>
              <a:buChar char="ü"/>
            </a:pPr>
            <a:r>
              <a:rPr lang="en-US" err="1"/>
              <a:t>Khả</a:t>
            </a:r>
            <a:r>
              <a:rPr lang="en-US"/>
              <a:t> </a:t>
            </a:r>
            <a:r>
              <a:rPr lang="en-US" err="1"/>
              <a:t>năng</a:t>
            </a:r>
            <a:r>
              <a:rPr lang="en-US"/>
              <a:t> </a:t>
            </a:r>
            <a:r>
              <a:rPr lang="en-US" err="1"/>
              <a:t>thay</a:t>
            </a:r>
            <a:r>
              <a:rPr lang="en-US"/>
              <a:t> </a:t>
            </a:r>
            <a:r>
              <a:rPr lang="en-US" err="1"/>
              <a:t>đổi</a:t>
            </a:r>
            <a:r>
              <a:rPr lang="en-US"/>
              <a:t>, </a:t>
            </a:r>
            <a:r>
              <a:rPr lang="en-US" err="1"/>
              <a:t>điều</a:t>
            </a:r>
            <a:r>
              <a:rPr lang="en-US"/>
              <a:t> </a:t>
            </a:r>
            <a:r>
              <a:rPr lang="en-US" err="1"/>
              <a:t>chỉnh</a:t>
            </a:r>
            <a:endParaRPr lang="en-US"/>
          </a:p>
          <a:p>
            <a:pPr marL="1043793" lvl="3" indent="-285750">
              <a:buFont typeface="Wingdings" panose="05000000000000000000" pitchFamily="2" charset="2"/>
              <a:buChar char="ü"/>
            </a:pPr>
            <a:r>
              <a:rPr lang="en-US" err="1"/>
              <a:t>Khả</a:t>
            </a:r>
            <a:r>
              <a:rPr lang="en-US"/>
              <a:t> </a:t>
            </a:r>
            <a:r>
              <a:rPr lang="en-US" err="1"/>
              <a:t>năng</a:t>
            </a:r>
            <a:r>
              <a:rPr lang="en-US"/>
              <a:t> </a:t>
            </a:r>
            <a:r>
              <a:rPr lang="en-US" err="1"/>
              <a:t>tăng</a:t>
            </a:r>
            <a:r>
              <a:rPr lang="en-US"/>
              <a:t> </a:t>
            </a:r>
            <a:r>
              <a:rPr lang="en-US" err="1"/>
              <a:t>số</a:t>
            </a:r>
            <a:r>
              <a:rPr lang="en-US"/>
              <a:t> </a:t>
            </a:r>
            <a:r>
              <a:rPr lang="en-US" err="1"/>
              <a:t>lượng</a:t>
            </a:r>
            <a:r>
              <a:rPr lang="en-US"/>
              <a:t>, dung </a:t>
            </a:r>
            <a:r>
              <a:rPr lang="en-US" err="1"/>
              <a:t>lượng</a:t>
            </a:r>
            <a:endParaRPr lang="en-US"/>
          </a:p>
          <a:p>
            <a:pPr marL="1043793" lvl="3" indent="-285750">
              <a:buFont typeface="Wingdings" panose="05000000000000000000" pitchFamily="2" charset="2"/>
              <a:buChar char="ü"/>
            </a:pPr>
            <a:r>
              <a:rPr lang="en-US" err="1"/>
              <a:t>Khả</a:t>
            </a:r>
            <a:r>
              <a:rPr lang="en-US"/>
              <a:t> </a:t>
            </a:r>
            <a:r>
              <a:rPr lang="en-US" err="1"/>
              <a:t>năng</a:t>
            </a:r>
            <a:r>
              <a:rPr lang="en-US"/>
              <a:t> </a:t>
            </a:r>
            <a:r>
              <a:rPr lang="en-US" err="1"/>
              <a:t>tùy</a:t>
            </a:r>
            <a:r>
              <a:rPr lang="en-US"/>
              <a:t> </a:t>
            </a:r>
            <a:r>
              <a:rPr lang="en-US" err="1"/>
              <a:t>biến</a:t>
            </a:r>
            <a:endParaRPr lang="en-US"/>
          </a:p>
          <a:p>
            <a:pPr marL="1043793" lvl="3" indent="-285750">
              <a:buFont typeface="Wingdings" panose="05000000000000000000" pitchFamily="2" charset="2"/>
              <a:buChar char="ü"/>
            </a:pPr>
            <a:r>
              <a:rPr lang="en-US" err="1"/>
              <a:t>Mức</a:t>
            </a:r>
            <a:r>
              <a:rPr lang="en-US"/>
              <a:t> </a:t>
            </a:r>
            <a:r>
              <a:rPr lang="en-US" err="1"/>
              <a:t>độ</a:t>
            </a:r>
            <a:r>
              <a:rPr lang="en-US"/>
              <a:t> </a:t>
            </a:r>
            <a:r>
              <a:rPr lang="en-US" err="1"/>
              <a:t>ổn</a:t>
            </a:r>
            <a:r>
              <a:rPr lang="en-US"/>
              <a:t> </a:t>
            </a:r>
            <a:r>
              <a:rPr lang="en-US" err="1"/>
              <a:t>định</a:t>
            </a:r>
            <a:endParaRPr lang="en-US"/>
          </a:p>
        </p:txBody>
      </p:sp>
      <p:sp>
        <p:nvSpPr>
          <p:cNvPr id="3" name="Footer Placeholder 2">
            <a:extLst>
              <a:ext uri="{FF2B5EF4-FFF2-40B4-BE49-F238E27FC236}">
                <a16:creationId xmlns:a16="http://schemas.microsoft.com/office/drawing/2014/main" id="{75EE80E7-2347-4D38-84E7-99AD447A12A1}"/>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29188278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5E263C-FB7E-4A3E-AD04-5140CD3D1D9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E65ED8C-90F7-4EB0-ACCB-64AEF411E8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0D86E8C-90E6-49C8-8E47-7BE7AA99CD21}"/>
              </a:ext>
            </a:extLst>
          </p:cNvPr>
          <p:cNvSpPr>
            <a:spLocks noGrp="1"/>
          </p:cNvSpPr>
          <p:nvPr>
            <p:ph type="title"/>
          </p:nvPr>
        </p:nvSpPr>
        <p:spPr>
          <a:xfrm>
            <a:off x="492374" y="516835"/>
            <a:ext cx="3084844" cy="5772840"/>
          </a:xfrm>
        </p:spPr>
        <p:txBody>
          <a:bodyPr anchor="ctr">
            <a:normAutofit/>
          </a:bodyPr>
          <a:lstStyle/>
          <a:p>
            <a:r>
              <a:rPr lang="en-US" sz="3600">
                <a:solidFill>
                  <a:srgbClr val="FFFFFF"/>
                </a:solidFill>
                <a:latin typeface="Calibri" panose="020F0502020204030204" pitchFamily="34" charset="0"/>
                <a:cs typeface="Calibri" panose="020F0502020204030204" pitchFamily="34" charset="0"/>
              </a:rPr>
              <a:t>4.3 Lý do phân tích yêu cầu</a:t>
            </a:r>
          </a:p>
        </p:txBody>
      </p:sp>
      <p:sp>
        <p:nvSpPr>
          <p:cNvPr id="14" name="Rectangle 13">
            <a:extLst>
              <a:ext uri="{FF2B5EF4-FFF2-40B4-BE49-F238E27FC236}">
                <a16:creationId xmlns:a16="http://schemas.microsoft.com/office/drawing/2014/main" id="{6604E3BF-88F7-4D19-BEC9-8486966EA46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C93AE1ED-D00F-4095-858C-C24599BF97CF}"/>
              </a:ext>
            </a:extLst>
          </p:cNvPr>
          <p:cNvGraphicFramePr>
            <a:graphicFrameLocks noGrp="1"/>
          </p:cNvGraphicFramePr>
          <p:nvPr>
            <p:ph idx="1"/>
            <p:extLst>
              <p:ext uri="{D42A27DB-BD31-4B8C-83A1-F6EECF244321}">
                <p14:modId xmlns:p14="http://schemas.microsoft.com/office/powerpoint/2010/main" val="1822438787"/>
              </p:ext>
            </p:extLst>
          </p:nvPr>
        </p:nvGraphicFramePr>
        <p:xfrm>
          <a:off x="4741864" y="639763"/>
          <a:ext cx="6797675" cy="5649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EECCEA55-A6E7-4100-9B94-5E06D02FC7FC}"/>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26141792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5E263C-FB7E-4A3E-AD04-5140CD3D1D9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E65ED8C-90F7-4EB0-ACCB-64AEF411E8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0D86E8C-90E6-49C8-8E47-7BE7AA99CD21}"/>
              </a:ext>
            </a:extLst>
          </p:cNvPr>
          <p:cNvSpPr>
            <a:spLocks noGrp="1"/>
          </p:cNvSpPr>
          <p:nvPr>
            <p:ph type="title"/>
          </p:nvPr>
        </p:nvSpPr>
        <p:spPr>
          <a:xfrm>
            <a:off x="492374" y="516835"/>
            <a:ext cx="3084844" cy="5772840"/>
          </a:xfrm>
        </p:spPr>
        <p:txBody>
          <a:bodyPr anchor="ctr">
            <a:normAutofit/>
          </a:bodyPr>
          <a:lstStyle/>
          <a:p>
            <a:r>
              <a:rPr lang="en-US" sz="3600">
                <a:solidFill>
                  <a:srgbClr val="FFFFFF"/>
                </a:solidFill>
              </a:rPr>
              <a:t>4.4 Đầu vào để phân tích</a:t>
            </a:r>
          </a:p>
        </p:txBody>
      </p:sp>
      <p:sp>
        <p:nvSpPr>
          <p:cNvPr id="14" name="Rectangle 13">
            <a:extLst>
              <a:ext uri="{FF2B5EF4-FFF2-40B4-BE49-F238E27FC236}">
                <a16:creationId xmlns:a16="http://schemas.microsoft.com/office/drawing/2014/main" id="{6604E3BF-88F7-4D19-BEC9-8486966EA46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C93AE1ED-D00F-4095-858C-C24599BF97CF}"/>
              </a:ext>
            </a:extLst>
          </p:cNvPr>
          <p:cNvGraphicFramePr>
            <a:graphicFrameLocks noGrp="1"/>
          </p:cNvGraphicFramePr>
          <p:nvPr>
            <p:ph idx="1"/>
            <p:extLst>
              <p:ext uri="{D42A27DB-BD31-4B8C-83A1-F6EECF244321}">
                <p14:modId xmlns:p14="http://schemas.microsoft.com/office/powerpoint/2010/main" val="3450047326"/>
              </p:ext>
            </p:extLst>
          </p:nvPr>
        </p:nvGraphicFramePr>
        <p:xfrm>
          <a:off x="4741864"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FBC0E39A-4D00-44CD-9B74-07CC0D134A2E}"/>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16993154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41B58E-3B65-4A01-A276-975AB2CF8A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AAC67C3-831B-4AB1-A259-DFB839CAFA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0D86E8C-90E6-49C8-8E47-7BE7AA99CD21}"/>
              </a:ext>
            </a:extLst>
          </p:cNvPr>
          <p:cNvSpPr>
            <a:spLocks noGrp="1"/>
          </p:cNvSpPr>
          <p:nvPr>
            <p:ph type="title"/>
          </p:nvPr>
        </p:nvSpPr>
        <p:spPr>
          <a:xfrm>
            <a:off x="492370" y="605896"/>
            <a:ext cx="3084844" cy="5646208"/>
          </a:xfrm>
        </p:spPr>
        <p:txBody>
          <a:bodyPr vert="horz" lIns="91440" tIns="45720" rIns="91440" bIns="45720" rtlCol="0" anchor="ctr">
            <a:normAutofit/>
          </a:bodyPr>
          <a:lstStyle/>
          <a:p>
            <a:r>
              <a:rPr lang="en-US" sz="3600">
                <a:solidFill>
                  <a:srgbClr val="FFFFFF"/>
                </a:solidFill>
              </a:rPr>
              <a:t>4.5 </a:t>
            </a:r>
            <a:r>
              <a:rPr lang="en-US" sz="3600" err="1">
                <a:solidFill>
                  <a:srgbClr val="FFFFFF"/>
                </a:solidFill>
              </a:rPr>
              <a:t>Đầu</a:t>
            </a:r>
            <a:r>
              <a:rPr lang="en-US" sz="3600">
                <a:solidFill>
                  <a:srgbClr val="FFFFFF"/>
                </a:solidFill>
              </a:rPr>
              <a:t> ra </a:t>
            </a:r>
            <a:r>
              <a:rPr lang="en-US" sz="3600" err="1">
                <a:solidFill>
                  <a:srgbClr val="FFFFFF"/>
                </a:solidFill>
              </a:rPr>
              <a:t>phân</a:t>
            </a:r>
            <a:r>
              <a:rPr lang="en-US" sz="3600">
                <a:solidFill>
                  <a:srgbClr val="FFFFFF"/>
                </a:solidFill>
              </a:rPr>
              <a:t> </a:t>
            </a:r>
            <a:r>
              <a:rPr lang="en-US" sz="3600" err="1">
                <a:solidFill>
                  <a:srgbClr val="FFFFFF"/>
                </a:solidFill>
              </a:rPr>
              <a:t>tích</a:t>
            </a:r>
            <a:r>
              <a:rPr lang="en-US" sz="3600">
                <a:solidFill>
                  <a:srgbClr val="FFFFFF"/>
                </a:solidFill>
              </a:rPr>
              <a:t> </a:t>
            </a:r>
            <a:r>
              <a:rPr lang="en-US" sz="3600" err="1">
                <a:solidFill>
                  <a:srgbClr val="FFFFFF"/>
                </a:solidFill>
              </a:rPr>
              <a:t>yêu</a:t>
            </a:r>
            <a:r>
              <a:rPr lang="en-US" sz="3600">
                <a:solidFill>
                  <a:srgbClr val="FFFFFF"/>
                </a:solidFill>
              </a:rPr>
              <a:t> </a:t>
            </a:r>
            <a:r>
              <a:rPr lang="en-US" sz="3600" err="1">
                <a:solidFill>
                  <a:srgbClr val="FFFFFF"/>
                </a:solidFill>
              </a:rPr>
              <a:t>cầu</a:t>
            </a:r>
            <a:endParaRPr lang="en-US" sz="3600">
              <a:solidFill>
                <a:srgbClr val="FFFFFF"/>
              </a:solidFill>
            </a:endParaRPr>
          </a:p>
        </p:txBody>
      </p:sp>
      <p:sp>
        <p:nvSpPr>
          <p:cNvPr id="13" name="Rectangle 12">
            <a:extLst>
              <a:ext uri="{FF2B5EF4-FFF2-40B4-BE49-F238E27FC236}">
                <a16:creationId xmlns:a16="http://schemas.microsoft.com/office/drawing/2014/main" id="{054B3F04-9EAC-45C0-B3CE-0387EEA10A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Content Placeholder 3">
            <a:extLst>
              <a:ext uri="{FF2B5EF4-FFF2-40B4-BE49-F238E27FC236}">
                <a16:creationId xmlns:a16="http://schemas.microsoft.com/office/drawing/2014/main" id="{D8456372-0CB3-4062-8A03-B42C3168B792}"/>
              </a:ext>
            </a:extLst>
          </p:cNvPr>
          <p:cNvSpPr>
            <a:spLocks noGrp="1"/>
          </p:cNvSpPr>
          <p:nvPr>
            <p:ph idx="1"/>
          </p:nvPr>
        </p:nvSpPr>
        <p:spPr>
          <a:xfrm>
            <a:off x="4742016" y="605896"/>
            <a:ext cx="6807559" cy="5646208"/>
          </a:xfrm>
        </p:spPr>
        <p:txBody>
          <a:bodyPr anchor="ctr">
            <a:normAutofit/>
          </a:bodyPr>
          <a:lstStyle/>
          <a:p>
            <a:pPr lvl="0"/>
            <a:r>
              <a:rPr lang="vi-VN">
                <a:latin typeface="Calibri" panose="020F0502020204030204" pitchFamily="34" charset="0"/>
                <a:cs typeface="Calibri" panose="020F0502020204030204" pitchFamily="34" charset="0"/>
              </a:rPr>
              <a:t>Mô tả yêu cầu </a:t>
            </a:r>
            <a:r>
              <a:rPr lang="en-US" err="1">
                <a:latin typeface="Calibri" panose="020F0502020204030204" pitchFamily="34" charset="0"/>
                <a:cs typeface="Calibri" panose="020F0502020204030204" pitchFamily="34" charset="0"/>
              </a:rPr>
              <a:t>chức</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năng</a:t>
            </a:r>
            <a:r>
              <a:rPr lang="en-US">
                <a:latin typeface="Calibri" panose="020F0502020204030204" pitchFamily="34" charset="0"/>
                <a:cs typeface="Calibri" panose="020F0502020204030204" pitchFamily="34" charset="0"/>
              </a:rPr>
              <a:t> </a:t>
            </a:r>
            <a:r>
              <a:rPr lang="vi-VN">
                <a:latin typeface="Calibri" panose="020F0502020204030204" pitchFamily="34" charset="0"/>
                <a:cs typeface="Calibri" panose="020F0502020204030204" pitchFamily="34" charset="0"/>
              </a:rPr>
              <a:t>của người dùng</a:t>
            </a:r>
            <a:r>
              <a:rPr lang="en-US">
                <a:latin typeface="Calibri" panose="020F0502020204030204" pitchFamily="34" charset="0"/>
                <a:cs typeface="Calibri" panose="020F0502020204030204" pitchFamily="34" charset="0"/>
              </a:rPr>
              <a:t>/</a:t>
            </a:r>
            <a:r>
              <a:rPr lang="vi-VN">
                <a:latin typeface="Calibri" panose="020F0502020204030204" pitchFamily="34" charset="0"/>
                <a:cs typeface="Calibri" panose="020F0502020204030204" pitchFamily="34" charset="0"/>
              </a:rPr>
              <a:t>User story</a:t>
            </a:r>
          </a:p>
          <a:p>
            <a:pPr lvl="0"/>
            <a:r>
              <a:rPr lang="vi-VN">
                <a:latin typeface="Calibri" panose="020F0502020204030204" pitchFamily="34" charset="0"/>
                <a:cs typeface="Calibri" panose="020F0502020204030204" pitchFamily="34" charset="0"/>
              </a:rPr>
              <a:t>M</a:t>
            </a:r>
            <a:r>
              <a:rPr lang="fr-FR">
                <a:latin typeface="Calibri" panose="020F0502020204030204" pitchFamily="34" charset="0"/>
                <a:cs typeface="Calibri" panose="020F0502020204030204" pitchFamily="34" charset="0"/>
              </a:rPr>
              <a:t>ô </a:t>
            </a:r>
            <a:r>
              <a:rPr lang="fr-FR" err="1">
                <a:latin typeface="Calibri" panose="020F0502020204030204" pitchFamily="34" charset="0"/>
                <a:cs typeface="Calibri" panose="020F0502020204030204" pitchFamily="34" charset="0"/>
              </a:rPr>
              <a:t>hình</a:t>
            </a:r>
            <a:r>
              <a:rPr lang="fr-FR">
                <a:latin typeface="Calibri" panose="020F0502020204030204" pitchFamily="34" charset="0"/>
                <a:cs typeface="Calibri" panose="020F0502020204030204" pitchFamily="34" charset="0"/>
              </a:rPr>
              <a:t> </a:t>
            </a:r>
            <a:r>
              <a:rPr lang="fr-FR" err="1">
                <a:latin typeface="Calibri" panose="020F0502020204030204" pitchFamily="34" charset="0"/>
                <a:cs typeface="Calibri" panose="020F0502020204030204" pitchFamily="34" charset="0"/>
              </a:rPr>
              <a:t>hóa</a:t>
            </a:r>
            <a:r>
              <a:rPr lang="fr-FR">
                <a:latin typeface="Calibri" panose="020F0502020204030204" pitchFamily="34" charset="0"/>
                <a:cs typeface="Calibri" panose="020F0502020204030204" pitchFamily="34" charset="0"/>
              </a:rPr>
              <a:t> chi </a:t>
            </a:r>
            <a:r>
              <a:rPr lang="fr-FR" err="1">
                <a:latin typeface="Calibri" panose="020F0502020204030204" pitchFamily="34" charset="0"/>
                <a:cs typeface="Calibri" panose="020F0502020204030204" pitchFamily="34" charset="0"/>
              </a:rPr>
              <a:t>tiết</a:t>
            </a:r>
            <a:r>
              <a:rPr lang="fr-FR">
                <a:latin typeface="Calibri" panose="020F0502020204030204" pitchFamily="34" charset="0"/>
                <a:cs typeface="Calibri" panose="020F0502020204030204" pitchFamily="34" charset="0"/>
              </a:rPr>
              <a:t> </a:t>
            </a:r>
            <a:r>
              <a:rPr lang="fr-FR" err="1">
                <a:latin typeface="Calibri" panose="020F0502020204030204" pitchFamily="34" charset="0"/>
                <a:cs typeface="Calibri" panose="020F0502020204030204" pitchFamily="34" charset="0"/>
              </a:rPr>
              <a:t>quy</a:t>
            </a:r>
            <a:r>
              <a:rPr lang="fr-FR">
                <a:latin typeface="Calibri" panose="020F0502020204030204" pitchFamily="34" charset="0"/>
                <a:cs typeface="Calibri" panose="020F0502020204030204" pitchFamily="34" charset="0"/>
              </a:rPr>
              <a:t> </a:t>
            </a:r>
            <a:r>
              <a:rPr lang="fr-FR" err="1">
                <a:latin typeface="Calibri" panose="020F0502020204030204" pitchFamily="34" charset="0"/>
                <a:cs typeface="Calibri" panose="020F0502020204030204" pitchFamily="34" charset="0"/>
              </a:rPr>
              <a:t>trình</a:t>
            </a:r>
            <a:r>
              <a:rPr lang="fr-FR">
                <a:latin typeface="Calibri" panose="020F0502020204030204" pitchFamily="34" charset="0"/>
                <a:cs typeface="Calibri" panose="020F0502020204030204" pitchFamily="34" charset="0"/>
              </a:rPr>
              <a:t> </a:t>
            </a:r>
            <a:r>
              <a:rPr lang="fr-FR" err="1">
                <a:latin typeface="Calibri" panose="020F0502020204030204" pitchFamily="34" charset="0"/>
                <a:cs typeface="Calibri" panose="020F0502020204030204" pitchFamily="34" charset="0"/>
              </a:rPr>
              <a:t>nghiệp</a:t>
            </a:r>
            <a:r>
              <a:rPr lang="fr-FR">
                <a:latin typeface="Calibri" panose="020F0502020204030204" pitchFamily="34" charset="0"/>
                <a:cs typeface="Calibri" panose="020F0502020204030204" pitchFamily="34" charset="0"/>
              </a:rPr>
              <a:t> </a:t>
            </a:r>
            <a:r>
              <a:rPr lang="fr-FR" err="1">
                <a:latin typeface="Calibri" panose="020F0502020204030204" pitchFamily="34" charset="0"/>
                <a:cs typeface="Calibri" panose="020F0502020204030204" pitchFamily="34" charset="0"/>
              </a:rPr>
              <a:t>vụ</a:t>
            </a:r>
            <a:r>
              <a:rPr lang="fr-FR">
                <a:latin typeface="Calibri" panose="020F0502020204030204" pitchFamily="34" charset="0"/>
                <a:cs typeface="Calibri" panose="020F0502020204030204" pitchFamily="34" charset="0"/>
              </a:rPr>
              <a:t> </a:t>
            </a:r>
            <a:r>
              <a:rPr lang="fr-FR" err="1">
                <a:latin typeface="Calibri" panose="020F0502020204030204" pitchFamily="34" charset="0"/>
                <a:cs typeface="Calibri" panose="020F0502020204030204" pitchFamily="34" charset="0"/>
              </a:rPr>
              <a:t>được</a:t>
            </a:r>
            <a:r>
              <a:rPr lang="fr-FR">
                <a:latin typeface="Calibri" panose="020F0502020204030204" pitchFamily="34" charset="0"/>
                <a:cs typeface="Calibri" panose="020F0502020204030204" pitchFamily="34" charset="0"/>
              </a:rPr>
              <a:t> tin </a:t>
            </a:r>
            <a:r>
              <a:rPr lang="fr-FR" err="1">
                <a:latin typeface="Calibri" panose="020F0502020204030204" pitchFamily="34" charset="0"/>
                <a:cs typeface="Calibri" panose="020F0502020204030204" pitchFamily="34" charset="0"/>
              </a:rPr>
              <a:t>học</a:t>
            </a:r>
            <a:r>
              <a:rPr lang="fr-FR">
                <a:latin typeface="Calibri" panose="020F0502020204030204" pitchFamily="34" charset="0"/>
                <a:cs typeface="Calibri" panose="020F0502020204030204" pitchFamily="34" charset="0"/>
              </a:rPr>
              <a:t> </a:t>
            </a:r>
            <a:r>
              <a:rPr lang="fr-FR" err="1">
                <a:latin typeface="Calibri" panose="020F0502020204030204" pitchFamily="34" charset="0"/>
                <a:cs typeface="Calibri" panose="020F0502020204030204" pitchFamily="34" charset="0"/>
              </a:rPr>
              <a:t>hóa</a:t>
            </a:r>
            <a:endParaRPr lang="fr-FR">
              <a:latin typeface="Calibri" panose="020F0502020204030204" pitchFamily="34" charset="0"/>
              <a:cs typeface="Calibri" panose="020F0502020204030204" pitchFamily="34" charset="0"/>
            </a:endParaRPr>
          </a:p>
          <a:p>
            <a:pPr lvl="0"/>
            <a:r>
              <a:rPr lang="vi-VN">
                <a:latin typeface="Calibri" panose="020F0502020204030204" pitchFamily="34" charset="0"/>
                <a:cs typeface="Calibri" panose="020F0502020204030204" pitchFamily="34" charset="0"/>
              </a:rPr>
              <a:t>B</a:t>
            </a:r>
            <a:r>
              <a:rPr lang="fr-FR" err="1">
                <a:latin typeface="Calibri" panose="020F0502020204030204" pitchFamily="34" charset="0"/>
                <a:cs typeface="Calibri" panose="020F0502020204030204" pitchFamily="34" charset="0"/>
              </a:rPr>
              <a:t>iểu</a:t>
            </a:r>
            <a:r>
              <a:rPr lang="fr-FR">
                <a:latin typeface="Calibri" panose="020F0502020204030204" pitchFamily="34" charset="0"/>
                <a:cs typeface="Calibri" panose="020F0502020204030204" pitchFamily="34" charset="0"/>
              </a:rPr>
              <a:t> </a:t>
            </a:r>
            <a:r>
              <a:rPr lang="fr-FR" err="1">
                <a:latin typeface="Calibri" panose="020F0502020204030204" pitchFamily="34" charset="0"/>
                <a:cs typeface="Calibri" panose="020F0502020204030204" pitchFamily="34" charset="0"/>
              </a:rPr>
              <a:t>đồ</a:t>
            </a:r>
            <a:r>
              <a:rPr lang="fr-FR">
                <a:latin typeface="Calibri" panose="020F0502020204030204" pitchFamily="34" charset="0"/>
                <a:cs typeface="Calibri" panose="020F0502020204030204" pitchFamily="34" charset="0"/>
              </a:rPr>
              <a:t> tr</a:t>
            </a:r>
            <a:r>
              <a:rPr lang="vi-VN">
                <a:latin typeface="Calibri" panose="020F0502020204030204" pitchFamily="34" charset="0"/>
                <a:cs typeface="Calibri" panose="020F0502020204030204" pitchFamily="34" charset="0"/>
              </a:rPr>
              <a:t>ư</a:t>
            </a:r>
            <a:r>
              <a:rPr lang="en-US" err="1">
                <a:latin typeface="Calibri" panose="020F0502020204030204" pitchFamily="34" charset="0"/>
                <a:cs typeface="Calibri" panose="020F0502020204030204" pitchFamily="34" charset="0"/>
              </a:rPr>
              <a:t>ờng</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hợp</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nghiệp</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vụ</a:t>
            </a:r>
            <a:endParaRPr lang="en-US">
              <a:latin typeface="Calibri" panose="020F0502020204030204" pitchFamily="34" charset="0"/>
              <a:cs typeface="Calibri" panose="020F0502020204030204" pitchFamily="34" charset="0"/>
            </a:endParaRPr>
          </a:p>
          <a:p>
            <a:pPr marL="182875" lvl="0" indent="0">
              <a:buNone/>
            </a:pPr>
            <a:r>
              <a:rPr lang="en-US">
                <a:latin typeface="Calibri" panose="020F0502020204030204" pitchFamily="34" charset="0"/>
                <a:cs typeface="Calibri" panose="020F0502020204030204" pitchFamily="34" charset="0"/>
              </a:rPr>
              <a:t>=&gt; </a:t>
            </a:r>
            <a:r>
              <a:rPr lang="en-US" err="1">
                <a:latin typeface="Calibri" panose="020F0502020204030204" pitchFamily="34" charset="0"/>
                <a:cs typeface="Calibri" panose="020F0502020204030204" pitchFamily="34" charset="0"/>
              </a:rPr>
              <a:t>Tài</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liệu</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đặc</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tả</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yêu</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cầu</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người</a:t>
            </a:r>
            <a:r>
              <a:rPr lang="en-US">
                <a:latin typeface="Calibri" panose="020F0502020204030204" pitchFamily="34" charset="0"/>
                <a:cs typeface="Calibri" panose="020F0502020204030204" pitchFamily="34" charset="0"/>
              </a:rPr>
              <a:t> dung (URD)</a:t>
            </a:r>
          </a:p>
          <a:p>
            <a:pPr marL="182875" lvl="0" indent="0">
              <a:buNone/>
            </a:pPr>
            <a:r>
              <a:rPr lang="en-US">
                <a:latin typeface="Calibri" panose="020F0502020204030204" pitchFamily="34" charset="0"/>
                <a:cs typeface="Calibri" panose="020F0502020204030204" pitchFamily="34" charset="0"/>
              </a:rPr>
              <a:t>=&gt; </a:t>
            </a:r>
            <a:r>
              <a:rPr lang="en-US" err="1">
                <a:latin typeface="Calibri" panose="020F0502020204030204" pitchFamily="34" charset="0"/>
                <a:cs typeface="Calibri" panose="020F0502020204030204" pitchFamily="34" charset="0"/>
              </a:rPr>
              <a:t>Tài</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liệu</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đặc</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tả</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yêu</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cầu</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phần</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mềm</a:t>
            </a:r>
            <a:r>
              <a:rPr lang="en-US">
                <a:latin typeface="Calibri" panose="020F0502020204030204" pitchFamily="34" charset="0"/>
                <a:cs typeface="Calibri" panose="020F0502020204030204" pitchFamily="34" charset="0"/>
              </a:rPr>
              <a:t> (SRS)</a:t>
            </a:r>
            <a:r>
              <a:rPr lang="fr-FR">
                <a:latin typeface="Calibri" panose="020F0502020204030204" pitchFamily="34" charset="0"/>
                <a:cs typeface="Calibri" panose="020F0502020204030204" pitchFamily="34" charset="0"/>
              </a:rPr>
              <a:t/>
            </a:r>
            <a:br>
              <a:rPr lang="fr-FR">
                <a:latin typeface="Calibri" panose="020F0502020204030204" pitchFamily="34" charset="0"/>
                <a:cs typeface="Calibri" panose="020F0502020204030204" pitchFamily="34" charset="0"/>
              </a:rPr>
            </a:br>
            <a:r>
              <a:rPr lang="fr-FR">
                <a:latin typeface="Calibri" panose="020F0502020204030204" pitchFamily="34" charset="0"/>
                <a:cs typeface="Calibri" panose="020F0502020204030204" pitchFamily="34" charset="0"/>
              </a:rPr>
              <a:t/>
            </a:r>
            <a:br>
              <a:rPr lang="fr-FR">
                <a:latin typeface="Calibri" panose="020F0502020204030204" pitchFamily="34" charset="0"/>
                <a:cs typeface="Calibri" panose="020F0502020204030204" pitchFamily="34" charset="0"/>
              </a:rPr>
            </a:br>
            <a:r>
              <a:rPr lang="fr-FR" err="1">
                <a:latin typeface="Calibri" panose="020F0502020204030204" pitchFamily="34" charset="0"/>
                <a:cs typeface="Calibri" panose="020F0502020204030204" pitchFamily="34" charset="0"/>
              </a:rPr>
              <a:t>Ví</a:t>
            </a:r>
            <a:r>
              <a:rPr lang="fr-FR">
                <a:latin typeface="Calibri" panose="020F0502020204030204" pitchFamily="34" charset="0"/>
                <a:cs typeface="Calibri" panose="020F0502020204030204" pitchFamily="34" charset="0"/>
              </a:rPr>
              <a:t> </a:t>
            </a:r>
            <a:r>
              <a:rPr lang="fr-FR" err="1">
                <a:latin typeface="Calibri" panose="020F0502020204030204" pitchFamily="34" charset="0"/>
                <a:cs typeface="Calibri" panose="020F0502020204030204" pitchFamily="34" charset="0"/>
              </a:rPr>
              <a:t>dụ</a:t>
            </a:r>
            <a:r>
              <a:rPr lang="fr-FR">
                <a:latin typeface="Calibri" panose="020F0502020204030204" pitchFamily="34" charset="0"/>
                <a:cs typeface="Calibri" panose="020F0502020204030204" pitchFamily="34" charset="0"/>
              </a:rPr>
              <a:t>: </a:t>
            </a:r>
            <a:r>
              <a:rPr lang="fr-FR" err="1">
                <a:latin typeface="Calibri" panose="020F0502020204030204" pitchFamily="34" charset="0"/>
                <a:cs typeface="Calibri" panose="020F0502020204030204" pitchFamily="34" charset="0"/>
              </a:rPr>
              <a:t>Xem</a:t>
            </a:r>
            <a:r>
              <a:rPr lang="fr-FR">
                <a:latin typeface="Calibri" panose="020F0502020204030204" pitchFamily="34" charset="0"/>
                <a:cs typeface="Calibri" panose="020F0502020204030204" pitchFamily="34" charset="0"/>
              </a:rPr>
              <a:t> m URD</a:t>
            </a:r>
            <a:endParaRPr lang="en-US">
              <a:latin typeface="Calibri" panose="020F0502020204030204" pitchFamily="34" charset="0"/>
              <a:cs typeface="Calibri" panose="020F0502020204030204" pitchFamily="34" charset="0"/>
            </a:endParaRPr>
          </a:p>
        </p:txBody>
      </p:sp>
      <p:sp>
        <p:nvSpPr>
          <p:cNvPr id="5" name="Footer Placeholder 4">
            <a:extLst>
              <a:ext uri="{FF2B5EF4-FFF2-40B4-BE49-F238E27FC236}">
                <a16:creationId xmlns:a16="http://schemas.microsoft.com/office/drawing/2014/main" id="{04131F93-B4AC-40AA-8CA6-BD2655896FCB}"/>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2446135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6590F2-BFD4-4999-BC48-8116E3823A43}"/>
              </a:ext>
            </a:extLst>
          </p:cNvPr>
          <p:cNvSpPr>
            <a:spLocks noGrp="1"/>
          </p:cNvSpPr>
          <p:nvPr>
            <p:ph type="title"/>
          </p:nvPr>
        </p:nvSpPr>
        <p:spPr/>
        <p:txBody>
          <a:bodyPr/>
          <a:lstStyle/>
          <a:p>
            <a:r>
              <a:rPr lang="en-US"/>
              <a:t>1. BA LÀ GÌ?</a:t>
            </a:r>
            <a:endParaRPr lang="vi-VN"/>
          </a:p>
        </p:txBody>
      </p:sp>
      <p:sp>
        <p:nvSpPr>
          <p:cNvPr id="4" name="Text Placeholder 3">
            <a:extLst>
              <a:ext uri="{FF2B5EF4-FFF2-40B4-BE49-F238E27FC236}">
                <a16:creationId xmlns:a16="http://schemas.microsoft.com/office/drawing/2014/main" id="{0FCB6E95-23B0-422B-9229-B9A5098B8CC6}"/>
              </a:ext>
            </a:extLst>
          </p:cNvPr>
          <p:cNvSpPr>
            <a:spLocks noGrp="1"/>
          </p:cNvSpPr>
          <p:nvPr>
            <p:ph type="body" idx="1"/>
          </p:nvPr>
        </p:nvSpPr>
        <p:spPr/>
        <p:txBody>
          <a:bodyPr/>
          <a:lstStyle/>
          <a:p>
            <a:endParaRPr lang="vi-VN"/>
          </a:p>
        </p:txBody>
      </p:sp>
      <p:sp>
        <p:nvSpPr>
          <p:cNvPr id="2" name="Footer Placeholder 1">
            <a:extLst>
              <a:ext uri="{FF2B5EF4-FFF2-40B4-BE49-F238E27FC236}">
                <a16:creationId xmlns:a16="http://schemas.microsoft.com/office/drawing/2014/main" id="{DE31DEA0-E559-4245-AF03-1E797688A797}"/>
              </a:ext>
            </a:extLst>
          </p:cNvPr>
          <p:cNvSpPr>
            <a:spLocks noGrp="1"/>
          </p:cNvSpPr>
          <p:nvPr>
            <p:ph type="ftr" sz="quarter" idx="10"/>
          </p:nvPr>
        </p:nvSpPr>
        <p:spPr/>
        <p:txBody>
          <a:bodyPr/>
          <a:lstStyle/>
          <a:p>
            <a:pPr defTabSz="457200">
              <a:defRPr/>
            </a:pPr>
            <a:r>
              <a:rPr lang="vi-VN"/>
              <a:t>Bản quyền thuộc Học viện iBPO. Cấm sao chép dưới mọi hình thức</a:t>
            </a:r>
            <a:endParaRPr lang="en-US"/>
          </a:p>
        </p:txBody>
      </p:sp>
    </p:spTree>
    <p:extLst>
      <p:ext uri="{BB962C8B-B14F-4D97-AF65-F5344CB8AC3E}">
        <p14:creationId xmlns:p14="http://schemas.microsoft.com/office/powerpoint/2010/main" val="26195337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35EDED-143D-4510-AD32-EB69FFCA644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2" y="10"/>
            <a:ext cx="12192031" cy="4915066"/>
          </a:xfrm>
          <a:prstGeom prst="rect">
            <a:avLst/>
          </a:prstGeom>
        </p:spPr>
      </p:pic>
      <p:sp>
        <p:nvSpPr>
          <p:cNvPr id="2" name="Title 1">
            <a:extLst>
              <a:ext uri="{FF2B5EF4-FFF2-40B4-BE49-F238E27FC236}">
                <a16:creationId xmlns:a16="http://schemas.microsoft.com/office/drawing/2014/main" id="{23D7F99E-22F8-49BF-A25D-E19C55328FE5}"/>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chemeClr val="tx1"/>
                </a:solidFill>
                <a:latin typeface="+mj-lt"/>
              </a:rPr>
              <a:t>Bài thực hành 20 phút</a:t>
            </a:r>
          </a:p>
        </p:txBody>
      </p:sp>
      <p:sp>
        <p:nvSpPr>
          <p:cNvPr id="3" name="Content Placeholder 2">
            <a:extLst>
              <a:ext uri="{FF2B5EF4-FFF2-40B4-BE49-F238E27FC236}">
                <a16:creationId xmlns:a16="http://schemas.microsoft.com/office/drawing/2014/main" id="{662B7418-AA25-4876-B58B-2E2AD4AD1C29}"/>
              </a:ext>
            </a:extLst>
          </p:cNvPr>
          <p:cNvSpPr>
            <a:spLocks noGrp="1"/>
          </p:cNvSpPr>
          <p:nvPr>
            <p:ph idx="1"/>
          </p:nvPr>
        </p:nvSpPr>
        <p:spPr>
          <a:xfrm>
            <a:off x="1065212" y="5943600"/>
            <a:ext cx="10058400" cy="543513"/>
          </a:xfrm>
        </p:spPr>
        <p:txBody>
          <a:bodyPr vert="horz" lIns="91440" tIns="45720" rIns="91440" bIns="45720" rtlCol="0">
            <a:normAutofit/>
          </a:bodyPr>
          <a:lstStyle/>
          <a:p>
            <a:pPr marL="0" indent="0">
              <a:lnSpc>
                <a:spcPct val="90000"/>
              </a:lnSpc>
              <a:spcBef>
                <a:spcPts val="1200"/>
              </a:spcBef>
              <a:spcAft>
                <a:spcPts val="200"/>
              </a:spcAft>
              <a:buNone/>
            </a:pPr>
            <a:r>
              <a:rPr lang="en-US" sz="1600" cap="all" spc="200">
                <a:solidFill>
                  <a:schemeClr val="tx1"/>
                </a:solidFill>
                <a:latin typeface="+mj-lt"/>
              </a:rPr>
              <a:t>Phân tích và xác định yêu cầu</a:t>
            </a:r>
            <a:endParaRPr lang="en-US" sz="1500" cap="all" spc="200">
              <a:solidFill>
                <a:schemeClr val="tx1"/>
              </a:solidFill>
              <a:latin typeface="+mj-lt"/>
            </a:endParaRPr>
          </a:p>
        </p:txBody>
      </p:sp>
      <p:sp>
        <p:nvSpPr>
          <p:cNvPr id="6" name="Footer Placeholder 5">
            <a:extLst>
              <a:ext uri="{FF2B5EF4-FFF2-40B4-BE49-F238E27FC236}">
                <a16:creationId xmlns:a16="http://schemas.microsoft.com/office/drawing/2014/main" id="{D6C209ED-3438-404E-8B30-FB2797FEABD4}"/>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33118275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ED896-8A9C-422C-AC46-1C0517800C26}"/>
              </a:ext>
            </a:extLst>
          </p:cNvPr>
          <p:cNvSpPr>
            <a:spLocks noGrp="1"/>
          </p:cNvSpPr>
          <p:nvPr>
            <p:ph type="title"/>
          </p:nvPr>
        </p:nvSpPr>
        <p:spPr/>
        <p:txBody>
          <a:bodyPr>
            <a:normAutofit/>
          </a:bodyPr>
          <a:lstStyle/>
          <a:p>
            <a:r>
              <a:rPr lang="en-US" err="1">
                <a:latin typeface="Calibri" panose="020F0502020204030204" pitchFamily="34" charset="0"/>
                <a:cs typeface="Calibri" panose="020F0502020204030204" pitchFamily="34" charset="0"/>
              </a:rPr>
              <a:t>Quá</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trình</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Phân</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tích</a:t>
            </a:r>
            <a:r>
              <a:rPr lang="en-US">
                <a:latin typeface="Calibri" panose="020F0502020204030204" pitchFamily="34" charset="0"/>
                <a:cs typeface="Calibri" panose="020F0502020204030204" pitchFamily="34" charset="0"/>
              </a:rPr>
              <a:t> &amp; </a:t>
            </a:r>
            <a:r>
              <a:rPr lang="en-US" err="1">
                <a:latin typeface="Calibri" panose="020F0502020204030204" pitchFamily="34" charset="0"/>
                <a:cs typeface="Calibri" panose="020F0502020204030204" pitchFamily="34" charset="0"/>
              </a:rPr>
              <a:t>Thiết</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kế</a:t>
            </a:r>
            <a:endParaRPr lang="vi-VN">
              <a:latin typeface="Calibri" panose="020F0502020204030204" pitchFamily="34" charset="0"/>
              <a:cs typeface="Calibri" panose="020F0502020204030204" pitchFamily="34" charset="0"/>
            </a:endParaRPr>
          </a:p>
        </p:txBody>
      </p:sp>
      <p:sp>
        <p:nvSpPr>
          <p:cNvPr id="3" name="Arrow: Right 2">
            <a:extLst>
              <a:ext uri="{FF2B5EF4-FFF2-40B4-BE49-F238E27FC236}">
                <a16:creationId xmlns:a16="http://schemas.microsoft.com/office/drawing/2014/main" id="{0568EB21-ADC9-4635-9A62-0FC5366B87BC}"/>
              </a:ext>
            </a:extLst>
          </p:cNvPr>
          <p:cNvSpPr/>
          <p:nvPr/>
        </p:nvSpPr>
        <p:spPr>
          <a:xfrm>
            <a:off x="1232452" y="2897048"/>
            <a:ext cx="9051235" cy="4240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F4179FE4-9057-4889-979B-522ACD4F9686}"/>
              </a:ext>
            </a:extLst>
          </p:cNvPr>
          <p:cNvCxnSpPr/>
          <p:nvPr/>
        </p:nvCxnSpPr>
        <p:spPr>
          <a:xfrm>
            <a:off x="1232452" y="4306955"/>
            <a:ext cx="8733183"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BE1A5B79-95C7-490D-9DFE-A523949860EC}"/>
              </a:ext>
            </a:extLst>
          </p:cNvPr>
          <p:cNvPicPr>
            <a:picLocks noChangeAspect="1"/>
          </p:cNvPicPr>
          <p:nvPr/>
        </p:nvPicPr>
        <p:blipFill>
          <a:blip r:embed="rId3"/>
          <a:stretch>
            <a:fillRect/>
          </a:stretch>
        </p:blipFill>
        <p:spPr>
          <a:xfrm>
            <a:off x="1245704" y="2159502"/>
            <a:ext cx="1283811" cy="686214"/>
          </a:xfrm>
          <a:prstGeom prst="rect">
            <a:avLst/>
          </a:prstGeom>
        </p:spPr>
      </p:pic>
      <p:pic>
        <p:nvPicPr>
          <p:cNvPr id="15" name="Picture 14">
            <a:extLst>
              <a:ext uri="{FF2B5EF4-FFF2-40B4-BE49-F238E27FC236}">
                <a16:creationId xmlns:a16="http://schemas.microsoft.com/office/drawing/2014/main" id="{2245A3E3-63D4-497B-AAB8-3357D7EEE525}"/>
              </a:ext>
            </a:extLst>
          </p:cNvPr>
          <p:cNvPicPr>
            <a:picLocks noChangeAspect="1"/>
          </p:cNvPicPr>
          <p:nvPr/>
        </p:nvPicPr>
        <p:blipFill>
          <a:blip r:embed="rId4"/>
          <a:stretch>
            <a:fillRect/>
          </a:stretch>
        </p:blipFill>
        <p:spPr>
          <a:xfrm>
            <a:off x="4763553" y="2198681"/>
            <a:ext cx="1541990" cy="672701"/>
          </a:xfrm>
          <a:prstGeom prst="rect">
            <a:avLst/>
          </a:prstGeom>
        </p:spPr>
      </p:pic>
      <p:pic>
        <p:nvPicPr>
          <p:cNvPr id="16" name="Picture 15">
            <a:extLst>
              <a:ext uri="{FF2B5EF4-FFF2-40B4-BE49-F238E27FC236}">
                <a16:creationId xmlns:a16="http://schemas.microsoft.com/office/drawing/2014/main" id="{2FFCA91B-B312-4815-B604-B5B5D4B4B00D}"/>
              </a:ext>
            </a:extLst>
          </p:cNvPr>
          <p:cNvPicPr>
            <a:picLocks noChangeAspect="1"/>
          </p:cNvPicPr>
          <p:nvPr/>
        </p:nvPicPr>
        <p:blipFill>
          <a:blip r:embed="rId5"/>
          <a:stretch>
            <a:fillRect/>
          </a:stretch>
        </p:blipFill>
        <p:spPr>
          <a:xfrm>
            <a:off x="8433566" y="1952788"/>
            <a:ext cx="1283810" cy="973660"/>
          </a:xfrm>
          <a:prstGeom prst="rect">
            <a:avLst/>
          </a:prstGeom>
        </p:spPr>
      </p:pic>
      <p:sp>
        <p:nvSpPr>
          <p:cNvPr id="17" name="Rectangle 16">
            <a:extLst>
              <a:ext uri="{FF2B5EF4-FFF2-40B4-BE49-F238E27FC236}">
                <a16:creationId xmlns:a16="http://schemas.microsoft.com/office/drawing/2014/main" id="{5C9AF232-62A0-4267-A701-36CDFE5444E8}"/>
              </a:ext>
            </a:extLst>
          </p:cNvPr>
          <p:cNvSpPr/>
          <p:nvPr/>
        </p:nvSpPr>
        <p:spPr>
          <a:xfrm>
            <a:off x="1097279" y="1481728"/>
            <a:ext cx="2661155" cy="66494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err="1"/>
              <a:t>Phân</a:t>
            </a:r>
            <a:r>
              <a:rPr lang="en-US"/>
              <a:t> </a:t>
            </a:r>
            <a:r>
              <a:rPr lang="en-US" err="1"/>
              <a:t>tích</a:t>
            </a:r>
            <a:r>
              <a:rPr lang="en-US"/>
              <a:t>, </a:t>
            </a:r>
            <a:r>
              <a:rPr lang="en-US" err="1"/>
              <a:t>làm</a:t>
            </a:r>
            <a:r>
              <a:rPr lang="en-US"/>
              <a:t> </a:t>
            </a:r>
            <a:r>
              <a:rPr lang="en-US" err="1"/>
              <a:t>rõ</a:t>
            </a:r>
            <a:r>
              <a:rPr lang="en-US"/>
              <a:t>, </a:t>
            </a:r>
            <a:r>
              <a:rPr lang="en-US" err="1"/>
              <a:t>xác</a:t>
            </a:r>
            <a:r>
              <a:rPr lang="en-US"/>
              <a:t> </a:t>
            </a:r>
            <a:r>
              <a:rPr lang="en-US" err="1"/>
              <a:t>định</a:t>
            </a:r>
            <a:r>
              <a:rPr lang="en-US"/>
              <a:t> </a:t>
            </a:r>
            <a:r>
              <a:rPr lang="en-US" err="1"/>
              <a:t>phạm</a:t>
            </a:r>
            <a:r>
              <a:rPr lang="en-US"/>
              <a:t> vi </a:t>
            </a:r>
            <a:r>
              <a:rPr lang="en-US" err="1"/>
              <a:t>nghiệp</a:t>
            </a:r>
            <a:r>
              <a:rPr lang="en-US"/>
              <a:t> </a:t>
            </a:r>
            <a:r>
              <a:rPr lang="en-US" err="1"/>
              <a:t>vụ</a:t>
            </a:r>
            <a:endParaRPr lang="en-US"/>
          </a:p>
        </p:txBody>
      </p:sp>
      <p:sp>
        <p:nvSpPr>
          <p:cNvPr id="18" name="Rectangle 17">
            <a:extLst>
              <a:ext uri="{FF2B5EF4-FFF2-40B4-BE49-F238E27FC236}">
                <a16:creationId xmlns:a16="http://schemas.microsoft.com/office/drawing/2014/main" id="{BD2FE020-C60F-411B-B06E-BB9A23E80E11}"/>
              </a:ext>
            </a:extLst>
          </p:cNvPr>
          <p:cNvSpPr/>
          <p:nvPr/>
        </p:nvSpPr>
        <p:spPr>
          <a:xfrm>
            <a:off x="4402754" y="1481728"/>
            <a:ext cx="2915979" cy="66494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err="1"/>
              <a:t>Phân</a:t>
            </a:r>
            <a:r>
              <a:rPr lang="en-US"/>
              <a:t> </a:t>
            </a:r>
            <a:r>
              <a:rPr lang="en-US" err="1"/>
              <a:t>tích</a:t>
            </a:r>
            <a:r>
              <a:rPr lang="en-US"/>
              <a:t>, </a:t>
            </a:r>
            <a:r>
              <a:rPr lang="en-US" err="1"/>
              <a:t>xác</a:t>
            </a:r>
            <a:r>
              <a:rPr lang="en-US"/>
              <a:t> </a:t>
            </a:r>
            <a:r>
              <a:rPr lang="en-US" err="1"/>
              <a:t>định</a:t>
            </a:r>
            <a:r>
              <a:rPr lang="en-US"/>
              <a:t> </a:t>
            </a:r>
            <a:r>
              <a:rPr lang="en-US" err="1"/>
              <a:t>giải</a:t>
            </a:r>
            <a:r>
              <a:rPr lang="en-US"/>
              <a:t> </a:t>
            </a:r>
            <a:r>
              <a:rPr lang="en-US" err="1"/>
              <a:t>pháp</a:t>
            </a:r>
            <a:r>
              <a:rPr lang="en-US"/>
              <a:t>, </a:t>
            </a:r>
            <a:r>
              <a:rPr lang="en-US" err="1"/>
              <a:t>phạm</a:t>
            </a:r>
            <a:r>
              <a:rPr lang="en-US"/>
              <a:t> vi </a:t>
            </a:r>
            <a:r>
              <a:rPr lang="en-US" err="1"/>
              <a:t>phần</a:t>
            </a:r>
            <a:r>
              <a:rPr lang="en-US"/>
              <a:t> </a:t>
            </a:r>
            <a:r>
              <a:rPr lang="en-US" err="1"/>
              <a:t>mềm</a:t>
            </a:r>
            <a:r>
              <a:rPr lang="en-US"/>
              <a:t> </a:t>
            </a:r>
          </a:p>
        </p:txBody>
      </p:sp>
      <p:sp>
        <p:nvSpPr>
          <p:cNvPr id="19" name="Rectangle 18">
            <a:extLst>
              <a:ext uri="{FF2B5EF4-FFF2-40B4-BE49-F238E27FC236}">
                <a16:creationId xmlns:a16="http://schemas.microsoft.com/office/drawing/2014/main" id="{916C540A-3DB5-4750-BC95-2E9047E8E6E2}"/>
              </a:ext>
            </a:extLst>
          </p:cNvPr>
          <p:cNvSpPr/>
          <p:nvPr/>
        </p:nvSpPr>
        <p:spPr>
          <a:xfrm>
            <a:off x="7673009" y="1421032"/>
            <a:ext cx="2915979" cy="66494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err="1"/>
              <a:t>Phân</a:t>
            </a:r>
            <a:r>
              <a:rPr lang="en-US"/>
              <a:t> </a:t>
            </a:r>
            <a:r>
              <a:rPr lang="en-US" err="1"/>
              <a:t>tích</a:t>
            </a:r>
            <a:r>
              <a:rPr lang="en-US"/>
              <a:t>, </a:t>
            </a:r>
            <a:r>
              <a:rPr lang="en-US" err="1"/>
              <a:t>thiết</a:t>
            </a:r>
            <a:r>
              <a:rPr lang="en-US"/>
              <a:t> </a:t>
            </a:r>
            <a:r>
              <a:rPr lang="en-US" err="1"/>
              <a:t>kế</a:t>
            </a:r>
            <a:r>
              <a:rPr lang="en-US"/>
              <a:t> chi </a:t>
            </a:r>
            <a:r>
              <a:rPr lang="en-US" err="1"/>
              <a:t>tiết</a:t>
            </a:r>
            <a:r>
              <a:rPr lang="en-US"/>
              <a:t> </a:t>
            </a:r>
            <a:r>
              <a:rPr lang="en-US" err="1"/>
              <a:t>yêu</a:t>
            </a:r>
            <a:r>
              <a:rPr lang="en-US"/>
              <a:t> </a:t>
            </a:r>
            <a:r>
              <a:rPr lang="en-US" err="1"/>
              <a:t>cầu</a:t>
            </a:r>
            <a:r>
              <a:rPr lang="en-US"/>
              <a:t> </a:t>
            </a:r>
            <a:r>
              <a:rPr lang="en-US" err="1"/>
              <a:t>phần</a:t>
            </a:r>
            <a:r>
              <a:rPr lang="en-US"/>
              <a:t> </a:t>
            </a:r>
            <a:r>
              <a:rPr lang="en-US" err="1"/>
              <a:t>mềm</a:t>
            </a:r>
            <a:endParaRPr lang="en-US"/>
          </a:p>
        </p:txBody>
      </p:sp>
      <p:sp>
        <p:nvSpPr>
          <p:cNvPr id="20" name="Rectangle 19">
            <a:extLst>
              <a:ext uri="{FF2B5EF4-FFF2-40B4-BE49-F238E27FC236}">
                <a16:creationId xmlns:a16="http://schemas.microsoft.com/office/drawing/2014/main" id="{35AA5DA4-EFEF-4970-BA21-14AEDC1A18F0}"/>
              </a:ext>
            </a:extLst>
          </p:cNvPr>
          <p:cNvSpPr/>
          <p:nvPr/>
        </p:nvSpPr>
        <p:spPr>
          <a:xfrm>
            <a:off x="187351" y="3344245"/>
            <a:ext cx="1745817" cy="66494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US" sz="1400" err="1"/>
              <a:t>Đơn</a:t>
            </a:r>
            <a:r>
              <a:rPr lang="en-US" sz="1400"/>
              <a:t> hang/HĐ</a:t>
            </a:r>
            <a:br>
              <a:rPr lang="en-US" sz="1400"/>
            </a:br>
            <a:r>
              <a:rPr lang="en-US" sz="1400" err="1"/>
              <a:t>Bản</a:t>
            </a:r>
            <a:r>
              <a:rPr lang="en-US" sz="1400"/>
              <a:t> </a:t>
            </a:r>
            <a:r>
              <a:rPr lang="en-US" sz="1400" err="1"/>
              <a:t>thu</a:t>
            </a:r>
            <a:r>
              <a:rPr lang="en-US" sz="1400"/>
              <a:t> </a:t>
            </a:r>
            <a:r>
              <a:rPr lang="en-US" sz="1400" err="1"/>
              <a:t>thập</a:t>
            </a:r>
            <a:r>
              <a:rPr lang="en-US" sz="1400"/>
              <a:t> </a:t>
            </a:r>
            <a:r>
              <a:rPr lang="en-US" sz="1400" err="1"/>
              <a:t>nhu</a:t>
            </a:r>
            <a:r>
              <a:rPr lang="en-US" sz="1400"/>
              <a:t> </a:t>
            </a:r>
            <a:r>
              <a:rPr lang="en-US" sz="1400" err="1"/>
              <a:t>cầu</a:t>
            </a:r>
            <a:endParaRPr lang="en-US" sz="1400"/>
          </a:p>
        </p:txBody>
      </p:sp>
      <p:sp>
        <p:nvSpPr>
          <p:cNvPr id="21" name="Rectangle 20">
            <a:extLst>
              <a:ext uri="{FF2B5EF4-FFF2-40B4-BE49-F238E27FC236}">
                <a16:creationId xmlns:a16="http://schemas.microsoft.com/office/drawing/2014/main" id="{7DF71136-6209-462C-943A-78BB7E52779D}"/>
              </a:ext>
            </a:extLst>
          </p:cNvPr>
          <p:cNvSpPr/>
          <p:nvPr/>
        </p:nvSpPr>
        <p:spPr>
          <a:xfrm>
            <a:off x="2847568" y="3337848"/>
            <a:ext cx="2175006" cy="801296"/>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US" sz="1600"/>
              <a:t>URD: </a:t>
            </a:r>
            <a:r>
              <a:rPr lang="en-US" sz="1600" err="1"/>
              <a:t>Các</a:t>
            </a:r>
            <a:r>
              <a:rPr lang="en-US" sz="1600"/>
              <a:t> </a:t>
            </a:r>
            <a:r>
              <a:rPr lang="en-US" sz="1600" err="1"/>
              <a:t>nghiệp</a:t>
            </a:r>
            <a:r>
              <a:rPr lang="en-US" sz="1600"/>
              <a:t> </a:t>
            </a:r>
            <a:r>
              <a:rPr lang="en-US" sz="1600" err="1"/>
              <a:t>vụ</a:t>
            </a:r>
            <a:r>
              <a:rPr lang="en-US" sz="1600"/>
              <a:t> </a:t>
            </a:r>
            <a:r>
              <a:rPr lang="en-US" sz="1600" err="1"/>
              <a:t>được</a:t>
            </a:r>
            <a:r>
              <a:rPr lang="en-US" sz="1600"/>
              <a:t> </a:t>
            </a:r>
            <a:r>
              <a:rPr lang="en-US" sz="1600" err="1"/>
              <a:t>làm</a:t>
            </a:r>
            <a:r>
              <a:rPr lang="en-US" sz="1600"/>
              <a:t> </a:t>
            </a:r>
            <a:r>
              <a:rPr lang="en-US" sz="1600" err="1"/>
              <a:t>rõ</a:t>
            </a:r>
            <a:r>
              <a:rPr lang="en-US" sz="1600"/>
              <a:t> + </a:t>
            </a:r>
            <a:r>
              <a:rPr lang="en-US" sz="1600" err="1"/>
              <a:t>phạm</a:t>
            </a:r>
            <a:r>
              <a:rPr lang="en-US" sz="1600"/>
              <a:t> vi </a:t>
            </a:r>
            <a:r>
              <a:rPr lang="en-US" sz="1600" err="1"/>
              <a:t>đc</a:t>
            </a:r>
            <a:r>
              <a:rPr lang="en-US" sz="1600"/>
              <a:t> </a:t>
            </a:r>
            <a:r>
              <a:rPr lang="en-US" sz="1600" err="1"/>
              <a:t>xác</a:t>
            </a:r>
            <a:r>
              <a:rPr lang="en-US" sz="1600"/>
              <a:t> </a:t>
            </a:r>
            <a:r>
              <a:rPr lang="en-US" sz="1600" err="1"/>
              <a:t>định</a:t>
            </a:r>
            <a:endParaRPr lang="en-US" sz="1600"/>
          </a:p>
        </p:txBody>
      </p:sp>
      <p:sp>
        <p:nvSpPr>
          <p:cNvPr id="22" name="Rectangle 21">
            <a:extLst>
              <a:ext uri="{FF2B5EF4-FFF2-40B4-BE49-F238E27FC236}">
                <a16:creationId xmlns:a16="http://schemas.microsoft.com/office/drawing/2014/main" id="{ACAD32E7-8E7F-4040-A8D8-95BAF1AB20A7}"/>
              </a:ext>
            </a:extLst>
          </p:cNvPr>
          <p:cNvSpPr/>
          <p:nvPr/>
        </p:nvSpPr>
        <p:spPr>
          <a:xfrm>
            <a:off x="5702406" y="3330897"/>
            <a:ext cx="2731160" cy="930306"/>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Tx/>
              <a:buChar char="-"/>
            </a:pPr>
            <a:r>
              <a:rPr lang="en-US" sz="1400"/>
              <a:t>User story list/ Product scope (</a:t>
            </a:r>
            <a:r>
              <a:rPr lang="en-US" sz="1400" err="1"/>
              <a:t>yêu</a:t>
            </a:r>
            <a:r>
              <a:rPr lang="en-US" sz="1400"/>
              <a:t> </a:t>
            </a:r>
            <a:r>
              <a:rPr lang="en-US" sz="1400" err="1"/>
              <a:t>cầu</a:t>
            </a:r>
            <a:r>
              <a:rPr lang="en-US" sz="1400"/>
              <a:t> </a:t>
            </a:r>
            <a:r>
              <a:rPr lang="en-US" sz="1400" err="1"/>
              <a:t>chức</a:t>
            </a:r>
            <a:r>
              <a:rPr lang="en-US" sz="1400"/>
              <a:t> </a:t>
            </a:r>
            <a:r>
              <a:rPr lang="en-US" sz="1400" err="1"/>
              <a:t>năng</a:t>
            </a:r>
            <a:r>
              <a:rPr lang="en-US" sz="1400"/>
              <a:t>+ phi </a:t>
            </a:r>
            <a:r>
              <a:rPr lang="en-US" sz="1400" err="1"/>
              <a:t>chức</a:t>
            </a:r>
            <a:r>
              <a:rPr lang="en-US" sz="1400"/>
              <a:t> </a:t>
            </a:r>
            <a:r>
              <a:rPr lang="en-US" sz="1400" err="1"/>
              <a:t>năng</a:t>
            </a:r>
            <a:r>
              <a:rPr lang="en-US" sz="1400"/>
              <a:t>)</a:t>
            </a:r>
          </a:p>
          <a:p>
            <a:pPr marL="285750" indent="-285750">
              <a:buFontTx/>
              <a:buChar char="-"/>
            </a:pPr>
            <a:r>
              <a:rPr lang="en-US" sz="1400"/>
              <a:t>Mockup/Wireframe</a:t>
            </a:r>
            <a:br>
              <a:rPr lang="en-US" sz="1400"/>
            </a:br>
            <a:r>
              <a:rPr lang="en-US" sz="1400"/>
              <a:t>Diagram modelling</a:t>
            </a:r>
          </a:p>
        </p:txBody>
      </p:sp>
      <p:sp>
        <p:nvSpPr>
          <p:cNvPr id="23" name="Rectangle 22">
            <a:extLst>
              <a:ext uri="{FF2B5EF4-FFF2-40B4-BE49-F238E27FC236}">
                <a16:creationId xmlns:a16="http://schemas.microsoft.com/office/drawing/2014/main" id="{BD9D3620-7728-4175-9406-12EB28845692}"/>
              </a:ext>
            </a:extLst>
          </p:cNvPr>
          <p:cNvSpPr/>
          <p:nvPr/>
        </p:nvSpPr>
        <p:spPr>
          <a:xfrm>
            <a:off x="9492530" y="3319043"/>
            <a:ext cx="2512120" cy="88219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US" sz="1400"/>
              <a:t>- SRS/US- Acceptance Criteria</a:t>
            </a:r>
            <a:br>
              <a:rPr lang="en-US" sz="1400"/>
            </a:br>
            <a:r>
              <a:rPr lang="en-US" sz="1400"/>
              <a:t>- Interface Technical document</a:t>
            </a:r>
            <a:br>
              <a:rPr lang="en-US" sz="1400"/>
            </a:br>
            <a:r>
              <a:rPr lang="en-US" sz="1400"/>
              <a:t>- Prototype/Design document</a:t>
            </a:r>
          </a:p>
        </p:txBody>
      </p:sp>
      <p:sp>
        <p:nvSpPr>
          <p:cNvPr id="24" name="Rectangle 23">
            <a:extLst>
              <a:ext uri="{FF2B5EF4-FFF2-40B4-BE49-F238E27FC236}">
                <a16:creationId xmlns:a16="http://schemas.microsoft.com/office/drawing/2014/main" id="{F8195690-C4C1-4251-8957-162D773CCD35}"/>
              </a:ext>
            </a:extLst>
          </p:cNvPr>
          <p:cNvSpPr/>
          <p:nvPr/>
        </p:nvSpPr>
        <p:spPr>
          <a:xfrm>
            <a:off x="1097278" y="4412678"/>
            <a:ext cx="3305475" cy="1855602"/>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marL="342900" indent="-342900">
              <a:buAutoNum type="arabicPeriod"/>
            </a:pPr>
            <a:r>
              <a:rPr lang="en-US" sz="1400" err="1"/>
              <a:t>Phân</a:t>
            </a:r>
            <a:r>
              <a:rPr lang="en-US" sz="1400"/>
              <a:t> </a:t>
            </a:r>
            <a:r>
              <a:rPr lang="en-US" sz="1400" err="1"/>
              <a:t>tích</a:t>
            </a:r>
            <a:r>
              <a:rPr lang="en-US" sz="1400"/>
              <a:t>, </a:t>
            </a:r>
            <a:r>
              <a:rPr lang="en-US" sz="1400" err="1"/>
              <a:t>tổng</a:t>
            </a:r>
            <a:r>
              <a:rPr lang="en-US" sz="1400"/>
              <a:t> </a:t>
            </a:r>
            <a:r>
              <a:rPr lang="en-US" sz="1400" err="1"/>
              <a:t>hợp</a:t>
            </a:r>
            <a:r>
              <a:rPr lang="en-US" sz="1400"/>
              <a:t> </a:t>
            </a:r>
            <a:r>
              <a:rPr lang="en-US" sz="1400" err="1"/>
              <a:t>yêu</a:t>
            </a:r>
            <a:r>
              <a:rPr lang="en-US" sz="1400"/>
              <a:t> </a:t>
            </a:r>
            <a:r>
              <a:rPr lang="en-US" sz="1400" err="1"/>
              <a:t>cầu</a:t>
            </a:r>
            <a:r>
              <a:rPr lang="en-US" sz="1400"/>
              <a:t> </a:t>
            </a:r>
            <a:r>
              <a:rPr lang="en-US" sz="1400" err="1"/>
              <a:t>người</a:t>
            </a:r>
            <a:r>
              <a:rPr lang="en-US" sz="1400"/>
              <a:t> dung, </a:t>
            </a:r>
            <a:r>
              <a:rPr lang="en-US" sz="1400" b="1" err="1">
                <a:solidFill>
                  <a:srgbClr val="FF0000"/>
                </a:solidFill>
              </a:rPr>
              <a:t>đặc</a:t>
            </a:r>
            <a:r>
              <a:rPr lang="en-US" sz="1400" b="1">
                <a:solidFill>
                  <a:srgbClr val="FF0000"/>
                </a:solidFill>
              </a:rPr>
              <a:t> </a:t>
            </a:r>
            <a:r>
              <a:rPr lang="en-US" sz="1400" b="1" err="1">
                <a:solidFill>
                  <a:srgbClr val="FF0000"/>
                </a:solidFill>
              </a:rPr>
              <a:t>biệt</a:t>
            </a:r>
            <a:r>
              <a:rPr lang="en-US" sz="1400" b="1">
                <a:solidFill>
                  <a:srgbClr val="FF0000"/>
                </a:solidFill>
              </a:rPr>
              <a:t> </a:t>
            </a:r>
            <a:r>
              <a:rPr lang="en-US" sz="1400" b="1" err="1">
                <a:solidFill>
                  <a:srgbClr val="FF0000"/>
                </a:solidFill>
              </a:rPr>
              <a:t>về</a:t>
            </a:r>
            <a:r>
              <a:rPr lang="en-US" sz="1400" b="1">
                <a:solidFill>
                  <a:srgbClr val="FF0000"/>
                </a:solidFill>
              </a:rPr>
              <a:t> </a:t>
            </a:r>
            <a:r>
              <a:rPr lang="en-US" sz="1400" b="1" err="1">
                <a:solidFill>
                  <a:srgbClr val="FF0000"/>
                </a:solidFill>
              </a:rPr>
              <a:t>nghiệp</a:t>
            </a:r>
            <a:r>
              <a:rPr lang="en-US" sz="1400" b="1">
                <a:solidFill>
                  <a:srgbClr val="FF0000"/>
                </a:solidFill>
              </a:rPr>
              <a:t> </a:t>
            </a:r>
            <a:r>
              <a:rPr lang="en-US" sz="1400" b="1" err="1">
                <a:solidFill>
                  <a:srgbClr val="FF0000"/>
                </a:solidFill>
              </a:rPr>
              <a:t>vụ</a:t>
            </a:r>
            <a:r>
              <a:rPr lang="en-US" sz="1400" b="1">
                <a:solidFill>
                  <a:srgbClr val="FF0000"/>
                </a:solidFill>
              </a:rPr>
              <a:t> (BRD)</a:t>
            </a:r>
            <a:r>
              <a:rPr lang="en-US" sz="1400"/>
              <a:t/>
            </a:r>
            <a:br>
              <a:rPr lang="en-US" sz="1400"/>
            </a:br>
            <a:r>
              <a:rPr lang="en-US" sz="1400"/>
              <a:t>- </a:t>
            </a:r>
            <a:r>
              <a:rPr lang="en-US" sz="1400" err="1"/>
              <a:t>Sử</a:t>
            </a:r>
            <a:r>
              <a:rPr lang="en-US" sz="1400"/>
              <a:t> </a:t>
            </a:r>
            <a:r>
              <a:rPr lang="en-US" sz="1400" err="1"/>
              <a:t>dụng</a:t>
            </a:r>
            <a:r>
              <a:rPr lang="en-US" sz="1400"/>
              <a:t> tool </a:t>
            </a:r>
            <a:r>
              <a:rPr lang="en-US" sz="1400" err="1"/>
              <a:t>khai</a:t>
            </a:r>
            <a:r>
              <a:rPr lang="en-US" sz="1400"/>
              <a:t> </a:t>
            </a:r>
            <a:r>
              <a:rPr lang="en-US" sz="1400" err="1"/>
              <a:t>thác</a:t>
            </a:r>
            <a:r>
              <a:rPr lang="en-US" sz="1400"/>
              <a:t> </a:t>
            </a:r>
            <a:r>
              <a:rPr lang="en-US" sz="1400" err="1"/>
              <a:t>dữ</a:t>
            </a:r>
            <a:r>
              <a:rPr lang="en-US" sz="1400"/>
              <a:t> </a:t>
            </a:r>
            <a:r>
              <a:rPr lang="en-US" sz="1400" err="1"/>
              <a:t>liệu</a:t>
            </a:r>
            <a:r>
              <a:rPr lang="en-US" sz="1400"/>
              <a:t>: excel/access, chart</a:t>
            </a:r>
            <a:br>
              <a:rPr lang="en-US" sz="1400"/>
            </a:br>
            <a:r>
              <a:rPr lang="en-US" sz="1400"/>
              <a:t>- </a:t>
            </a:r>
            <a:r>
              <a:rPr lang="en-US" sz="1400" err="1"/>
              <a:t>Sử</a:t>
            </a:r>
            <a:r>
              <a:rPr lang="en-US" sz="1400"/>
              <a:t> </a:t>
            </a:r>
            <a:r>
              <a:rPr lang="en-US" sz="1400" err="1"/>
              <a:t>dụng</a:t>
            </a:r>
            <a:r>
              <a:rPr lang="en-US" sz="1400"/>
              <a:t> tool modeling </a:t>
            </a:r>
            <a:r>
              <a:rPr lang="en-US" sz="1400" err="1"/>
              <a:t>để</a:t>
            </a:r>
            <a:r>
              <a:rPr lang="en-US" sz="1400"/>
              <a:t> </a:t>
            </a:r>
            <a:r>
              <a:rPr lang="en-US" sz="1400" err="1"/>
              <a:t>mô</a:t>
            </a:r>
            <a:r>
              <a:rPr lang="en-US" sz="1400"/>
              <a:t> </a:t>
            </a:r>
            <a:r>
              <a:rPr lang="en-US" sz="1400" err="1"/>
              <a:t>tả</a:t>
            </a:r>
            <a:r>
              <a:rPr lang="en-US" sz="1400"/>
              <a:t> </a:t>
            </a:r>
            <a:r>
              <a:rPr lang="en-US" sz="1400" err="1"/>
              <a:t>nghiệp</a:t>
            </a:r>
            <a:r>
              <a:rPr lang="en-US" sz="1400"/>
              <a:t> </a:t>
            </a:r>
            <a:r>
              <a:rPr lang="en-US" sz="1400" err="1"/>
              <a:t>vụ</a:t>
            </a:r>
            <a:r>
              <a:rPr lang="en-US" sz="1400"/>
              <a:t>: </a:t>
            </a:r>
            <a:r>
              <a:rPr lang="en-US" sz="1400" err="1"/>
              <a:t>usecase</a:t>
            </a:r>
            <a:r>
              <a:rPr lang="en-US" sz="1400"/>
              <a:t>, activity, follow, Text</a:t>
            </a:r>
          </a:p>
          <a:p>
            <a:pPr marL="342900" indent="-342900">
              <a:buAutoNum type="arabicPeriod"/>
            </a:pPr>
            <a:r>
              <a:rPr lang="en-US" sz="1400" b="1" err="1">
                <a:solidFill>
                  <a:srgbClr val="FF0000"/>
                </a:solidFill>
              </a:rPr>
              <a:t>Xác</a:t>
            </a:r>
            <a:r>
              <a:rPr lang="en-US" sz="1400" b="1">
                <a:solidFill>
                  <a:srgbClr val="FF0000"/>
                </a:solidFill>
              </a:rPr>
              <a:t> </a:t>
            </a:r>
            <a:r>
              <a:rPr lang="en-US" sz="1400" b="1" err="1">
                <a:solidFill>
                  <a:srgbClr val="FF0000"/>
                </a:solidFill>
              </a:rPr>
              <a:t>định</a:t>
            </a:r>
            <a:r>
              <a:rPr lang="en-US" sz="1400" b="1">
                <a:solidFill>
                  <a:srgbClr val="FF0000"/>
                </a:solidFill>
              </a:rPr>
              <a:t> </a:t>
            </a:r>
            <a:r>
              <a:rPr lang="en-US" sz="1400" b="1" err="1">
                <a:solidFill>
                  <a:srgbClr val="FF0000"/>
                </a:solidFill>
              </a:rPr>
              <a:t>phạm</a:t>
            </a:r>
            <a:r>
              <a:rPr lang="en-US" sz="1400" b="1">
                <a:solidFill>
                  <a:srgbClr val="FF0000"/>
                </a:solidFill>
              </a:rPr>
              <a:t> vi </a:t>
            </a:r>
            <a:r>
              <a:rPr lang="en-US" sz="1400" b="1" err="1">
                <a:solidFill>
                  <a:srgbClr val="FF0000"/>
                </a:solidFill>
              </a:rPr>
              <a:t>nghiệp</a:t>
            </a:r>
            <a:r>
              <a:rPr lang="en-US" sz="1400" b="1">
                <a:solidFill>
                  <a:srgbClr val="FF0000"/>
                </a:solidFill>
              </a:rPr>
              <a:t> </a:t>
            </a:r>
            <a:r>
              <a:rPr lang="en-US" sz="1400" b="1" err="1">
                <a:solidFill>
                  <a:srgbClr val="FF0000"/>
                </a:solidFill>
              </a:rPr>
              <a:t>vụ</a:t>
            </a:r>
            <a:r>
              <a:rPr lang="en-US" sz="1400" b="1">
                <a:solidFill>
                  <a:srgbClr val="FF0000"/>
                </a:solidFill>
              </a:rPr>
              <a:t> </a:t>
            </a:r>
            <a:r>
              <a:rPr lang="en-US" sz="1400" b="1" err="1">
                <a:solidFill>
                  <a:srgbClr val="FF0000"/>
                </a:solidFill>
              </a:rPr>
              <a:t>thực</a:t>
            </a:r>
            <a:r>
              <a:rPr lang="en-US" sz="1400" b="1">
                <a:solidFill>
                  <a:srgbClr val="FF0000"/>
                </a:solidFill>
              </a:rPr>
              <a:t> </a:t>
            </a:r>
            <a:r>
              <a:rPr lang="en-US" sz="1400" b="1" err="1">
                <a:solidFill>
                  <a:srgbClr val="FF0000"/>
                </a:solidFill>
              </a:rPr>
              <a:t>hiện</a:t>
            </a:r>
            <a:endParaRPr lang="en-US" sz="1400" b="1">
              <a:solidFill>
                <a:srgbClr val="FF0000"/>
              </a:solidFill>
            </a:endParaRPr>
          </a:p>
        </p:txBody>
      </p:sp>
      <p:sp>
        <p:nvSpPr>
          <p:cNvPr id="25" name="Rectangle 24">
            <a:extLst>
              <a:ext uri="{FF2B5EF4-FFF2-40B4-BE49-F238E27FC236}">
                <a16:creationId xmlns:a16="http://schemas.microsoft.com/office/drawing/2014/main" id="{A1567599-4635-45A6-B01E-B34C623BDC24}"/>
              </a:ext>
            </a:extLst>
          </p:cNvPr>
          <p:cNvSpPr/>
          <p:nvPr/>
        </p:nvSpPr>
        <p:spPr>
          <a:xfrm>
            <a:off x="4867681" y="4448471"/>
            <a:ext cx="3242647" cy="1855602"/>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US" sz="1400"/>
              <a:t>1.  </a:t>
            </a:r>
            <a:r>
              <a:rPr lang="en-US" sz="1400" err="1"/>
              <a:t>Đưa</a:t>
            </a:r>
            <a:r>
              <a:rPr lang="en-US" sz="1400"/>
              <a:t> </a:t>
            </a:r>
            <a:r>
              <a:rPr lang="en-US" sz="1400" err="1"/>
              <a:t>giải</a:t>
            </a:r>
            <a:r>
              <a:rPr lang="en-US" sz="1400"/>
              <a:t> </a:t>
            </a:r>
            <a:r>
              <a:rPr lang="en-US" sz="1400" err="1"/>
              <a:t>pháp</a:t>
            </a:r>
            <a:r>
              <a:rPr lang="en-US" sz="1400"/>
              <a:t> </a:t>
            </a:r>
            <a:r>
              <a:rPr lang="en-US" sz="1400" err="1"/>
              <a:t>đáp</a:t>
            </a:r>
            <a:r>
              <a:rPr lang="en-US" sz="1400"/>
              <a:t> </a:t>
            </a:r>
            <a:r>
              <a:rPr lang="en-US" sz="1400" err="1"/>
              <a:t>ứng</a:t>
            </a:r>
            <a:r>
              <a:rPr lang="en-US" sz="1400"/>
              <a:t> </a:t>
            </a:r>
            <a:r>
              <a:rPr lang="en-US" sz="1400" err="1"/>
              <a:t>phạm</a:t>
            </a:r>
            <a:r>
              <a:rPr lang="en-US" sz="1400"/>
              <a:t> vi </a:t>
            </a:r>
            <a:r>
              <a:rPr lang="en-US" sz="1400" err="1"/>
              <a:t>nghiệp</a:t>
            </a:r>
            <a:r>
              <a:rPr lang="en-US" sz="1400"/>
              <a:t> </a:t>
            </a:r>
            <a:r>
              <a:rPr lang="en-US" sz="1400" err="1"/>
              <a:t>vụ</a:t>
            </a:r>
            <a:r>
              <a:rPr lang="en-US" sz="1400"/>
              <a:t> (</a:t>
            </a:r>
            <a:r>
              <a:rPr lang="en-US" sz="1400" err="1"/>
              <a:t>kế</a:t>
            </a:r>
            <a:r>
              <a:rPr lang="en-US" sz="1400"/>
              <a:t> </a:t>
            </a:r>
            <a:r>
              <a:rPr lang="en-US" sz="1400" err="1"/>
              <a:t>thừa</a:t>
            </a:r>
            <a:r>
              <a:rPr lang="en-US" sz="1400"/>
              <a:t>/ </a:t>
            </a:r>
            <a:r>
              <a:rPr lang="en-US" sz="1400" err="1"/>
              <a:t>sáng</a:t>
            </a:r>
            <a:r>
              <a:rPr lang="en-US" sz="1400"/>
              <a:t> </a:t>
            </a:r>
            <a:r>
              <a:rPr lang="en-US" sz="1400" err="1"/>
              <a:t>tạo</a:t>
            </a:r>
            <a:r>
              <a:rPr lang="en-US" sz="1400"/>
              <a:t>)</a:t>
            </a:r>
            <a:br>
              <a:rPr lang="en-US" sz="1400"/>
            </a:br>
            <a:r>
              <a:rPr lang="en-US" sz="1400"/>
              <a:t>- Modeling </a:t>
            </a:r>
            <a:r>
              <a:rPr lang="en-US" sz="1400" err="1"/>
              <a:t>giải</a:t>
            </a:r>
            <a:r>
              <a:rPr lang="en-US" sz="1400"/>
              <a:t> </a:t>
            </a:r>
            <a:r>
              <a:rPr lang="en-US" sz="1400" err="1"/>
              <a:t>pháp</a:t>
            </a:r>
            <a:r>
              <a:rPr lang="en-US" sz="1400"/>
              <a:t> ; </a:t>
            </a:r>
            <a:r>
              <a:rPr lang="en-US" sz="1400" err="1"/>
              <a:t>usecase</a:t>
            </a:r>
            <a:r>
              <a:rPr lang="en-US" sz="1400"/>
              <a:t>, activity, follow, class, sequence</a:t>
            </a:r>
            <a:br>
              <a:rPr lang="en-US" sz="1400"/>
            </a:br>
            <a:r>
              <a:rPr lang="en-US" sz="1400"/>
              <a:t>2. </a:t>
            </a:r>
            <a:r>
              <a:rPr lang="en-US" sz="1400" err="1"/>
              <a:t>Phân</a:t>
            </a:r>
            <a:r>
              <a:rPr lang="en-US" sz="1400"/>
              <a:t> </a:t>
            </a:r>
            <a:r>
              <a:rPr lang="en-US" sz="1400" err="1"/>
              <a:t>rã</a:t>
            </a:r>
            <a:r>
              <a:rPr lang="en-US" sz="1400"/>
              <a:t> </a:t>
            </a:r>
            <a:r>
              <a:rPr lang="en-US" sz="1400" err="1"/>
              <a:t>yêu</a:t>
            </a:r>
            <a:r>
              <a:rPr lang="en-US" sz="1400"/>
              <a:t> </a:t>
            </a:r>
            <a:r>
              <a:rPr lang="en-US" sz="1400" err="1"/>
              <a:t>cầu</a:t>
            </a:r>
            <a:r>
              <a:rPr lang="en-US" sz="1400"/>
              <a:t> </a:t>
            </a:r>
            <a:r>
              <a:rPr lang="en-US" sz="1400" err="1"/>
              <a:t>phần</a:t>
            </a:r>
            <a:r>
              <a:rPr lang="en-US" sz="1400"/>
              <a:t> </a:t>
            </a:r>
            <a:r>
              <a:rPr lang="en-US" sz="1400" err="1"/>
              <a:t>mềm</a:t>
            </a:r>
            <a:r>
              <a:rPr lang="en-US" sz="1400"/>
              <a:t> (FRD-NFRD)</a:t>
            </a:r>
            <a:br>
              <a:rPr lang="en-US" sz="1400"/>
            </a:br>
            <a:r>
              <a:rPr lang="en-US" sz="1400"/>
              <a:t>3. Mockup/</a:t>
            </a:r>
            <a:r>
              <a:rPr lang="en-US" sz="1400" err="1"/>
              <a:t>wiframe</a:t>
            </a:r>
            <a:r>
              <a:rPr lang="en-US" sz="1400"/>
              <a:t/>
            </a:r>
            <a:br>
              <a:rPr lang="en-US" sz="1400"/>
            </a:br>
            <a:r>
              <a:rPr lang="en-US" sz="1400"/>
              <a:t>4. </a:t>
            </a:r>
            <a:r>
              <a:rPr lang="en-US" sz="1400" b="1" err="1">
                <a:solidFill>
                  <a:srgbClr val="FF0000"/>
                </a:solidFill>
              </a:rPr>
              <a:t>Xác</a:t>
            </a:r>
            <a:r>
              <a:rPr lang="en-US" sz="1400" b="1">
                <a:solidFill>
                  <a:srgbClr val="FF0000"/>
                </a:solidFill>
              </a:rPr>
              <a:t> </a:t>
            </a:r>
            <a:r>
              <a:rPr lang="en-US" sz="1400" b="1" err="1">
                <a:solidFill>
                  <a:srgbClr val="FF0000"/>
                </a:solidFill>
              </a:rPr>
              <a:t>định</a:t>
            </a:r>
            <a:r>
              <a:rPr lang="en-US" sz="1400" b="1">
                <a:solidFill>
                  <a:srgbClr val="FF0000"/>
                </a:solidFill>
              </a:rPr>
              <a:t> </a:t>
            </a:r>
            <a:r>
              <a:rPr lang="en-US" sz="1400" b="1" err="1">
                <a:solidFill>
                  <a:srgbClr val="FF0000"/>
                </a:solidFill>
              </a:rPr>
              <a:t>phạm</a:t>
            </a:r>
            <a:r>
              <a:rPr lang="en-US" sz="1400" b="1">
                <a:solidFill>
                  <a:srgbClr val="FF0000"/>
                </a:solidFill>
              </a:rPr>
              <a:t> vi </a:t>
            </a:r>
            <a:r>
              <a:rPr lang="en-US" sz="1400" b="1" err="1">
                <a:solidFill>
                  <a:srgbClr val="FF0000"/>
                </a:solidFill>
              </a:rPr>
              <a:t>phần</a:t>
            </a:r>
            <a:r>
              <a:rPr lang="en-US" sz="1400" b="1">
                <a:solidFill>
                  <a:srgbClr val="FF0000"/>
                </a:solidFill>
              </a:rPr>
              <a:t> </a:t>
            </a:r>
            <a:r>
              <a:rPr lang="en-US" sz="1400" b="1" err="1">
                <a:solidFill>
                  <a:srgbClr val="FF0000"/>
                </a:solidFill>
              </a:rPr>
              <a:t>mềm</a:t>
            </a:r>
            <a:r>
              <a:rPr lang="en-US" sz="1400" b="1">
                <a:solidFill>
                  <a:srgbClr val="FF0000"/>
                </a:solidFill>
              </a:rPr>
              <a:t> </a:t>
            </a:r>
            <a:r>
              <a:rPr lang="en-US" sz="1400" b="1" err="1">
                <a:solidFill>
                  <a:srgbClr val="FF0000"/>
                </a:solidFill>
              </a:rPr>
              <a:t>thực</a:t>
            </a:r>
            <a:r>
              <a:rPr lang="en-US" sz="1400" b="1">
                <a:solidFill>
                  <a:srgbClr val="FF0000"/>
                </a:solidFill>
              </a:rPr>
              <a:t> </a:t>
            </a:r>
            <a:r>
              <a:rPr lang="en-US" sz="1400" b="1" err="1">
                <a:solidFill>
                  <a:srgbClr val="FF0000"/>
                </a:solidFill>
              </a:rPr>
              <a:t>hiện</a:t>
            </a:r>
            <a:endParaRPr lang="en-US" sz="1400" b="1">
              <a:solidFill>
                <a:srgbClr val="FF0000"/>
              </a:solidFill>
            </a:endParaRPr>
          </a:p>
        </p:txBody>
      </p:sp>
      <p:sp>
        <p:nvSpPr>
          <p:cNvPr id="26" name="Rectangle 25">
            <a:extLst>
              <a:ext uri="{FF2B5EF4-FFF2-40B4-BE49-F238E27FC236}">
                <a16:creationId xmlns:a16="http://schemas.microsoft.com/office/drawing/2014/main" id="{6F415E8A-2AAD-4600-A695-5249F84139F3}"/>
              </a:ext>
            </a:extLst>
          </p:cNvPr>
          <p:cNvSpPr/>
          <p:nvPr/>
        </p:nvSpPr>
        <p:spPr>
          <a:xfrm>
            <a:off x="8575256" y="4352708"/>
            <a:ext cx="2875722" cy="1855602"/>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US" sz="1400"/>
              <a:t>1. </a:t>
            </a:r>
            <a:r>
              <a:rPr lang="en-US" sz="1400" err="1"/>
              <a:t>Đặc</a:t>
            </a:r>
            <a:r>
              <a:rPr lang="en-US" sz="1400"/>
              <a:t> </a:t>
            </a:r>
            <a:r>
              <a:rPr lang="en-US" sz="1400" err="1"/>
              <a:t>tả</a:t>
            </a:r>
            <a:r>
              <a:rPr lang="en-US" sz="1400"/>
              <a:t> </a:t>
            </a:r>
            <a:r>
              <a:rPr lang="en-US" sz="1400" err="1"/>
              <a:t>yêu</a:t>
            </a:r>
            <a:r>
              <a:rPr lang="en-US" sz="1400"/>
              <a:t> </a:t>
            </a:r>
            <a:r>
              <a:rPr lang="en-US" sz="1400" err="1"/>
              <a:t>cầu</a:t>
            </a:r>
            <a:r>
              <a:rPr lang="en-US" sz="1400"/>
              <a:t> </a:t>
            </a:r>
            <a:r>
              <a:rPr lang="en-US" sz="1400" err="1"/>
              <a:t>phần</a:t>
            </a:r>
            <a:r>
              <a:rPr lang="en-US" sz="1400"/>
              <a:t> </a:t>
            </a:r>
            <a:r>
              <a:rPr lang="en-US" sz="1400" err="1"/>
              <a:t>mềm</a:t>
            </a:r>
            <a:r>
              <a:rPr lang="en-US" sz="1400"/>
              <a:t/>
            </a:r>
            <a:br>
              <a:rPr lang="en-US" sz="1400"/>
            </a:br>
            <a:r>
              <a:rPr lang="en-US" sz="1400"/>
              <a:t>    - </a:t>
            </a:r>
            <a:r>
              <a:rPr lang="en-US" sz="1400" err="1"/>
              <a:t>Đào</a:t>
            </a:r>
            <a:r>
              <a:rPr lang="en-US" sz="1400"/>
              <a:t> </a:t>
            </a:r>
            <a:r>
              <a:rPr lang="en-US" sz="1400" err="1"/>
              <a:t>tạo</a:t>
            </a:r>
            <a:r>
              <a:rPr lang="en-US" sz="1400"/>
              <a:t/>
            </a:r>
            <a:br>
              <a:rPr lang="en-US" sz="1400"/>
            </a:br>
            <a:r>
              <a:rPr lang="en-US" sz="1400"/>
              <a:t>    - Prototype Design</a:t>
            </a:r>
          </a:p>
          <a:p>
            <a:r>
              <a:rPr lang="en-US" sz="1400"/>
              <a:t>    - Technical modeling </a:t>
            </a:r>
          </a:p>
          <a:p>
            <a:r>
              <a:rPr lang="en-US" sz="1400"/>
              <a:t>2. </a:t>
            </a:r>
            <a:r>
              <a:rPr lang="en-US" sz="1400" err="1"/>
              <a:t>Đặc</a:t>
            </a:r>
            <a:r>
              <a:rPr lang="en-US" sz="1400"/>
              <a:t> </a:t>
            </a:r>
            <a:r>
              <a:rPr lang="en-US" sz="1400" err="1"/>
              <a:t>tả</a:t>
            </a:r>
            <a:r>
              <a:rPr lang="en-US" sz="1400"/>
              <a:t> </a:t>
            </a:r>
            <a:r>
              <a:rPr lang="en-US" sz="1400" err="1"/>
              <a:t>thay</a:t>
            </a:r>
            <a:r>
              <a:rPr lang="en-US" sz="1400"/>
              <a:t> </a:t>
            </a:r>
            <a:r>
              <a:rPr lang="en-US" sz="1400" err="1"/>
              <a:t>đổi</a:t>
            </a:r>
            <a:r>
              <a:rPr lang="en-US" sz="1400"/>
              <a:t> </a:t>
            </a:r>
            <a:r>
              <a:rPr lang="en-US" sz="1400" err="1"/>
              <a:t>và</a:t>
            </a:r>
            <a:r>
              <a:rPr lang="en-US" sz="1400"/>
              <a:t> </a:t>
            </a:r>
            <a:r>
              <a:rPr lang="en-US" sz="1400" err="1"/>
              <a:t>vùng</a:t>
            </a:r>
            <a:r>
              <a:rPr lang="en-US" sz="1400"/>
              <a:t> </a:t>
            </a:r>
            <a:r>
              <a:rPr lang="en-US" sz="1400" err="1"/>
              <a:t>ảnh</a:t>
            </a:r>
            <a:r>
              <a:rPr lang="en-US" sz="1400"/>
              <a:t> </a:t>
            </a:r>
            <a:r>
              <a:rPr lang="en-US" sz="1400" err="1"/>
              <a:t>hưởng</a:t>
            </a:r>
            <a:r>
              <a:rPr lang="en-US" sz="1400"/>
              <a:t>     </a:t>
            </a:r>
            <a:br>
              <a:rPr lang="en-US" sz="1400"/>
            </a:br>
            <a:endParaRPr lang="en-US" sz="1400"/>
          </a:p>
        </p:txBody>
      </p:sp>
      <p:sp>
        <p:nvSpPr>
          <p:cNvPr id="27" name="Arrow: Right 26">
            <a:extLst>
              <a:ext uri="{FF2B5EF4-FFF2-40B4-BE49-F238E27FC236}">
                <a16:creationId xmlns:a16="http://schemas.microsoft.com/office/drawing/2014/main" id="{037DB863-D634-4924-88A0-A888D80BED1A}"/>
              </a:ext>
            </a:extLst>
          </p:cNvPr>
          <p:cNvSpPr/>
          <p:nvPr/>
        </p:nvSpPr>
        <p:spPr>
          <a:xfrm>
            <a:off x="1993807" y="3562670"/>
            <a:ext cx="596347" cy="286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B6715563-E43D-45BE-AC98-BA642839726C}"/>
              </a:ext>
            </a:extLst>
          </p:cNvPr>
          <p:cNvSpPr/>
          <p:nvPr/>
        </p:nvSpPr>
        <p:spPr>
          <a:xfrm>
            <a:off x="5056202" y="3509240"/>
            <a:ext cx="596347" cy="286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6D73C5EA-D614-4E32-87FA-E3F377F57D49}"/>
              </a:ext>
            </a:extLst>
          </p:cNvPr>
          <p:cNvSpPr/>
          <p:nvPr/>
        </p:nvSpPr>
        <p:spPr>
          <a:xfrm>
            <a:off x="8575256" y="3562670"/>
            <a:ext cx="596347" cy="286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1F266AFE-0591-499F-A050-8A0FA6C7F841}"/>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28952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ED896-8A9C-422C-AC46-1C0517800C26}"/>
              </a:ext>
            </a:extLst>
          </p:cNvPr>
          <p:cNvSpPr>
            <a:spLocks noGrp="1"/>
          </p:cNvSpPr>
          <p:nvPr>
            <p:ph type="title"/>
          </p:nvPr>
        </p:nvSpPr>
        <p:spPr/>
        <p:txBody>
          <a:bodyPr>
            <a:normAutofit/>
          </a:bodyPr>
          <a:lstStyle/>
          <a:p>
            <a:r>
              <a:rPr lang="en-US" err="1">
                <a:latin typeface="Calibri" panose="020F0502020204030204" pitchFamily="34" charset="0"/>
                <a:cs typeface="Calibri" panose="020F0502020204030204" pitchFamily="34" charset="0"/>
              </a:rPr>
              <a:t>Quá</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trình</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Phân</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tích</a:t>
            </a:r>
            <a:r>
              <a:rPr lang="en-US">
                <a:latin typeface="Calibri" panose="020F0502020204030204" pitchFamily="34" charset="0"/>
                <a:cs typeface="Calibri" panose="020F0502020204030204" pitchFamily="34" charset="0"/>
              </a:rPr>
              <a:t> &amp; </a:t>
            </a:r>
            <a:r>
              <a:rPr lang="en-US" err="1">
                <a:latin typeface="Calibri" panose="020F0502020204030204" pitchFamily="34" charset="0"/>
                <a:cs typeface="Calibri" panose="020F0502020204030204" pitchFamily="34" charset="0"/>
              </a:rPr>
              <a:t>Thiết</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kế</a:t>
            </a:r>
            <a:endParaRPr lang="vi-VN">
              <a:latin typeface="Calibri" panose="020F0502020204030204" pitchFamily="34" charset="0"/>
              <a:cs typeface="Calibri" panose="020F0502020204030204" pitchFamily="34" charset="0"/>
            </a:endParaRPr>
          </a:p>
        </p:txBody>
      </p:sp>
      <p:sp>
        <p:nvSpPr>
          <p:cNvPr id="3" name="Arrow: Right 2">
            <a:extLst>
              <a:ext uri="{FF2B5EF4-FFF2-40B4-BE49-F238E27FC236}">
                <a16:creationId xmlns:a16="http://schemas.microsoft.com/office/drawing/2014/main" id="{0568EB21-ADC9-4635-9A62-0FC5366B87BC}"/>
              </a:ext>
            </a:extLst>
          </p:cNvPr>
          <p:cNvSpPr/>
          <p:nvPr/>
        </p:nvSpPr>
        <p:spPr>
          <a:xfrm>
            <a:off x="1232452" y="2897048"/>
            <a:ext cx="9051235" cy="4240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E1A5B79-95C7-490D-9DFE-A523949860EC}"/>
              </a:ext>
            </a:extLst>
          </p:cNvPr>
          <p:cNvPicPr>
            <a:picLocks noChangeAspect="1"/>
          </p:cNvPicPr>
          <p:nvPr/>
        </p:nvPicPr>
        <p:blipFill>
          <a:blip r:embed="rId3"/>
          <a:stretch>
            <a:fillRect/>
          </a:stretch>
        </p:blipFill>
        <p:spPr>
          <a:xfrm>
            <a:off x="1245704" y="2159502"/>
            <a:ext cx="1283811" cy="686214"/>
          </a:xfrm>
          <a:prstGeom prst="rect">
            <a:avLst/>
          </a:prstGeom>
        </p:spPr>
      </p:pic>
      <p:pic>
        <p:nvPicPr>
          <p:cNvPr id="15" name="Picture 14">
            <a:extLst>
              <a:ext uri="{FF2B5EF4-FFF2-40B4-BE49-F238E27FC236}">
                <a16:creationId xmlns:a16="http://schemas.microsoft.com/office/drawing/2014/main" id="{2245A3E3-63D4-497B-AAB8-3357D7EEE525}"/>
              </a:ext>
            </a:extLst>
          </p:cNvPr>
          <p:cNvPicPr>
            <a:picLocks noChangeAspect="1"/>
          </p:cNvPicPr>
          <p:nvPr/>
        </p:nvPicPr>
        <p:blipFill>
          <a:blip r:embed="rId4"/>
          <a:stretch>
            <a:fillRect/>
          </a:stretch>
        </p:blipFill>
        <p:spPr>
          <a:xfrm>
            <a:off x="4763553" y="2198681"/>
            <a:ext cx="1541990" cy="672701"/>
          </a:xfrm>
          <a:prstGeom prst="rect">
            <a:avLst/>
          </a:prstGeom>
        </p:spPr>
      </p:pic>
      <p:pic>
        <p:nvPicPr>
          <p:cNvPr id="16" name="Picture 15">
            <a:extLst>
              <a:ext uri="{FF2B5EF4-FFF2-40B4-BE49-F238E27FC236}">
                <a16:creationId xmlns:a16="http://schemas.microsoft.com/office/drawing/2014/main" id="{2FFCA91B-B312-4815-B604-B5B5D4B4B00D}"/>
              </a:ext>
            </a:extLst>
          </p:cNvPr>
          <p:cNvPicPr>
            <a:picLocks noChangeAspect="1"/>
          </p:cNvPicPr>
          <p:nvPr/>
        </p:nvPicPr>
        <p:blipFill>
          <a:blip r:embed="rId5"/>
          <a:stretch>
            <a:fillRect/>
          </a:stretch>
        </p:blipFill>
        <p:spPr>
          <a:xfrm>
            <a:off x="8433566" y="1982284"/>
            <a:ext cx="1283810" cy="973660"/>
          </a:xfrm>
          <a:prstGeom prst="rect">
            <a:avLst/>
          </a:prstGeom>
        </p:spPr>
      </p:pic>
      <p:sp>
        <p:nvSpPr>
          <p:cNvPr id="17" name="Rectangle 16">
            <a:extLst>
              <a:ext uri="{FF2B5EF4-FFF2-40B4-BE49-F238E27FC236}">
                <a16:creationId xmlns:a16="http://schemas.microsoft.com/office/drawing/2014/main" id="{5C9AF232-62A0-4267-A701-36CDFE5444E8}"/>
              </a:ext>
            </a:extLst>
          </p:cNvPr>
          <p:cNvSpPr/>
          <p:nvPr/>
        </p:nvSpPr>
        <p:spPr>
          <a:xfrm>
            <a:off x="1097279" y="1481728"/>
            <a:ext cx="2661155" cy="66494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err="1"/>
              <a:t>Phân</a:t>
            </a:r>
            <a:r>
              <a:rPr lang="en-US"/>
              <a:t> </a:t>
            </a:r>
            <a:r>
              <a:rPr lang="en-US" err="1"/>
              <a:t>tích</a:t>
            </a:r>
            <a:r>
              <a:rPr lang="en-US"/>
              <a:t>, </a:t>
            </a:r>
            <a:r>
              <a:rPr lang="en-US" err="1"/>
              <a:t>làm</a:t>
            </a:r>
            <a:r>
              <a:rPr lang="en-US"/>
              <a:t> </a:t>
            </a:r>
            <a:r>
              <a:rPr lang="en-US" err="1"/>
              <a:t>rõ</a:t>
            </a:r>
            <a:r>
              <a:rPr lang="en-US"/>
              <a:t>, </a:t>
            </a:r>
            <a:r>
              <a:rPr lang="en-US" err="1"/>
              <a:t>xác</a:t>
            </a:r>
            <a:r>
              <a:rPr lang="en-US"/>
              <a:t> </a:t>
            </a:r>
            <a:r>
              <a:rPr lang="en-US" err="1"/>
              <a:t>định</a:t>
            </a:r>
            <a:r>
              <a:rPr lang="en-US"/>
              <a:t> </a:t>
            </a:r>
            <a:r>
              <a:rPr lang="en-US" err="1"/>
              <a:t>phạm</a:t>
            </a:r>
            <a:r>
              <a:rPr lang="en-US"/>
              <a:t> vi </a:t>
            </a:r>
            <a:r>
              <a:rPr lang="en-US" err="1"/>
              <a:t>nghiệp</a:t>
            </a:r>
            <a:r>
              <a:rPr lang="en-US"/>
              <a:t> </a:t>
            </a:r>
            <a:r>
              <a:rPr lang="en-US" err="1"/>
              <a:t>vụ</a:t>
            </a:r>
            <a:endParaRPr lang="en-US"/>
          </a:p>
        </p:txBody>
      </p:sp>
      <p:sp>
        <p:nvSpPr>
          <p:cNvPr id="18" name="Rectangle 17">
            <a:extLst>
              <a:ext uri="{FF2B5EF4-FFF2-40B4-BE49-F238E27FC236}">
                <a16:creationId xmlns:a16="http://schemas.microsoft.com/office/drawing/2014/main" id="{BD2FE020-C60F-411B-B06E-BB9A23E80E11}"/>
              </a:ext>
            </a:extLst>
          </p:cNvPr>
          <p:cNvSpPr/>
          <p:nvPr/>
        </p:nvSpPr>
        <p:spPr>
          <a:xfrm>
            <a:off x="4402754" y="1481728"/>
            <a:ext cx="2661155" cy="66494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err="1"/>
              <a:t>Phân</a:t>
            </a:r>
            <a:r>
              <a:rPr lang="en-US"/>
              <a:t> </a:t>
            </a:r>
            <a:r>
              <a:rPr lang="en-US" err="1"/>
              <a:t>tích</a:t>
            </a:r>
            <a:r>
              <a:rPr lang="en-US"/>
              <a:t>, </a:t>
            </a:r>
            <a:r>
              <a:rPr lang="en-US" err="1"/>
              <a:t>xác</a:t>
            </a:r>
            <a:r>
              <a:rPr lang="en-US"/>
              <a:t> </a:t>
            </a:r>
            <a:r>
              <a:rPr lang="en-US" err="1"/>
              <a:t>định</a:t>
            </a:r>
            <a:r>
              <a:rPr lang="en-US"/>
              <a:t> </a:t>
            </a:r>
            <a:r>
              <a:rPr lang="en-US" err="1"/>
              <a:t>giải</a:t>
            </a:r>
            <a:r>
              <a:rPr lang="en-US"/>
              <a:t> </a:t>
            </a:r>
            <a:r>
              <a:rPr lang="en-US" err="1"/>
              <a:t>pháp</a:t>
            </a:r>
            <a:r>
              <a:rPr lang="en-US"/>
              <a:t>, </a:t>
            </a:r>
            <a:r>
              <a:rPr lang="en-US" err="1"/>
              <a:t>phạm</a:t>
            </a:r>
            <a:r>
              <a:rPr lang="en-US"/>
              <a:t> vi </a:t>
            </a:r>
            <a:r>
              <a:rPr lang="en-US" err="1"/>
              <a:t>phần</a:t>
            </a:r>
            <a:r>
              <a:rPr lang="en-US"/>
              <a:t> </a:t>
            </a:r>
            <a:r>
              <a:rPr lang="en-US" err="1"/>
              <a:t>mềm</a:t>
            </a:r>
            <a:r>
              <a:rPr lang="en-US"/>
              <a:t> </a:t>
            </a:r>
          </a:p>
        </p:txBody>
      </p:sp>
      <p:sp>
        <p:nvSpPr>
          <p:cNvPr id="19" name="Rectangle 18">
            <a:extLst>
              <a:ext uri="{FF2B5EF4-FFF2-40B4-BE49-F238E27FC236}">
                <a16:creationId xmlns:a16="http://schemas.microsoft.com/office/drawing/2014/main" id="{916C540A-3DB5-4750-BC95-2E9047E8E6E2}"/>
              </a:ext>
            </a:extLst>
          </p:cNvPr>
          <p:cNvSpPr/>
          <p:nvPr/>
        </p:nvSpPr>
        <p:spPr>
          <a:xfrm>
            <a:off x="7686261" y="1362040"/>
            <a:ext cx="2915979" cy="66494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err="1"/>
              <a:t>Phân</a:t>
            </a:r>
            <a:r>
              <a:rPr lang="en-US"/>
              <a:t> </a:t>
            </a:r>
            <a:r>
              <a:rPr lang="en-US" err="1"/>
              <a:t>tích</a:t>
            </a:r>
            <a:r>
              <a:rPr lang="en-US"/>
              <a:t>, </a:t>
            </a:r>
            <a:r>
              <a:rPr lang="en-US" err="1"/>
              <a:t>thiết</a:t>
            </a:r>
            <a:r>
              <a:rPr lang="en-US"/>
              <a:t> </a:t>
            </a:r>
            <a:r>
              <a:rPr lang="en-US" err="1"/>
              <a:t>kế</a:t>
            </a:r>
            <a:r>
              <a:rPr lang="en-US"/>
              <a:t> chi </a:t>
            </a:r>
            <a:r>
              <a:rPr lang="en-US" err="1"/>
              <a:t>tiết</a:t>
            </a:r>
            <a:r>
              <a:rPr lang="en-US"/>
              <a:t> </a:t>
            </a:r>
            <a:r>
              <a:rPr lang="en-US" err="1"/>
              <a:t>yêu</a:t>
            </a:r>
            <a:r>
              <a:rPr lang="en-US"/>
              <a:t> </a:t>
            </a:r>
            <a:r>
              <a:rPr lang="en-US" err="1"/>
              <a:t>cầu</a:t>
            </a:r>
            <a:r>
              <a:rPr lang="en-US"/>
              <a:t> </a:t>
            </a:r>
            <a:r>
              <a:rPr lang="en-US" err="1"/>
              <a:t>phần</a:t>
            </a:r>
            <a:r>
              <a:rPr lang="en-US"/>
              <a:t> </a:t>
            </a:r>
            <a:r>
              <a:rPr lang="en-US" err="1"/>
              <a:t>mềm</a:t>
            </a:r>
            <a:endParaRPr lang="en-US"/>
          </a:p>
        </p:txBody>
      </p:sp>
      <p:pic>
        <p:nvPicPr>
          <p:cNvPr id="8" name="Picture 7">
            <a:extLst>
              <a:ext uri="{FF2B5EF4-FFF2-40B4-BE49-F238E27FC236}">
                <a16:creationId xmlns:a16="http://schemas.microsoft.com/office/drawing/2014/main" id="{909E5F99-058D-404C-AC13-F7D0083E3F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02754" y="3731751"/>
            <a:ext cx="2736254" cy="2388890"/>
          </a:xfrm>
          <a:prstGeom prst="rect">
            <a:avLst/>
          </a:prstGeom>
        </p:spPr>
      </p:pic>
      <p:pic>
        <p:nvPicPr>
          <p:cNvPr id="10" name="Picture 9">
            <a:extLst>
              <a:ext uri="{FF2B5EF4-FFF2-40B4-BE49-F238E27FC236}">
                <a16:creationId xmlns:a16="http://schemas.microsoft.com/office/drawing/2014/main" id="{E4BE75FA-EC05-4FD2-AA9C-3C76F1D3D0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7670" y="3270005"/>
            <a:ext cx="3343689" cy="2962166"/>
          </a:xfrm>
          <a:prstGeom prst="rect">
            <a:avLst/>
          </a:prstGeom>
        </p:spPr>
      </p:pic>
      <p:pic>
        <p:nvPicPr>
          <p:cNvPr id="13" name="Picture 12">
            <a:extLst>
              <a:ext uri="{FF2B5EF4-FFF2-40B4-BE49-F238E27FC236}">
                <a16:creationId xmlns:a16="http://schemas.microsoft.com/office/drawing/2014/main" id="{80CD266A-05FF-443E-BE19-5795A42BD6ED}"/>
              </a:ext>
            </a:extLst>
          </p:cNvPr>
          <p:cNvPicPr>
            <a:picLocks noChangeAspect="1"/>
          </p:cNvPicPr>
          <p:nvPr/>
        </p:nvPicPr>
        <p:blipFill>
          <a:blip r:embed="rId8"/>
          <a:stretch>
            <a:fillRect/>
          </a:stretch>
        </p:blipFill>
        <p:spPr>
          <a:xfrm>
            <a:off x="10525348" y="5025668"/>
            <a:ext cx="1374186" cy="1181318"/>
          </a:xfrm>
          <a:prstGeom prst="rect">
            <a:avLst/>
          </a:prstGeom>
        </p:spPr>
      </p:pic>
      <p:pic>
        <p:nvPicPr>
          <p:cNvPr id="27" name="Picture 26">
            <a:extLst>
              <a:ext uri="{FF2B5EF4-FFF2-40B4-BE49-F238E27FC236}">
                <a16:creationId xmlns:a16="http://schemas.microsoft.com/office/drawing/2014/main" id="{DED024CE-D0EF-4C81-88BF-84820E0A2888}"/>
              </a:ext>
            </a:extLst>
          </p:cNvPr>
          <p:cNvPicPr>
            <a:picLocks noChangeAspect="1"/>
          </p:cNvPicPr>
          <p:nvPr/>
        </p:nvPicPr>
        <p:blipFill>
          <a:blip r:embed="rId9"/>
          <a:stretch>
            <a:fillRect/>
          </a:stretch>
        </p:blipFill>
        <p:spPr>
          <a:xfrm>
            <a:off x="8038272" y="3414102"/>
            <a:ext cx="2444198" cy="1848330"/>
          </a:xfrm>
          <a:prstGeom prst="rect">
            <a:avLst/>
          </a:prstGeom>
        </p:spPr>
      </p:pic>
      <p:sp>
        <p:nvSpPr>
          <p:cNvPr id="5" name="Footer Placeholder 4">
            <a:extLst>
              <a:ext uri="{FF2B5EF4-FFF2-40B4-BE49-F238E27FC236}">
                <a16:creationId xmlns:a16="http://schemas.microsoft.com/office/drawing/2014/main" id="{DFA7F301-61E2-4D2D-BAFA-9F14C7998D68}"/>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29180998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ED896-8A9C-422C-AC46-1C0517800C26}"/>
              </a:ext>
            </a:extLst>
          </p:cNvPr>
          <p:cNvSpPr>
            <a:spLocks noGrp="1"/>
          </p:cNvSpPr>
          <p:nvPr>
            <p:ph type="title"/>
          </p:nvPr>
        </p:nvSpPr>
        <p:spPr/>
        <p:txBody>
          <a:bodyPr>
            <a:normAutofit/>
          </a:bodyPr>
          <a:lstStyle/>
          <a:p>
            <a:r>
              <a:rPr lang="en-US" err="1">
                <a:latin typeface="Calibri" panose="020F0502020204030204" pitchFamily="34" charset="0"/>
                <a:cs typeface="Calibri" panose="020F0502020204030204" pitchFamily="34" charset="0"/>
              </a:rPr>
              <a:t>Lưu</a:t>
            </a:r>
            <a:r>
              <a:rPr lang="en-US">
                <a:latin typeface="Calibri" panose="020F0502020204030204" pitchFamily="34" charset="0"/>
                <a:cs typeface="Calibri" panose="020F0502020204030204" pitchFamily="34" charset="0"/>
              </a:rPr>
              <a:t> ý </a:t>
            </a:r>
            <a:r>
              <a:rPr lang="en-US" err="1">
                <a:latin typeface="Calibri" panose="020F0502020204030204" pitchFamily="34" charset="0"/>
                <a:cs typeface="Calibri" panose="020F0502020204030204" pitchFamily="34" charset="0"/>
              </a:rPr>
              <a:t>khi</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phân</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tích</a:t>
            </a:r>
            <a:endParaRPr lang="vi-VN">
              <a:latin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5C9AF232-62A0-4267-A701-36CDFE5444E8}"/>
              </a:ext>
            </a:extLst>
          </p:cNvPr>
          <p:cNvSpPr/>
          <p:nvPr/>
        </p:nvSpPr>
        <p:spPr>
          <a:xfrm>
            <a:off x="1330318" y="1706882"/>
            <a:ext cx="1985134" cy="45031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US"/>
              <a:t>1. </a:t>
            </a:r>
            <a:r>
              <a:rPr lang="en-US" err="1"/>
              <a:t>Hiện</a:t>
            </a:r>
            <a:r>
              <a:rPr lang="en-US"/>
              <a:t> </a:t>
            </a:r>
            <a:r>
              <a:rPr lang="en-US" err="1"/>
              <a:t>trạng</a:t>
            </a:r>
            <a:endParaRPr lang="en-US"/>
          </a:p>
        </p:txBody>
      </p:sp>
      <p:sp>
        <p:nvSpPr>
          <p:cNvPr id="18" name="Rectangle 17">
            <a:extLst>
              <a:ext uri="{FF2B5EF4-FFF2-40B4-BE49-F238E27FC236}">
                <a16:creationId xmlns:a16="http://schemas.microsoft.com/office/drawing/2014/main" id="{BD2FE020-C60F-411B-B06E-BB9A23E80E11}"/>
              </a:ext>
            </a:extLst>
          </p:cNvPr>
          <p:cNvSpPr/>
          <p:nvPr/>
        </p:nvSpPr>
        <p:spPr>
          <a:xfrm>
            <a:off x="4446999" y="1599568"/>
            <a:ext cx="2661155" cy="66494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t>2. </a:t>
            </a:r>
            <a:r>
              <a:rPr lang="en-US" err="1"/>
              <a:t>Định</a:t>
            </a:r>
            <a:r>
              <a:rPr lang="en-US"/>
              <a:t> </a:t>
            </a:r>
            <a:r>
              <a:rPr lang="en-US" err="1"/>
              <a:t>hương</a:t>
            </a:r>
            <a:r>
              <a:rPr lang="en-US"/>
              <a:t> </a:t>
            </a:r>
            <a:r>
              <a:rPr lang="en-US" err="1"/>
              <a:t>tương</a:t>
            </a:r>
            <a:r>
              <a:rPr lang="en-US"/>
              <a:t> </a:t>
            </a:r>
            <a:r>
              <a:rPr lang="en-US" err="1"/>
              <a:t>lai</a:t>
            </a:r>
            <a:endParaRPr lang="en-US"/>
          </a:p>
        </p:txBody>
      </p:sp>
      <p:sp>
        <p:nvSpPr>
          <p:cNvPr id="19" name="Rectangle 18">
            <a:extLst>
              <a:ext uri="{FF2B5EF4-FFF2-40B4-BE49-F238E27FC236}">
                <a16:creationId xmlns:a16="http://schemas.microsoft.com/office/drawing/2014/main" id="{916C540A-3DB5-4750-BC95-2E9047E8E6E2}"/>
              </a:ext>
            </a:extLst>
          </p:cNvPr>
          <p:cNvSpPr/>
          <p:nvPr/>
        </p:nvSpPr>
        <p:spPr>
          <a:xfrm>
            <a:off x="8239701" y="1547611"/>
            <a:ext cx="2362539" cy="66494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US"/>
              <a:t>3. </a:t>
            </a:r>
            <a:r>
              <a:rPr lang="en-US" err="1"/>
              <a:t>Các</a:t>
            </a:r>
            <a:r>
              <a:rPr lang="en-US"/>
              <a:t> “</a:t>
            </a:r>
            <a:r>
              <a:rPr lang="en-US" err="1"/>
              <a:t>điểm</a:t>
            </a:r>
            <a:r>
              <a:rPr lang="en-US"/>
              <a:t> </a:t>
            </a:r>
            <a:r>
              <a:rPr lang="en-US" err="1"/>
              <a:t>đau</a:t>
            </a:r>
            <a:r>
              <a:rPr lang="en-US"/>
              <a:t>” </a:t>
            </a:r>
          </a:p>
        </p:txBody>
      </p:sp>
      <p:sp>
        <p:nvSpPr>
          <p:cNvPr id="14" name="Rectangle 13">
            <a:extLst>
              <a:ext uri="{FF2B5EF4-FFF2-40B4-BE49-F238E27FC236}">
                <a16:creationId xmlns:a16="http://schemas.microsoft.com/office/drawing/2014/main" id="{6C3C8578-42AE-4D0E-A6B7-D6829F562E0A}"/>
              </a:ext>
            </a:extLst>
          </p:cNvPr>
          <p:cNvSpPr/>
          <p:nvPr/>
        </p:nvSpPr>
        <p:spPr>
          <a:xfrm>
            <a:off x="6781711" y="3980508"/>
            <a:ext cx="2915979" cy="66494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t>4. </a:t>
            </a:r>
            <a:r>
              <a:rPr lang="en-US" err="1"/>
              <a:t>Kế</a:t>
            </a:r>
            <a:r>
              <a:rPr lang="en-US"/>
              <a:t> </a:t>
            </a:r>
            <a:r>
              <a:rPr lang="en-US" err="1"/>
              <a:t>thừa</a:t>
            </a:r>
            <a:r>
              <a:rPr lang="en-US"/>
              <a:t> </a:t>
            </a:r>
            <a:r>
              <a:rPr lang="en-US" err="1"/>
              <a:t>giải</a:t>
            </a:r>
            <a:r>
              <a:rPr lang="en-US"/>
              <a:t> </a:t>
            </a:r>
            <a:r>
              <a:rPr lang="en-US" err="1"/>
              <a:t>pháp</a:t>
            </a:r>
            <a:r>
              <a:rPr lang="en-US"/>
              <a:t> </a:t>
            </a:r>
            <a:r>
              <a:rPr lang="en-US" err="1"/>
              <a:t>có</a:t>
            </a:r>
            <a:r>
              <a:rPr lang="en-US"/>
              <a:t> </a:t>
            </a:r>
            <a:r>
              <a:rPr lang="en-US" err="1"/>
              <a:t>sẵn</a:t>
            </a:r>
            <a:endParaRPr lang="en-US"/>
          </a:p>
        </p:txBody>
      </p:sp>
      <p:sp>
        <p:nvSpPr>
          <p:cNvPr id="20" name="Rectangle 19">
            <a:extLst>
              <a:ext uri="{FF2B5EF4-FFF2-40B4-BE49-F238E27FC236}">
                <a16:creationId xmlns:a16="http://schemas.microsoft.com/office/drawing/2014/main" id="{C9A29AAD-D2EB-4B92-8670-BC1F8E91595E}"/>
              </a:ext>
            </a:extLst>
          </p:cNvPr>
          <p:cNvSpPr/>
          <p:nvPr/>
        </p:nvSpPr>
        <p:spPr>
          <a:xfrm>
            <a:off x="1798998" y="3867412"/>
            <a:ext cx="2915979" cy="66494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t>5. </a:t>
            </a:r>
            <a:r>
              <a:rPr lang="en-US" err="1"/>
              <a:t>Cộng</a:t>
            </a:r>
            <a:r>
              <a:rPr lang="en-US"/>
              <a:t> </a:t>
            </a:r>
            <a:r>
              <a:rPr lang="en-US" err="1"/>
              <a:t>tác</a:t>
            </a:r>
            <a:r>
              <a:rPr lang="en-US"/>
              <a:t> </a:t>
            </a:r>
            <a:r>
              <a:rPr lang="en-US" err="1"/>
              <a:t>và</a:t>
            </a:r>
            <a:r>
              <a:rPr lang="en-US"/>
              <a:t> </a:t>
            </a:r>
            <a:r>
              <a:rPr lang="en-US" err="1"/>
              <a:t>Tích</a:t>
            </a:r>
            <a:r>
              <a:rPr lang="en-US"/>
              <a:t> </a:t>
            </a:r>
            <a:r>
              <a:rPr lang="en-US" err="1"/>
              <a:t>hợp</a:t>
            </a:r>
            <a:endParaRPr lang="en-US"/>
          </a:p>
        </p:txBody>
      </p:sp>
      <p:pic>
        <p:nvPicPr>
          <p:cNvPr id="4" name="Picture 3">
            <a:extLst>
              <a:ext uri="{FF2B5EF4-FFF2-40B4-BE49-F238E27FC236}">
                <a16:creationId xmlns:a16="http://schemas.microsoft.com/office/drawing/2014/main" id="{B3103D0B-0DF3-43E0-85A8-E7340D92AA7F}"/>
              </a:ext>
            </a:extLst>
          </p:cNvPr>
          <p:cNvPicPr>
            <a:picLocks noChangeAspect="1"/>
          </p:cNvPicPr>
          <p:nvPr/>
        </p:nvPicPr>
        <p:blipFill>
          <a:blip r:embed="rId3"/>
          <a:stretch>
            <a:fillRect/>
          </a:stretch>
        </p:blipFill>
        <p:spPr>
          <a:xfrm>
            <a:off x="1524747" y="2264509"/>
            <a:ext cx="1596275" cy="1146452"/>
          </a:xfrm>
          <a:prstGeom prst="rect">
            <a:avLst/>
          </a:prstGeom>
        </p:spPr>
      </p:pic>
      <p:pic>
        <p:nvPicPr>
          <p:cNvPr id="6" name="Picture 5">
            <a:extLst>
              <a:ext uri="{FF2B5EF4-FFF2-40B4-BE49-F238E27FC236}">
                <a16:creationId xmlns:a16="http://schemas.microsoft.com/office/drawing/2014/main" id="{942DBE5E-C1BE-4458-80F6-EFA0E8B21F14}"/>
              </a:ext>
            </a:extLst>
          </p:cNvPr>
          <p:cNvPicPr>
            <a:picLocks noChangeAspect="1"/>
          </p:cNvPicPr>
          <p:nvPr/>
        </p:nvPicPr>
        <p:blipFill>
          <a:blip r:embed="rId4"/>
          <a:stretch>
            <a:fillRect/>
          </a:stretch>
        </p:blipFill>
        <p:spPr>
          <a:xfrm>
            <a:off x="4799728" y="2185546"/>
            <a:ext cx="1842881" cy="1383466"/>
          </a:xfrm>
          <a:prstGeom prst="rect">
            <a:avLst/>
          </a:prstGeom>
        </p:spPr>
      </p:pic>
      <p:pic>
        <p:nvPicPr>
          <p:cNvPr id="8" name="Picture 7">
            <a:extLst>
              <a:ext uri="{FF2B5EF4-FFF2-40B4-BE49-F238E27FC236}">
                <a16:creationId xmlns:a16="http://schemas.microsoft.com/office/drawing/2014/main" id="{C8209EB0-267D-4127-8FE4-DDF9DD1509BE}"/>
              </a:ext>
            </a:extLst>
          </p:cNvPr>
          <p:cNvPicPr>
            <a:picLocks noChangeAspect="1"/>
          </p:cNvPicPr>
          <p:nvPr/>
        </p:nvPicPr>
        <p:blipFill>
          <a:blip r:embed="rId5"/>
          <a:stretch>
            <a:fillRect/>
          </a:stretch>
        </p:blipFill>
        <p:spPr>
          <a:xfrm>
            <a:off x="8758569" y="2160401"/>
            <a:ext cx="1609547" cy="1598292"/>
          </a:xfrm>
          <a:prstGeom prst="rect">
            <a:avLst/>
          </a:prstGeom>
        </p:spPr>
      </p:pic>
      <p:pic>
        <p:nvPicPr>
          <p:cNvPr id="10" name="Picture 9">
            <a:extLst>
              <a:ext uri="{FF2B5EF4-FFF2-40B4-BE49-F238E27FC236}">
                <a16:creationId xmlns:a16="http://schemas.microsoft.com/office/drawing/2014/main" id="{5005FBA6-C80F-4DD2-8A72-7DFE077BFF7B}"/>
              </a:ext>
            </a:extLst>
          </p:cNvPr>
          <p:cNvPicPr>
            <a:picLocks noChangeAspect="1"/>
          </p:cNvPicPr>
          <p:nvPr/>
        </p:nvPicPr>
        <p:blipFill>
          <a:blip r:embed="rId6"/>
          <a:stretch>
            <a:fillRect/>
          </a:stretch>
        </p:blipFill>
        <p:spPr>
          <a:xfrm>
            <a:off x="6781711" y="4459581"/>
            <a:ext cx="3096968" cy="1746779"/>
          </a:xfrm>
          <a:prstGeom prst="rect">
            <a:avLst/>
          </a:prstGeom>
        </p:spPr>
      </p:pic>
      <p:pic>
        <p:nvPicPr>
          <p:cNvPr id="13" name="Picture 12">
            <a:extLst>
              <a:ext uri="{FF2B5EF4-FFF2-40B4-BE49-F238E27FC236}">
                <a16:creationId xmlns:a16="http://schemas.microsoft.com/office/drawing/2014/main" id="{5CCFEA18-22FA-42E1-AF22-8ED3115B8BAF}"/>
              </a:ext>
            </a:extLst>
          </p:cNvPr>
          <p:cNvPicPr>
            <a:picLocks noChangeAspect="1"/>
          </p:cNvPicPr>
          <p:nvPr/>
        </p:nvPicPr>
        <p:blipFill>
          <a:blip r:embed="rId7"/>
          <a:stretch>
            <a:fillRect/>
          </a:stretch>
        </p:blipFill>
        <p:spPr>
          <a:xfrm>
            <a:off x="1961851" y="4443901"/>
            <a:ext cx="3096968" cy="1697208"/>
          </a:xfrm>
          <a:prstGeom prst="rect">
            <a:avLst/>
          </a:prstGeom>
        </p:spPr>
      </p:pic>
      <p:sp>
        <p:nvSpPr>
          <p:cNvPr id="5" name="Footer Placeholder 4">
            <a:extLst>
              <a:ext uri="{FF2B5EF4-FFF2-40B4-BE49-F238E27FC236}">
                <a16:creationId xmlns:a16="http://schemas.microsoft.com/office/drawing/2014/main" id="{3AACBB02-3E3C-4BB9-8008-7D9BFF40D95C}"/>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4149463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14" grpId="0" animBg="1"/>
      <p:bldP spid="20"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6F6FD-BA36-4565-B986-711AF6756B27}"/>
              </a:ext>
            </a:extLst>
          </p:cNvPr>
          <p:cNvSpPr>
            <a:spLocks noGrp="1"/>
          </p:cNvSpPr>
          <p:nvPr>
            <p:ph type="title"/>
          </p:nvPr>
        </p:nvSpPr>
        <p:spPr>
          <a:xfrm>
            <a:off x="7315201" y="2227015"/>
            <a:ext cx="4704733" cy="1201986"/>
          </a:xfrm>
        </p:spPr>
        <p:txBody>
          <a:bodyPr vert="horz" lIns="91440" tIns="45720" rIns="91440" bIns="45720" rtlCol="0" anchor="b" anchorCtr="0">
            <a:normAutofit fontScale="90000"/>
          </a:bodyPr>
          <a:lstStyle/>
          <a:p>
            <a:r>
              <a:rPr lang="en-US" sz="6600"/>
              <a:t>4.6 USER STORY</a:t>
            </a:r>
          </a:p>
        </p:txBody>
      </p:sp>
      <p:sp>
        <p:nvSpPr>
          <p:cNvPr id="4" name="Text Placeholder 3">
            <a:extLst>
              <a:ext uri="{FF2B5EF4-FFF2-40B4-BE49-F238E27FC236}">
                <a16:creationId xmlns:a16="http://schemas.microsoft.com/office/drawing/2014/main" id="{B5703FEF-8068-455F-963A-F1A8C2178C56}"/>
              </a:ext>
            </a:extLst>
          </p:cNvPr>
          <p:cNvSpPr>
            <a:spLocks noGrp="1"/>
          </p:cNvSpPr>
          <p:nvPr>
            <p:ph type="body" idx="1"/>
          </p:nvPr>
        </p:nvSpPr>
        <p:spPr>
          <a:xfrm>
            <a:off x="6972562" y="3429000"/>
            <a:ext cx="5047372" cy="2838833"/>
          </a:xfrm>
        </p:spPr>
        <p:txBody>
          <a:bodyPr vert="horz" lIns="91440" tIns="45720" rIns="91440" bIns="45720" rtlCol="0" anchor="t" anchorCtr="0">
            <a:noAutofit/>
          </a:bodyPr>
          <a:lstStyle/>
          <a:p>
            <a:r>
              <a:rPr lang="vi-VN" sz="1800" cap="none">
                <a:solidFill>
                  <a:schemeClr val="tx1">
                    <a:lumMod val="85000"/>
                    <a:lumOff val="15000"/>
                  </a:schemeClr>
                </a:solidFill>
                <a:latin typeface="Calibri" panose="020F0502020204030204" pitchFamily="34" charset="0"/>
                <a:cs typeface="Calibri" panose="020F0502020204030204" pitchFamily="34" charset="0"/>
              </a:rPr>
              <a:t>User story là một câu chuyện có người dùng, hành động và kết quả. </a:t>
            </a:r>
          </a:p>
          <a:p>
            <a:endParaRPr lang="en-US" sz="1800" i="1" cap="none">
              <a:solidFill>
                <a:schemeClr val="tx1">
                  <a:lumMod val="85000"/>
                  <a:lumOff val="15000"/>
                </a:schemeClr>
              </a:solidFill>
              <a:latin typeface="Calibri" panose="020F0502020204030204" pitchFamily="34" charset="0"/>
              <a:cs typeface="Calibri" panose="020F0502020204030204" pitchFamily="34" charset="0"/>
            </a:endParaRPr>
          </a:p>
          <a:p>
            <a:r>
              <a:rPr lang="vi-VN" sz="1800" cap="none">
                <a:solidFill>
                  <a:schemeClr val="tx1">
                    <a:lumMod val="85000"/>
                    <a:lumOff val="15000"/>
                  </a:schemeClr>
                </a:solidFill>
                <a:latin typeface="Calibri" panose="020F0502020204030204" pitchFamily="34" charset="0"/>
                <a:cs typeface="Calibri" panose="020F0502020204030204" pitchFamily="34" charset="0"/>
              </a:rPr>
              <a:t>Được mô tả theo cấu trúc sau:</a:t>
            </a:r>
            <a:endParaRPr lang="en-US" sz="1800" i="1" cap="none">
              <a:solidFill>
                <a:schemeClr val="tx1">
                  <a:lumMod val="85000"/>
                  <a:lumOff val="15000"/>
                </a:schemeClr>
              </a:solidFill>
              <a:latin typeface="Calibri" panose="020F0502020204030204" pitchFamily="34" charset="0"/>
              <a:cs typeface="Calibri" panose="020F0502020204030204" pitchFamily="34" charset="0"/>
            </a:endParaRPr>
          </a:p>
          <a:p>
            <a:r>
              <a:rPr lang="vi-VN" sz="1800" i="1" cap="none">
                <a:solidFill>
                  <a:schemeClr val="tx1">
                    <a:lumMod val="85000"/>
                    <a:lumOff val="15000"/>
                  </a:schemeClr>
                </a:solidFill>
                <a:latin typeface="Calibri" panose="020F0502020204030204" pitchFamily="34" charset="0"/>
                <a:cs typeface="Calibri" panose="020F0502020204030204" pitchFamily="34" charset="0"/>
              </a:rPr>
              <a:t>Là một [người dùng], Tôi muốn [làm gì đó] để tôi có thể [nhận được một kết quả nào đó]</a:t>
            </a:r>
            <a:endParaRPr lang="en-US" sz="1800" i="1" cap="none">
              <a:solidFill>
                <a:schemeClr val="tx1">
                  <a:lumMod val="85000"/>
                  <a:lumOff val="15000"/>
                </a:schemeClr>
              </a:solidFill>
              <a:latin typeface="Calibri" panose="020F0502020204030204" pitchFamily="34" charset="0"/>
              <a:cs typeface="Calibri" panose="020F0502020204030204" pitchFamily="34" charset="0"/>
            </a:endParaRPr>
          </a:p>
        </p:txBody>
      </p:sp>
      <p:pic>
        <p:nvPicPr>
          <p:cNvPr id="5" name="Picture 4" descr="A close up of a piece of paper&#10;&#10;Description automatically generated">
            <a:extLst>
              <a:ext uri="{FF2B5EF4-FFF2-40B4-BE49-F238E27FC236}">
                <a16:creationId xmlns:a16="http://schemas.microsoft.com/office/drawing/2014/main" id="{1D759AD9-82A7-4E51-81D7-BFC4F97817D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5070" r="7656"/>
          <a:stretch/>
        </p:blipFill>
        <p:spPr>
          <a:xfrm>
            <a:off x="1307167" y="640085"/>
            <a:ext cx="5565887" cy="5054156"/>
          </a:xfrm>
          <a:prstGeom prst="rect">
            <a:avLst/>
          </a:prstGeom>
        </p:spPr>
      </p:pic>
      <p:sp>
        <p:nvSpPr>
          <p:cNvPr id="6" name="Footer Placeholder 5">
            <a:extLst>
              <a:ext uri="{FF2B5EF4-FFF2-40B4-BE49-F238E27FC236}">
                <a16:creationId xmlns:a16="http://schemas.microsoft.com/office/drawing/2014/main" id="{04ADCB7B-5148-4FB1-A711-2065E7307611}"/>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29967487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091BC-F01F-4D82-B291-D61284A0857B}"/>
              </a:ext>
            </a:extLst>
          </p:cNvPr>
          <p:cNvSpPr>
            <a:spLocks noGrp="1"/>
          </p:cNvSpPr>
          <p:nvPr>
            <p:ph type="title"/>
          </p:nvPr>
        </p:nvSpPr>
        <p:spPr/>
        <p:txBody>
          <a:bodyPr/>
          <a:lstStyle/>
          <a:p>
            <a:r>
              <a:rPr lang="en-US"/>
              <a:t>User story</a:t>
            </a:r>
          </a:p>
        </p:txBody>
      </p:sp>
      <p:sp>
        <p:nvSpPr>
          <p:cNvPr id="4" name="Content Placeholder 3">
            <a:extLst>
              <a:ext uri="{FF2B5EF4-FFF2-40B4-BE49-F238E27FC236}">
                <a16:creationId xmlns:a16="http://schemas.microsoft.com/office/drawing/2014/main" id="{C9BC2180-9BF1-4929-ABAA-281745098F3C}"/>
              </a:ext>
            </a:extLst>
          </p:cNvPr>
          <p:cNvSpPr>
            <a:spLocks noGrp="1"/>
          </p:cNvSpPr>
          <p:nvPr>
            <p:ph idx="1"/>
          </p:nvPr>
        </p:nvSpPr>
        <p:spPr>
          <a:xfrm>
            <a:off x="1097280" y="1569493"/>
            <a:ext cx="10642436" cy="4729707"/>
          </a:xfrm>
        </p:spPr>
        <p:txBody>
          <a:bodyPr>
            <a:noAutofit/>
          </a:bodyPr>
          <a:lstStyle/>
          <a:p>
            <a:pPr marL="739756" indent="-565137">
              <a:lnSpc>
                <a:spcPct val="120000"/>
              </a:lnSpc>
            </a:pPr>
            <a:r>
              <a:rPr lang="vi-VN" sz="2200">
                <a:cs typeface="Times New Roman" panose="02020603050405020304" pitchFamily="18" charset="0"/>
              </a:rPr>
              <a:t>L</a:t>
            </a:r>
            <a:r>
              <a:rPr lang="en-US" sz="2200">
                <a:cs typeface="Times New Roman" panose="02020603050405020304" pitchFamily="18" charset="0"/>
              </a:rPr>
              <a:t>à </a:t>
            </a:r>
            <a:r>
              <a:rPr lang="en-US" sz="2200" err="1">
                <a:cs typeface="Times New Roman" panose="02020603050405020304" pitchFamily="18" charset="0"/>
              </a:rPr>
              <a:t>ngôn</a:t>
            </a:r>
            <a:r>
              <a:rPr lang="en-US" sz="2200">
                <a:cs typeface="Times New Roman" panose="02020603050405020304" pitchFamily="18" charset="0"/>
              </a:rPr>
              <a:t> </a:t>
            </a:r>
            <a:r>
              <a:rPr lang="en-US" sz="2200" err="1">
                <a:cs typeface="Times New Roman" panose="02020603050405020304" pitchFamily="18" charset="0"/>
              </a:rPr>
              <a:t>ngữ</a:t>
            </a:r>
            <a:r>
              <a:rPr lang="en-US" sz="2200">
                <a:cs typeface="Times New Roman" panose="02020603050405020304" pitchFamily="18" charset="0"/>
              </a:rPr>
              <a:t> </a:t>
            </a:r>
            <a:r>
              <a:rPr lang="en-US" sz="2200" err="1">
                <a:cs typeface="Times New Roman" panose="02020603050405020304" pitchFamily="18" charset="0"/>
              </a:rPr>
              <a:t>tự</a:t>
            </a:r>
            <a:r>
              <a:rPr lang="en-US" sz="2200">
                <a:cs typeface="Times New Roman" panose="02020603050405020304" pitchFamily="18" charset="0"/>
              </a:rPr>
              <a:t>  </a:t>
            </a:r>
            <a:r>
              <a:rPr lang="en-US" sz="2200" err="1">
                <a:cs typeface="Times New Roman" panose="02020603050405020304" pitchFamily="18" charset="0"/>
              </a:rPr>
              <a:t>nhiên</a:t>
            </a:r>
            <a:r>
              <a:rPr lang="en-US" sz="2200">
                <a:cs typeface="Times New Roman" panose="02020603050405020304" pitchFamily="18" charset="0"/>
              </a:rPr>
              <a:t> </a:t>
            </a:r>
            <a:r>
              <a:rPr lang="en-US" sz="2200" err="1">
                <a:cs typeface="Times New Roman" panose="02020603050405020304" pitchFamily="18" charset="0"/>
              </a:rPr>
              <a:t>mô</a:t>
            </a:r>
            <a:r>
              <a:rPr lang="en-US" sz="2200">
                <a:cs typeface="Times New Roman" panose="02020603050405020304" pitchFamily="18" charset="0"/>
              </a:rPr>
              <a:t> </a:t>
            </a:r>
            <a:r>
              <a:rPr lang="en-US" sz="2200" err="1">
                <a:cs typeface="Times New Roman" panose="02020603050405020304" pitchFamily="18" charset="0"/>
              </a:rPr>
              <a:t>tả</a:t>
            </a:r>
            <a:r>
              <a:rPr lang="en-US" sz="2200">
                <a:cs typeface="Times New Roman" panose="02020603050405020304" pitchFamily="18" charset="0"/>
              </a:rPr>
              <a:t> </a:t>
            </a:r>
            <a:r>
              <a:rPr lang="vi-VN" sz="2200">
                <a:cs typeface="Times New Roman" panose="02020603050405020304" pitchFamily="18" charset="0"/>
              </a:rPr>
              <a:t>ngắn gọn chức năng, chất lượng cần có để cung cấp giá trị cho một bên liên quan cụ thể. </a:t>
            </a:r>
          </a:p>
          <a:p>
            <a:r>
              <a:rPr lang="vi-VN" sz="2200">
                <a:cs typeface="Times New Roman" panose="02020603050405020304" pitchFamily="18" charset="0"/>
              </a:rPr>
              <a:t>1 𝐔𝐬𝐞𝐫 𝐒𝐭𝐨𝐫𝐲 phải trả lời được câu hỏi</a:t>
            </a:r>
          </a:p>
          <a:p>
            <a:pPr marL="182875" indent="0">
              <a:buNone/>
            </a:pPr>
            <a:r>
              <a:rPr lang="vi-VN" sz="2200">
                <a:cs typeface="Times New Roman" panose="02020603050405020304" pitchFamily="18" charset="0"/>
              </a:rPr>
              <a:t>	- Who: yêu cầu đó dùng cho ai</a:t>
            </a:r>
          </a:p>
          <a:p>
            <a:pPr marL="182875" indent="0">
              <a:buNone/>
            </a:pPr>
            <a:r>
              <a:rPr lang="vi-VN" sz="2200">
                <a:cs typeface="Times New Roman" panose="02020603050405020304" pitchFamily="18" charset="0"/>
              </a:rPr>
              <a:t>	- What: dùng làm gì</a:t>
            </a:r>
          </a:p>
          <a:p>
            <a:pPr marL="182875" indent="0">
              <a:buNone/>
            </a:pPr>
            <a:r>
              <a:rPr lang="vi-VN" sz="2200">
                <a:cs typeface="Times New Roman" panose="02020603050405020304" pitchFamily="18" charset="0"/>
              </a:rPr>
              <a:t>	- Why: lợi ích và giá trị mang lại là gì</a:t>
            </a:r>
            <a:endParaRPr lang="en-US" sz="2200">
              <a:cs typeface="Times New Roman" panose="02020603050405020304" pitchFamily="18" charset="0"/>
            </a:endParaRPr>
          </a:p>
          <a:p>
            <a:pPr marL="182875" indent="0">
              <a:buNone/>
            </a:pPr>
            <a:r>
              <a:rPr lang="en-US" sz="2200">
                <a:cs typeface="Times New Roman" panose="02020603050405020304" pitchFamily="18" charset="0"/>
              </a:rPr>
              <a:t>	- Acceptance Criteria: </a:t>
            </a:r>
            <a:r>
              <a:rPr lang="en-US" sz="2200" err="1">
                <a:cs typeface="Times New Roman" panose="02020603050405020304" pitchFamily="18" charset="0"/>
              </a:rPr>
              <a:t>Điều</a:t>
            </a:r>
            <a:r>
              <a:rPr lang="en-US" sz="2200">
                <a:cs typeface="Times New Roman" panose="02020603050405020304" pitchFamily="18" charset="0"/>
              </a:rPr>
              <a:t> </a:t>
            </a:r>
            <a:r>
              <a:rPr lang="en-US" sz="2200" err="1">
                <a:cs typeface="Times New Roman" panose="02020603050405020304" pitchFamily="18" charset="0"/>
              </a:rPr>
              <a:t>kiện</a:t>
            </a:r>
            <a:r>
              <a:rPr lang="en-US" sz="2200">
                <a:cs typeface="Times New Roman" panose="02020603050405020304" pitchFamily="18" charset="0"/>
              </a:rPr>
              <a:t> </a:t>
            </a:r>
            <a:r>
              <a:rPr lang="en-US" sz="2200" err="1">
                <a:cs typeface="Times New Roman" panose="02020603050405020304" pitchFamily="18" charset="0"/>
              </a:rPr>
              <a:t>đáp</a:t>
            </a:r>
            <a:r>
              <a:rPr lang="en-US" sz="2200">
                <a:cs typeface="Times New Roman" panose="02020603050405020304" pitchFamily="18" charset="0"/>
              </a:rPr>
              <a:t> </a:t>
            </a:r>
            <a:r>
              <a:rPr lang="en-US" sz="2200" err="1">
                <a:cs typeface="Times New Roman" panose="02020603050405020304" pitchFamily="18" charset="0"/>
              </a:rPr>
              <a:t>ứng</a:t>
            </a:r>
            <a:endParaRPr lang="vi-VN" sz="2200">
              <a:cs typeface="Times New Roman" panose="02020603050405020304" pitchFamily="18" charset="0"/>
            </a:endParaRPr>
          </a:p>
          <a:p>
            <a:pPr marL="739756" indent="-565137">
              <a:lnSpc>
                <a:spcPct val="120000"/>
              </a:lnSpc>
            </a:pPr>
            <a:r>
              <a:rPr lang="vi-VN" sz="2200">
                <a:cs typeface="Times New Roman" panose="02020603050405020304" pitchFamily="18" charset="0"/>
              </a:rPr>
              <a:t>Ví dụ :</a:t>
            </a:r>
            <a:br>
              <a:rPr lang="vi-VN" sz="2200">
                <a:cs typeface="Times New Roman" panose="02020603050405020304" pitchFamily="18" charset="0"/>
              </a:rPr>
            </a:br>
            <a:r>
              <a:rPr lang="vi-VN" sz="2200">
                <a:cs typeface="Times New Roman" panose="02020603050405020304" pitchFamily="18" charset="0"/>
              </a:rPr>
              <a:t>• “Là một </a:t>
            </a:r>
            <a:r>
              <a:rPr lang="en-US" sz="2200" err="1">
                <a:cs typeface="Times New Roman" panose="02020603050405020304" pitchFamily="18" charset="0"/>
              </a:rPr>
              <a:t>quản</a:t>
            </a:r>
            <a:r>
              <a:rPr lang="en-US" sz="2200">
                <a:cs typeface="Times New Roman" panose="02020603050405020304" pitchFamily="18" charset="0"/>
              </a:rPr>
              <a:t> </a:t>
            </a:r>
            <a:r>
              <a:rPr lang="en-US" sz="2200" err="1">
                <a:cs typeface="Times New Roman" panose="02020603050405020304" pitchFamily="18" charset="0"/>
              </a:rPr>
              <a:t>trị</a:t>
            </a:r>
            <a:r>
              <a:rPr lang="en-US" sz="2200">
                <a:cs typeface="Times New Roman" panose="02020603050405020304" pitchFamily="18" charset="0"/>
              </a:rPr>
              <a:t> </a:t>
            </a:r>
            <a:r>
              <a:rPr lang="en-US" sz="2200" err="1">
                <a:cs typeface="Times New Roman" panose="02020603050405020304" pitchFamily="18" charset="0"/>
              </a:rPr>
              <a:t>diễn</a:t>
            </a:r>
            <a:r>
              <a:rPr lang="en-US" sz="2200">
                <a:cs typeface="Times New Roman" panose="02020603050405020304" pitchFamily="18" charset="0"/>
              </a:rPr>
              <a:t> </a:t>
            </a:r>
            <a:r>
              <a:rPr lang="en-US" sz="2200" err="1">
                <a:cs typeface="Times New Roman" panose="02020603050405020304" pitchFamily="18" charset="0"/>
              </a:rPr>
              <a:t>đàn</a:t>
            </a:r>
            <a:r>
              <a:rPr lang="vi-VN" sz="2200">
                <a:cs typeface="Times New Roman" panose="02020603050405020304" pitchFamily="18" charset="0"/>
              </a:rPr>
              <a:t>, tôi muốn xóa một người dùng phạm quy nghiêm trọng để</a:t>
            </a:r>
            <a:r>
              <a:rPr lang="en-US" sz="2200">
                <a:cs typeface="Times New Roman" panose="02020603050405020304" pitchFamily="18" charset="0"/>
              </a:rPr>
              <a:t> </a:t>
            </a:r>
            <a:r>
              <a:rPr lang="vi-VN" sz="2200">
                <a:cs typeface="Times New Roman" panose="02020603050405020304" pitchFamily="18" charset="0"/>
              </a:rPr>
              <a:t>tránh gây </a:t>
            </a:r>
            <a:r>
              <a:rPr lang="en-US" sz="2200">
                <a:cs typeface="Times New Roman" panose="02020603050405020304" pitchFamily="18" charset="0"/>
              </a:rPr>
              <a:t>h</a:t>
            </a:r>
            <a:r>
              <a:rPr lang="vi-VN" sz="2200">
                <a:cs typeface="Times New Roman" panose="02020603050405020304" pitchFamily="18" charset="0"/>
              </a:rPr>
              <a:t>ại cho diễn đàn</a:t>
            </a:r>
            <a:r>
              <a:rPr lang="vi-VN" sz="2200" i="1">
                <a:cs typeface="Times New Roman" panose="02020603050405020304" pitchFamily="18" charset="0"/>
              </a:rPr>
              <a:t>.”</a:t>
            </a:r>
            <a:endParaRPr lang="en-US" sz="2200">
              <a:cs typeface="Times New Roman" panose="02020603050405020304" pitchFamily="18" charset="0"/>
            </a:endParaRPr>
          </a:p>
        </p:txBody>
      </p:sp>
      <p:sp>
        <p:nvSpPr>
          <p:cNvPr id="5" name="Footer Placeholder 4">
            <a:extLst>
              <a:ext uri="{FF2B5EF4-FFF2-40B4-BE49-F238E27FC236}">
                <a16:creationId xmlns:a16="http://schemas.microsoft.com/office/drawing/2014/main" id="{4B8783BF-4F0F-47DE-B23E-06E76C3D05D3}"/>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17460096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text on a white background&#10;&#10;Description automatically generated">
            <a:extLst>
              <a:ext uri="{FF2B5EF4-FFF2-40B4-BE49-F238E27FC236}">
                <a16:creationId xmlns:a16="http://schemas.microsoft.com/office/drawing/2014/main" id="{831B91AD-A92D-4825-B71E-80661EEA0081}"/>
              </a:ext>
            </a:extLst>
          </p:cNvPr>
          <p:cNvPicPr>
            <a:picLocks noChangeAspect="1"/>
          </p:cNvPicPr>
          <p:nvPr/>
        </p:nvPicPr>
        <p:blipFill>
          <a:blip r:embed="rId3"/>
          <a:stretch>
            <a:fillRect/>
          </a:stretch>
        </p:blipFill>
        <p:spPr>
          <a:xfrm>
            <a:off x="443387" y="1067033"/>
            <a:ext cx="3688346" cy="4238674"/>
          </a:xfrm>
          <a:prstGeom prst="rect">
            <a:avLst/>
          </a:prstGeom>
        </p:spPr>
      </p:pic>
      <p:sp>
        <p:nvSpPr>
          <p:cNvPr id="4" name="Content Placeholder 3">
            <a:extLst>
              <a:ext uri="{FF2B5EF4-FFF2-40B4-BE49-F238E27FC236}">
                <a16:creationId xmlns:a16="http://schemas.microsoft.com/office/drawing/2014/main" id="{C9BC2180-9BF1-4929-ABAA-281745098F3C}"/>
              </a:ext>
            </a:extLst>
          </p:cNvPr>
          <p:cNvSpPr>
            <a:spLocks noGrp="1"/>
          </p:cNvSpPr>
          <p:nvPr>
            <p:ph idx="4294967295"/>
          </p:nvPr>
        </p:nvSpPr>
        <p:spPr>
          <a:xfrm>
            <a:off x="4131733" y="117988"/>
            <a:ext cx="8060271" cy="6136764"/>
          </a:xfrm>
        </p:spPr>
        <p:txBody>
          <a:bodyPr>
            <a:normAutofit/>
          </a:bodyPr>
          <a:lstStyle/>
          <a:p>
            <a:pPr marL="460363" indent="-285744">
              <a:lnSpc>
                <a:spcPct val="160000"/>
              </a:lnSpc>
            </a:pPr>
            <a:r>
              <a:rPr lang="vi-VN" sz="2000" b="1"/>
              <a:t>Đặc trưng </a:t>
            </a:r>
            <a:endParaRPr lang="en-US" sz="2000" b="1"/>
          </a:p>
          <a:p>
            <a:pPr marL="787063" lvl="1" indent="-285744">
              <a:lnSpc>
                <a:spcPct val="160000"/>
              </a:lnSpc>
            </a:pPr>
            <a:r>
              <a:rPr lang="vi-VN" sz="2000">
                <a:cs typeface="Calibri Light" panose="020F0302020204030204" pitchFamily="34" charset="0"/>
              </a:rPr>
              <a:t>Kích thước nhỏ</a:t>
            </a:r>
            <a:r>
              <a:rPr lang="en-US" sz="2000">
                <a:cs typeface="Calibri Light" panose="020F0302020204030204" pitchFamily="34" charset="0"/>
              </a:rPr>
              <a:t> </a:t>
            </a:r>
            <a:r>
              <a:rPr lang="en-US" sz="2000" err="1">
                <a:cs typeface="Calibri Light" panose="020F0302020204030204" pitchFamily="34" charset="0"/>
              </a:rPr>
              <a:t>thường</a:t>
            </a:r>
            <a:r>
              <a:rPr lang="en-US" sz="2000">
                <a:cs typeface="Calibri Light" panose="020F0302020204030204" pitchFamily="34" charset="0"/>
              </a:rPr>
              <a:t> </a:t>
            </a:r>
            <a:r>
              <a:rPr lang="en-US" sz="2000" err="1">
                <a:cs typeface="Calibri Light" panose="020F0302020204030204" pitchFamily="34" charset="0"/>
              </a:rPr>
              <a:t>từ</a:t>
            </a:r>
            <a:r>
              <a:rPr lang="en-US" sz="2000">
                <a:cs typeface="Calibri Light" panose="020F0302020204030204" pitchFamily="34" charset="0"/>
              </a:rPr>
              <a:t> 10-12 </a:t>
            </a:r>
            <a:r>
              <a:rPr lang="en-US" sz="2000" err="1">
                <a:cs typeface="Calibri Light" panose="020F0302020204030204" pitchFamily="34" charset="0"/>
              </a:rPr>
              <a:t>từ</a:t>
            </a:r>
            <a:r>
              <a:rPr lang="en-US" sz="2000">
                <a:cs typeface="Calibri Light" panose="020F0302020204030204" pitchFamily="34" charset="0"/>
              </a:rPr>
              <a:t> </a:t>
            </a:r>
            <a:r>
              <a:rPr lang="en-US" sz="2000" err="1">
                <a:cs typeface="Calibri Light" panose="020F0302020204030204" pitchFamily="34" charset="0"/>
              </a:rPr>
              <a:t>để</a:t>
            </a:r>
            <a:r>
              <a:rPr lang="en-US" sz="2000">
                <a:cs typeface="Calibri Light" panose="020F0302020204030204" pitchFamily="34" charset="0"/>
              </a:rPr>
              <a:t> </a:t>
            </a:r>
            <a:r>
              <a:rPr lang="en-US" sz="2000" err="1">
                <a:cs typeface="Calibri Light" panose="020F0302020204030204" pitchFamily="34" charset="0"/>
              </a:rPr>
              <a:t>mô</a:t>
            </a:r>
            <a:r>
              <a:rPr lang="en-US" sz="2000">
                <a:cs typeface="Calibri Light" panose="020F0302020204030204" pitchFamily="34" charset="0"/>
              </a:rPr>
              <a:t> </a:t>
            </a:r>
            <a:r>
              <a:rPr lang="en-US" sz="2000" err="1">
                <a:cs typeface="Calibri Light" panose="020F0302020204030204" pitchFamily="34" charset="0"/>
              </a:rPr>
              <a:t>tả</a:t>
            </a:r>
            <a:r>
              <a:rPr lang="en-US" sz="2000">
                <a:cs typeface="Calibri Light" panose="020F0302020204030204" pitchFamily="34" charset="0"/>
              </a:rPr>
              <a:t> </a:t>
            </a:r>
            <a:r>
              <a:rPr lang="en-US" sz="2000" err="1">
                <a:cs typeface="Calibri Light" panose="020F0302020204030204" pitchFamily="34" charset="0"/>
              </a:rPr>
              <a:t>điều</a:t>
            </a:r>
            <a:r>
              <a:rPr lang="en-US" sz="2000">
                <a:cs typeface="Calibri Light" panose="020F0302020204030204" pitchFamily="34" charset="0"/>
              </a:rPr>
              <a:t> </a:t>
            </a:r>
            <a:r>
              <a:rPr lang="en-US" sz="2000" err="1">
                <a:cs typeface="Calibri Light" panose="020F0302020204030204" pitchFamily="34" charset="0"/>
              </a:rPr>
              <a:t>mà</a:t>
            </a:r>
            <a:r>
              <a:rPr lang="en-US" sz="2000">
                <a:cs typeface="Calibri Light" panose="020F0302020204030204" pitchFamily="34" charset="0"/>
              </a:rPr>
              <a:t> </a:t>
            </a:r>
            <a:r>
              <a:rPr lang="en-US" sz="2000" err="1">
                <a:cs typeface="Calibri Light" panose="020F0302020204030204" pitchFamily="34" charset="0"/>
              </a:rPr>
              <a:t>người</a:t>
            </a:r>
            <a:r>
              <a:rPr lang="en-US" sz="2000">
                <a:cs typeface="Calibri Light" panose="020F0302020204030204" pitchFamily="34" charset="0"/>
              </a:rPr>
              <a:t> </a:t>
            </a:r>
            <a:r>
              <a:rPr lang="en-US" sz="2000" err="1">
                <a:cs typeface="Calibri Light" panose="020F0302020204030204" pitchFamily="34" charset="0"/>
              </a:rPr>
              <a:t>dùng</a:t>
            </a:r>
            <a:r>
              <a:rPr lang="en-US" sz="2000">
                <a:cs typeface="Calibri Light" panose="020F0302020204030204" pitchFamily="34" charset="0"/>
              </a:rPr>
              <a:t> </a:t>
            </a:r>
            <a:r>
              <a:rPr lang="en-US" sz="2000" err="1">
                <a:cs typeface="Calibri Light" panose="020F0302020204030204" pitchFamily="34" charset="0"/>
              </a:rPr>
              <a:t>cần</a:t>
            </a:r>
            <a:endParaRPr lang="en-US" sz="2000">
              <a:cs typeface="Calibri Light" panose="020F0302020204030204" pitchFamily="34" charset="0"/>
            </a:endParaRPr>
          </a:p>
          <a:p>
            <a:pPr marL="787063" lvl="1" indent="-285744">
              <a:lnSpc>
                <a:spcPct val="160000"/>
              </a:lnSpc>
            </a:pPr>
            <a:r>
              <a:rPr lang="vi-VN" sz="2000">
                <a:cs typeface="Calibri Light" panose="020F0302020204030204" pitchFamily="34" charset="0"/>
              </a:rPr>
              <a:t>Khách hàng hoặc P</a:t>
            </a:r>
            <a:r>
              <a:rPr lang="en-US" sz="2000">
                <a:cs typeface="Calibri Light" panose="020F0302020204030204" pitchFamily="34" charset="0"/>
              </a:rPr>
              <a:t>M/BA</a:t>
            </a:r>
            <a:r>
              <a:rPr lang="vi-VN" sz="2000">
                <a:cs typeface="Calibri Light" panose="020F0302020204030204" pitchFamily="34" charset="0"/>
              </a:rPr>
              <a:t> sẽ tạo User Story</a:t>
            </a:r>
            <a:endParaRPr lang="en-US" sz="2000">
              <a:cs typeface="Calibri Light" panose="020F0302020204030204" pitchFamily="34" charset="0"/>
            </a:endParaRPr>
          </a:p>
          <a:p>
            <a:pPr marL="787063" lvl="1" indent="-285744">
              <a:lnSpc>
                <a:spcPct val="160000"/>
              </a:lnSpc>
            </a:pPr>
            <a:r>
              <a:rPr lang="vi-VN" sz="2000">
                <a:cs typeface="Calibri Light" panose="020F0302020204030204" pitchFamily="34" charset="0"/>
              </a:rPr>
              <a:t>Công cụ đơn giản: Index cards</a:t>
            </a:r>
            <a:r>
              <a:rPr lang="en-US" sz="2000">
                <a:cs typeface="Calibri Light" panose="020F0302020204030204" pitchFamily="34" charset="0"/>
              </a:rPr>
              <a:t>, stick notes</a:t>
            </a:r>
          </a:p>
          <a:p>
            <a:pPr marL="787063" lvl="1" indent="-285744">
              <a:lnSpc>
                <a:spcPct val="160000"/>
              </a:lnSpc>
            </a:pPr>
            <a:r>
              <a:rPr lang="vi-VN" sz="2000">
                <a:cs typeface="Calibri Light" panose="020F0302020204030204" pitchFamily="34" charset="0"/>
              </a:rPr>
              <a:t>Xác định </a:t>
            </a:r>
            <a:r>
              <a:rPr lang="en-US" sz="2000">
                <a:cs typeface="Calibri Light" panose="020F0302020204030204" pitchFamily="34" charset="0"/>
              </a:rPr>
              <a:t>size </a:t>
            </a:r>
            <a:r>
              <a:rPr lang="vi-VN" sz="2000">
                <a:cs typeface="Calibri Light" panose="020F0302020204030204" pitchFamily="34" charset="0"/>
              </a:rPr>
              <a:t>dự kiến</a:t>
            </a:r>
            <a:endParaRPr lang="en-US" sz="2000">
              <a:cs typeface="Calibri Light" panose="020F0302020204030204" pitchFamily="34" charset="0"/>
            </a:endParaRPr>
          </a:p>
          <a:p>
            <a:pPr marL="787063" lvl="1" indent="-285744">
              <a:lnSpc>
                <a:spcPct val="160000"/>
              </a:lnSpc>
            </a:pPr>
            <a:r>
              <a:rPr lang="vi-VN" sz="2000">
                <a:cs typeface="Calibri Light" panose="020F0302020204030204" pitchFamily="34" charset="0"/>
              </a:rPr>
              <a:t>Xác định độ ưu tiên: các user story thường độc lập, có thứ tự</a:t>
            </a:r>
            <a:endParaRPr lang="en-US" sz="2000">
              <a:cs typeface="Calibri Light" panose="020F0302020204030204" pitchFamily="34" charset="0"/>
            </a:endParaRPr>
          </a:p>
          <a:p>
            <a:pPr marL="460363" indent="-285744">
              <a:lnSpc>
                <a:spcPct val="160000"/>
              </a:lnSpc>
            </a:pPr>
            <a:r>
              <a:rPr lang="vi-VN" sz="2000" b="1"/>
              <a:t>Chi tiết hoá User Story</a:t>
            </a:r>
            <a:endParaRPr lang="en-US" sz="2000" b="1"/>
          </a:p>
          <a:p>
            <a:pPr marL="787063" lvl="1" indent="-285744">
              <a:lnSpc>
                <a:spcPct val="160000"/>
              </a:lnSpc>
            </a:pPr>
            <a:r>
              <a:rPr lang="vi-VN" sz="2000">
                <a:cs typeface="Calibri Light" panose="020F0302020204030204" pitchFamily="34" charset="0"/>
              </a:rPr>
              <a:t>Phác thảo với các bên liên quan để hiểu rõ hơn về yêu cầu. </a:t>
            </a:r>
            <a:endParaRPr lang="en-US" sz="2000">
              <a:cs typeface="Calibri Light" panose="020F0302020204030204" pitchFamily="34" charset="0"/>
            </a:endParaRPr>
          </a:p>
          <a:p>
            <a:pPr marL="787063" lvl="1" indent="-285744">
              <a:lnSpc>
                <a:spcPct val="160000"/>
              </a:lnSpc>
            </a:pPr>
            <a:r>
              <a:rPr lang="vi-VN" sz="2000">
                <a:cs typeface="Calibri Light" panose="020F0302020204030204" pitchFamily="34" charset="0"/>
              </a:rPr>
              <a:t>Liệt kê các tác vụ có thể lập trình được để thực hiện User Story</a:t>
            </a:r>
            <a:r>
              <a:rPr lang="en-US" sz="2000">
                <a:cs typeface="Calibri Light" panose="020F0302020204030204" pitchFamily="34" charset="0"/>
              </a:rPr>
              <a:t>.</a:t>
            </a:r>
          </a:p>
          <a:p>
            <a:pPr marL="787063" lvl="1" indent="-285744">
              <a:lnSpc>
                <a:spcPct val="160000"/>
              </a:lnSpc>
            </a:pPr>
            <a:r>
              <a:rPr lang="vi-VN" sz="2000">
                <a:cs typeface="Calibri Light" panose="020F0302020204030204" pitchFamily="34" charset="0"/>
              </a:rPr>
              <a:t>Sử dụng sơ đồ luồng hoặc biểu đồ hoạt động UML để giải thích </a:t>
            </a:r>
            <a:endParaRPr lang="en-US" sz="2000">
              <a:cs typeface="Calibri Light" panose="020F0302020204030204" pitchFamily="34" charset="0"/>
            </a:endParaRPr>
          </a:p>
        </p:txBody>
      </p:sp>
      <p:sp>
        <p:nvSpPr>
          <p:cNvPr id="3" name="Footer Placeholder 2">
            <a:extLst>
              <a:ext uri="{FF2B5EF4-FFF2-40B4-BE49-F238E27FC236}">
                <a16:creationId xmlns:a16="http://schemas.microsoft.com/office/drawing/2014/main" id="{D278BC99-2C8A-4781-B6CC-406D8C8BA2EB}"/>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32174645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BC11E-DFA7-468D-8BA9-B07C89AFB475}"/>
              </a:ext>
            </a:extLst>
          </p:cNvPr>
          <p:cNvSpPr>
            <a:spLocks noGrp="1"/>
          </p:cNvSpPr>
          <p:nvPr>
            <p:ph type="title"/>
          </p:nvPr>
        </p:nvSpPr>
        <p:spPr/>
        <p:txBody>
          <a:bodyPr/>
          <a:lstStyle/>
          <a:p>
            <a:r>
              <a:rPr lang="en-US"/>
              <a:t>User story</a:t>
            </a:r>
          </a:p>
        </p:txBody>
      </p:sp>
      <p:sp>
        <p:nvSpPr>
          <p:cNvPr id="3" name="Content Placeholder 2">
            <a:extLst>
              <a:ext uri="{FF2B5EF4-FFF2-40B4-BE49-F238E27FC236}">
                <a16:creationId xmlns:a16="http://schemas.microsoft.com/office/drawing/2014/main" id="{7A28BF89-8AA6-4318-B02C-C4A9464FDF99}"/>
              </a:ext>
            </a:extLst>
          </p:cNvPr>
          <p:cNvSpPr>
            <a:spLocks noGrp="1"/>
          </p:cNvSpPr>
          <p:nvPr>
            <p:ph idx="1"/>
          </p:nvPr>
        </p:nvSpPr>
        <p:spPr>
          <a:xfrm>
            <a:off x="1097280" y="1507523"/>
            <a:ext cx="10058400" cy="4707925"/>
          </a:xfrm>
        </p:spPr>
        <p:txBody>
          <a:bodyPr>
            <a:normAutofit/>
          </a:bodyPr>
          <a:lstStyle/>
          <a:p>
            <a:pPr>
              <a:lnSpc>
                <a:spcPct val="110000"/>
              </a:lnSpc>
            </a:pPr>
            <a:r>
              <a:rPr lang="en-US" sz="2200">
                <a:cs typeface="Calibri Light" panose="020F0302020204030204" pitchFamily="34" charset="0"/>
              </a:rPr>
              <a:t>Vai trò US đối với team: giúp ghi nhớ những nhu cầu của người dùng trong suốt quá trình phát triển tính năng.</a:t>
            </a:r>
          </a:p>
          <a:p>
            <a:pPr>
              <a:lnSpc>
                <a:spcPct val="110000"/>
              </a:lnSpc>
            </a:pPr>
            <a:r>
              <a:rPr lang="en-US" sz="2200">
                <a:cs typeface="Calibri Light" panose="020F0302020204030204" pitchFamily="34" charset="0"/>
              </a:rPr>
              <a:t>Các bước xác định US như sau:</a:t>
            </a:r>
          </a:p>
          <a:p>
            <a:pPr lvl="1">
              <a:lnSpc>
                <a:spcPct val="110000"/>
              </a:lnSpc>
              <a:buFont typeface="Arial" panose="020B0604020202020204" pitchFamily="34" charset="0"/>
              <a:buChar char="•"/>
            </a:pPr>
            <a:r>
              <a:rPr lang="en-US" sz="2200">
                <a:cs typeface="Calibri Light" panose="020F0302020204030204" pitchFamily="34" charset="0"/>
              </a:rPr>
              <a:t>Thông qua cuộc thảo luận với người dùng/Khách hàng, BA lắng nghe, hiểu vấn đề và nhu cầu.</a:t>
            </a:r>
          </a:p>
          <a:p>
            <a:pPr lvl="1">
              <a:lnSpc>
                <a:spcPct val="110000"/>
              </a:lnSpc>
              <a:buFont typeface="Arial" panose="020B0604020202020204" pitchFamily="34" charset="0"/>
              <a:buChar char="•"/>
            </a:pPr>
            <a:r>
              <a:rPr lang="en-US" sz="2200">
                <a:cs typeface="Calibri Light" panose="020F0302020204030204" pitchFamily="34" charset="0"/>
              </a:rPr>
              <a:t>Viết ta nhu cầu người dùng/Khách hàng dưới dạng US.</a:t>
            </a:r>
          </a:p>
          <a:p>
            <a:pPr lvl="1">
              <a:lnSpc>
                <a:spcPct val="110000"/>
              </a:lnSpc>
              <a:buFont typeface="Arial" panose="020B0604020202020204" pitchFamily="34" charset="0"/>
              <a:buChar char="•"/>
            </a:pPr>
            <a:r>
              <a:rPr lang="en-US" sz="2200">
                <a:cs typeface="Calibri Light" panose="020F0302020204030204" pitchFamily="34" charset="0"/>
              </a:rPr>
              <a:t>Tất cả các US được tập hợp lại thành bộ nguồn các yêu cầu</a:t>
            </a:r>
          </a:p>
          <a:p>
            <a:pPr algn="just">
              <a:lnSpc>
                <a:spcPct val="110000"/>
              </a:lnSpc>
            </a:pPr>
            <a:r>
              <a:rPr lang="vi-VN" sz="2200">
                <a:cs typeface="Calibri Light" panose="020F0302020204030204" pitchFamily="34" charset="0"/>
              </a:rPr>
              <a:t>User story có thể được nhóm thành Epic (Loại)</a:t>
            </a:r>
          </a:p>
          <a:p>
            <a:pPr algn="just">
              <a:lnSpc>
                <a:spcPct val="110000"/>
              </a:lnSpc>
            </a:pPr>
            <a:r>
              <a:rPr lang="vi-VN" sz="2200">
                <a:cs typeface="Calibri Light" panose="020F0302020204030204" pitchFamily="34" charset="0"/>
              </a:rPr>
              <a:t>Epic liên quan có thể được nhóm thành Theme (Chủ đề)</a:t>
            </a:r>
          </a:p>
        </p:txBody>
      </p:sp>
      <p:sp>
        <p:nvSpPr>
          <p:cNvPr id="5" name="Footer Placeholder 4">
            <a:extLst>
              <a:ext uri="{FF2B5EF4-FFF2-40B4-BE49-F238E27FC236}">
                <a16:creationId xmlns:a16="http://schemas.microsoft.com/office/drawing/2014/main" id="{C08EF093-AA21-435C-983E-80376B5423DA}"/>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34551275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EEE-2C89-4D22-82B6-D490770CFCFC}"/>
              </a:ext>
            </a:extLst>
          </p:cNvPr>
          <p:cNvSpPr>
            <a:spLocks noGrp="1"/>
          </p:cNvSpPr>
          <p:nvPr>
            <p:ph type="title"/>
          </p:nvPr>
        </p:nvSpPr>
        <p:spPr/>
        <p:txBody>
          <a:bodyPr/>
          <a:lstStyle/>
          <a:p>
            <a:r>
              <a:rPr lang="en-US" err="1"/>
              <a:t>Ví</a:t>
            </a:r>
            <a:r>
              <a:rPr lang="en-US"/>
              <a:t> </a:t>
            </a:r>
            <a:r>
              <a:rPr lang="en-US" err="1"/>
              <a:t>dụ</a:t>
            </a:r>
            <a:r>
              <a:rPr lang="en-US"/>
              <a:t> về User Story</a:t>
            </a:r>
          </a:p>
        </p:txBody>
      </p:sp>
      <p:sp>
        <p:nvSpPr>
          <p:cNvPr id="3" name="Content Placeholder 2">
            <a:extLst>
              <a:ext uri="{FF2B5EF4-FFF2-40B4-BE49-F238E27FC236}">
                <a16:creationId xmlns:a16="http://schemas.microsoft.com/office/drawing/2014/main" id="{B5070384-605C-44DB-8701-419D53006EA6}"/>
              </a:ext>
            </a:extLst>
          </p:cNvPr>
          <p:cNvSpPr>
            <a:spLocks noGrp="1"/>
          </p:cNvSpPr>
          <p:nvPr>
            <p:ph idx="1"/>
          </p:nvPr>
        </p:nvSpPr>
        <p:spPr/>
        <p:txBody>
          <a:bodyPr>
            <a:normAutofit/>
          </a:bodyPr>
          <a:lstStyle/>
          <a:p>
            <a:pPr algn="just">
              <a:lnSpc>
                <a:spcPct val="100000"/>
              </a:lnSpc>
            </a:pPr>
            <a:r>
              <a:rPr lang="en-US" sz="2000" i="0">
                <a:solidFill>
                  <a:srgbClr val="333333"/>
                </a:solidFill>
                <a:effectLst/>
                <a:cs typeface="Calibri Light" panose="020F0302020204030204" pitchFamily="34" charset="0"/>
              </a:rPr>
              <a:t>Là một khách hàng, tôi muốn tính năng giỏ hàng để tôi có thể dễ dàng mua các mặt hàng trực tuyến.</a:t>
            </a:r>
          </a:p>
          <a:p>
            <a:pPr algn="just">
              <a:lnSpc>
                <a:spcPct val="100000"/>
              </a:lnSpc>
            </a:pPr>
            <a:r>
              <a:rPr lang="en-US" sz="2000" i="0">
                <a:solidFill>
                  <a:srgbClr val="333333"/>
                </a:solidFill>
                <a:effectLst/>
                <a:cs typeface="Calibri Light" panose="020F0302020204030204" pitchFamily="34" charset="0"/>
              </a:rPr>
              <a:t>Là một khách hàng, tôi muốn nhận SMS khi có hàng để tôi có thể đến lấy ngay.</a:t>
            </a:r>
          </a:p>
          <a:p>
            <a:pPr algn="just">
              <a:lnSpc>
                <a:spcPct val="100000"/>
              </a:lnSpc>
            </a:pPr>
            <a:r>
              <a:rPr lang="en-US" sz="2000">
                <a:solidFill>
                  <a:srgbClr val="333333"/>
                </a:solidFill>
                <a:cs typeface="Calibri Light" panose="020F0302020204030204" pitchFamily="34" charset="0"/>
              </a:rPr>
              <a:t>Là một quản lý tài sản tôi muốn thu hồi tài sản đã bàn giao cho nhân viên không còn quyền sử dụng để tôi quản lý chính xác được hiện trạng tài sản.</a:t>
            </a:r>
          </a:p>
          <a:p>
            <a:pPr algn="just">
              <a:lnSpc>
                <a:spcPct val="100000"/>
              </a:lnSpc>
            </a:pPr>
            <a:r>
              <a:rPr lang="en-US" sz="2000">
                <a:solidFill>
                  <a:srgbClr val="333333"/>
                </a:solidFill>
                <a:cs typeface="Calibri Light" panose="020F0302020204030204" pitchFamily="34" charset="0"/>
              </a:rPr>
              <a:t>Là một Giám đốc tôi muốn có báo cáo thống kê tài sản để tôi ra các quyết định về tài sản của công ty</a:t>
            </a:r>
          </a:p>
          <a:p>
            <a:pPr algn="just">
              <a:lnSpc>
                <a:spcPct val="100000"/>
              </a:lnSpc>
            </a:pPr>
            <a:r>
              <a:rPr lang="en-US" sz="2000" i="0">
                <a:solidFill>
                  <a:srgbClr val="333333"/>
                </a:solidFill>
                <a:effectLst/>
                <a:cs typeface="Calibri Light" panose="020F0302020204030204" pitchFamily="34" charset="0"/>
              </a:rPr>
              <a:t>Là một nhân viên tôi muốn nhập username/password để tôi có thể truy cập vào hệ thống iHEARD</a:t>
            </a:r>
          </a:p>
        </p:txBody>
      </p:sp>
      <p:sp>
        <p:nvSpPr>
          <p:cNvPr id="5" name="Footer Placeholder 4">
            <a:extLst>
              <a:ext uri="{FF2B5EF4-FFF2-40B4-BE49-F238E27FC236}">
                <a16:creationId xmlns:a16="http://schemas.microsoft.com/office/drawing/2014/main" id="{C508A3F3-D4BD-4009-8FF9-AEAC62A8B676}"/>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41408041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EEE-2C89-4D22-82B6-D490770CFCFC}"/>
              </a:ext>
            </a:extLst>
          </p:cNvPr>
          <p:cNvSpPr>
            <a:spLocks noGrp="1"/>
          </p:cNvSpPr>
          <p:nvPr>
            <p:ph type="title"/>
          </p:nvPr>
        </p:nvSpPr>
        <p:spPr/>
        <p:txBody>
          <a:bodyPr/>
          <a:lstStyle/>
          <a:p>
            <a:r>
              <a:rPr lang="en-US"/>
              <a:t>Lưu ý khi sử dụng User Story</a:t>
            </a:r>
          </a:p>
        </p:txBody>
      </p:sp>
      <p:sp>
        <p:nvSpPr>
          <p:cNvPr id="3" name="Content Placeholder 2">
            <a:extLst>
              <a:ext uri="{FF2B5EF4-FFF2-40B4-BE49-F238E27FC236}">
                <a16:creationId xmlns:a16="http://schemas.microsoft.com/office/drawing/2014/main" id="{B5070384-605C-44DB-8701-419D53006EA6}"/>
              </a:ext>
            </a:extLst>
          </p:cNvPr>
          <p:cNvSpPr>
            <a:spLocks noGrp="1"/>
          </p:cNvSpPr>
          <p:nvPr>
            <p:ph idx="1"/>
          </p:nvPr>
        </p:nvSpPr>
        <p:spPr/>
        <p:txBody>
          <a:bodyPr>
            <a:normAutofit/>
          </a:bodyPr>
          <a:lstStyle/>
          <a:p>
            <a:pPr algn="just">
              <a:buFont typeface="Arial" panose="020B0604020202020204" pitchFamily="34" charset="0"/>
              <a:buChar char="•"/>
            </a:pPr>
            <a:r>
              <a:rPr lang="vi-VN" sz="2200" b="0" i="0">
                <a:solidFill>
                  <a:srgbClr val="333333"/>
                </a:solidFill>
                <a:effectLst/>
                <a:cs typeface="Calibri Light" panose="020F0302020204030204" pitchFamily="34" charset="0"/>
              </a:rPr>
              <a:t>Giữ mô tả về user story ngắn gọn.</a:t>
            </a:r>
          </a:p>
          <a:p>
            <a:pPr algn="just">
              <a:buFont typeface="Arial" panose="020B0604020202020204" pitchFamily="34" charset="0"/>
              <a:buChar char="•"/>
            </a:pPr>
            <a:r>
              <a:rPr lang="vi-VN" sz="2200" b="0" i="0">
                <a:solidFill>
                  <a:srgbClr val="333333"/>
                </a:solidFill>
                <a:effectLst/>
                <a:cs typeface="Calibri Light" panose="020F0302020204030204" pitchFamily="34" charset="0"/>
              </a:rPr>
              <a:t>Suy nghĩ dựa trên quan điểm của người dùng cuối khi viết một user story.</a:t>
            </a:r>
          </a:p>
          <a:p>
            <a:pPr algn="just">
              <a:buFont typeface="Arial" panose="020B0604020202020204" pitchFamily="34" charset="0"/>
              <a:buChar char="•"/>
            </a:pPr>
            <a:r>
              <a:rPr lang="vi-VN" sz="2200" b="0" i="0">
                <a:solidFill>
                  <a:srgbClr val="333333"/>
                </a:solidFill>
                <a:effectLst/>
                <a:cs typeface="Calibri Light" panose="020F0302020204030204" pitchFamily="34" charset="0"/>
              </a:rPr>
              <a:t>Các tiêu chí chấp thuận phải được xác định trước khi bạn bắt đầu triển khai.</a:t>
            </a:r>
          </a:p>
          <a:p>
            <a:pPr algn="just">
              <a:buFont typeface="Arial" panose="020B0604020202020204" pitchFamily="34" charset="0"/>
              <a:buChar char="•"/>
            </a:pPr>
            <a:r>
              <a:rPr lang="vi-VN" sz="2200" b="0" i="0">
                <a:solidFill>
                  <a:srgbClr val="333333"/>
                </a:solidFill>
                <a:effectLst/>
                <a:cs typeface="Calibri Light" panose="020F0302020204030204" pitchFamily="34" charset="0"/>
              </a:rPr>
              <a:t>Ước lượng user story trước khi thực hiện để đảm bảo khối lượng công việc của nhóm được kiểm soát.</a:t>
            </a:r>
          </a:p>
          <a:p>
            <a:pPr algn="just">
              <a:buFont typeface="Arial" panose="020B0604020202020204" pitchFamily="34" charset="0"/>
              <a:buChar char="•"/>
            </a:pPr>
            <a:r>
              <a:rPr lang="vi-VN" sz="2200" b="0" i="0">
                <a:solidFill>
                  <a:srgbClr val="333333"/>
                </a:solidFill>
                <a:effectLst/>
                <a:cs typeface="Calibri Light" panose="020F0302020204030204" pitchFamily="34" charset="0"/>
              </a:rPr>
              <a:t>Giữ mối quan hệ tốt với người dùng cuối sẽ có lợi cho cả hai bên.</a:t>
            </a:r>
          </a:p>
          <a:p>
            <a:pPr algn="just">
              <a:buFont typeface="Arial" panose="020B0604020202020204" pitchFamily="34" charset="0"/>
              <a:buChar char="•"/>
            </a:pPr>
            <a:r>
              <a:rPr lang="vi-VN" sz="2200" b="0" i="0">
                <a:solidFill>
                  <a:srgbClr val="333333"/>
                </a:solidFill>
                <a:effectLst/>
                <a:cs typeface="Calibri Light" panose="020F0302020204030204" pitchFamily="34" charset="0"/>
              </a:rPr>
              <a:t>Quá trình trao đổi rất quan trọng giúp nhóm có thể hiểu những gì người dùng cuối yêu cầu.</a:t>
            </a:r>
          </a:p>
        </p:txBody>
      </p:sp>
      <p:sp>
        <p:nvSpPr>
          <p:cNvPr id="5" name="Footer Placeholder 4">
            <a:extLst>
              <a:ext uri="{FF2B5EF4-FFF2-40B4-BE49-F238E27FC236}">
                <a16:creationId xmlns:a16="http://schemas.microsoft.com/office/drawing/2014/main" id="{585679A2-35F8-4640-8697-F0589F21AFC0}"/>
              </a:ext>
            </a:extLst>
          </p:cNvPr>
          <p:cNvSpPr>
            <a:spLocks noGrp="1"/>
          </p:cNvSpPr>
          <p:nvPr>
            <p:ph type="ftr" sz="quarter" idx="11"/>
          </p:nvPr>
        </p:nvSpPr>
        <p:spPr/>
        <p:txBody>
          <a:bodyPr/>
          <a:lstStyle/>
          <a:p>
            <a:r>
              <a:rPr lang="vi-VN"/>
              <a:t>Bản quyền thuộc Học viện iBPO. Cấm sao chép dưới mọi hình thức</a:t>
            </a:r>
            <a:endParaRPr lang="en-US"/>
          </a:p>
        </p:txBody>
      </p:sp>
    </p:spTree>
    <p:extLst>
      <p:ext uri="{BB962C8B-B14F-4D97-AF65-F5344CB8AC3E}">
        <p14:creationId xmlns:p14="http://schemas.microsoft.com/office/powerpoint/2010/main" val="1183556174"/>
      </p:ext>
    </p:extLst>
  </p:cSld>
  <p:clrMapOvr>
    <a:masterClrMapping/>
  </p:clrMapOvr>
</p:sld>
</file>

<file path=ppt/theme/theme1.xml><?xml version="1.0" encoding="utf-8"?>
<a:theme xmlns:a="http://schemas.openxmlformats.org/drawingml/2006/main" name="Retrospect">
  <a:themeElements>
    <a:clrScheme name="iBPO">
      <a:dk1>
        <a:sysClr val="windowText" lastClr="000000"/>
      </a:dk1>
      <a:lt1>
        <a:sysClr val="window" lastClr="FFFFFF"/>
      </a:lt1>
      <a:dk2>
        <a:srgbClr val="455F51"/>
      </a:dk2>
      <a:lt2>
        <a:srgbClr val="E3DED1"/>
      </a:lt2>
      <a:accent1>
        <a:srgbClr val="7FC764"/>
      </a:accent1>
      <a:accent2>
        <a:srgbClr val="58A43B"/>
      </a:accent2>
      <a:accent3>
        <a:srgbClr val="3F762A"/>
      </a:accent3>
      <a:accent4>
        <a:srgbClr val="3F762A"/>
      </a:accent4>
      <a:accent5>
        <a:srgbClr val="3F762A"/>
      </a:accent5>
      <a:accent6>
        <a:srgbClr val="215D65"/>
      </a:accent6>
      <a:hlink>
        <a:srgbClr val="2A4F1C"/>
      </a:hlink>
      <a:folHlink>
        <a:srgbClr val="BA6906"/>
      </a:folHlink>
    </a:clrScheme>
    <a:fontScheme name="iBPO">
      <a:majorFont>
        <a:latin typeface="Calibri"/>
        <a:ea typeface=""/>
        <a:cs typeface=""/>
      </a:majorFont>
      <a:minorFont>
        <a:latin typeface="Calibri"/>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10.xml><?xml version="1.0" encoding="utf-8"?>
<a:theme xmlns:a="http://schemas.openxmlformats.org/drawingml/2006/main" name="1_Cover and End Slide Master">
  <a:themeElements>
    <a:clrScheme name="iBPO">
      <a:dk1>
        <a:sysClr val="windowText" lastClr="000000"/>
      </a:dk1>
      <a:lt1>
        <a:sysClr val="window" lastClr="FFFFFF"/>
      </a:lt1>
      <a:dk2>
        <a:srgbClr val="455F51"/>
      </a:dk2>
      <a:lt2>
        <a:srgbClr val="E3DED1"/>
      </a:lt2>
      <a:accent1>
        <a:srgbClr val="58A43B"/>
      </a:accent1>
      <a:accent2>
        <a:srgbClr val="58A43B"/>
      </a:accent2>
      <a:accent3>
        <a:srgbClr val="3F762A"/>
      </a:accent3>
      <a:accent4>
        <a:srgbClr val="3F762A"/>
      </a:accent4>
      <a:accent5>
        <a:srgbClr val="3F762A"/>
      </a:accent5>
      <a:accent6>
        <a:srgbClr val="215D65"/>
      </a:accent6>
      <a:hlink>
        <a:srgbClr val="2A4F1C"/>
      </a:hlink>
      <a:folHlink>
        <a:srgbClr val="BA690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ver and End Slide Master">
  <a:themeElements>
    <a:clrScheme name="Leader for Success">
      <a:dk1>
        <a:sysClr val="windowText" lastClr="000000"/>
      </a:dk1>
      <a:lt1>
        <a:sysClr val="window" lastClr="FFFFFF"/>
      </a:lt1>
      <a:dk2>
        <a:srgbClr val="44546A"/>
      </a:dk2>
      <a:lt2>
        <a:srgbClr val="E7E6E6"/>
      </a:lt2>
      <a:accent1>
        <a:srgbClr val="82C650"/>
      </a:accent1>
      <a:accent2>
        <a:srgbClr val="5CBE7A"/>
      </a:accent2>
      <a:accent3>
        <a:srgbClr val="2CB8AE"/>
      </a:accent3>
      <a:accent4>
        <a:srgbClr val="24A8C2"/>
      </a:accent4>
      <a:accent5>
        <a:srgbClr val="249ED2"/>
      </a:accent5>
      <a:accent6>
        <a:srgbClr val="3F3F3F"/>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ts Slide Master">
  <a:themeElements>
    <a:clrScheme name="Leader for Success">
      <a:dk1>
        <a:sysClr val="windowText" lastClr="000000"/>
      </a:dk1>
      <a:lt1>
        <a:sysClr val="window" lastClr="FFFFFF"/>
      </a:lt1>
      <a:dk2>
        <a:srgbClr val="44546A"/>
      </a:dk2>
      <a:lt2>
        <a:srgbClr val="E7E6E6"/>
      </a:lt2>
      <a:accent1>
        <a:srgbClr val="82C650"/>
      </a:accent1>
      <a:accent2>
        <a:srgbClr val="5CBE7A"/>
      </a:accent2>
      <a:accent3>
        <a:srgbClr val="2CB8AE"/>
      </a:accent3>
      <a:accent4>
        <a:srgbClr val="24A8C2"/>
      </a:accent4>
      <a:accent5>
        <a:srgbClr val="249ED2"/>
      </a:accent5>
      <a:accent6>
        <a:srgbClr val="3F3F3F"/>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Contents Slide Master">
  <a:themeElements>
    <a:clrScheme name="iBPO">
      <a:dk1>
        <a:sysClr val="windowText" lastClr="000000"/>
      </a:dk1>
      <a:lt1>
        <a:sysClr val="window" lastClr="FFFFFF"/>
      </a:lt1>
      <a:dk2>
        <a:srgbClr val="455F51"/>
      </a:dk2>
      <a:lt2>
        <a:srgbClr val="E3DED1"/>
      </a:lt2>
      <a:accent1>
        <a:srgbClr val="7FC764"/>
      </a:accent1>
      <a:accent2>
        <a:srgbClr val="58A43B"/>
      </a:accent2>
      <a:accent3>
        <a:srgbClr val="3F762A"/>
      </a:accent3>
      <a:accent4>
        <a:srgbClr val="3F762A"/>
      </a:accent4>
      <a:accent5>
        <a:srgbClr val="3F762A"/>
      </a:accent5>
      <a:accent6>
        <a:srgbClr val="215D65"/>
      </a:accent6>
      <a:hlink>
        <a:srgbClr val="2A4F1C"/>
      </a:hlink>
      <a:folHlink>
        <a:srgbClr val="BA690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7_Retrospect">
  <a:themeElements>
    <a:clrScheme name="iBPO">
      <a:dk1>
        <a:sysClr val="windowText" lastClr="000000"/>
      </a:dk1>
      <a:lt1>
        <a:sysClr val="window" lastClr="FFFFFF"/>
      </a:lt1>
      <a:dk2>
        <a:srgbClr val="455F51"/>
      </a:dk2>
      <a:lt2>
        <a:srgbClr val="E3DED1"/>
      </a:lt2>
      <a:accent1>
        <a:srgbClr val="7FC764"/>
      </a:accent1>
      <a:accent2>
        <a:srgbClr val="58A43B"/>
      </a:accent2>
      <a:accent3>
        <a:srgbClr val="3F762A"/>
      </a:accent3>
      <a:accent4>
        <a:srgbClr val="3F762A"/>
      </a:accent4>
      <a:accent5>
        <a:srgbClr val="3F762A"/>
      </a:accent5>
      <a:accent6>
        <a:srgbClr val="215D65"/>
      </a:accent6>
      <a:hlink>
        <a:srgbClr val="2A4F1C"/>
      </a:hlink>
      <a:folHlink>
        <a:srgbClr val="BA6906"/>
      </a:folHlink>
    </a:clrScheme>
    <a:fontScheme name="iBPO_Slides">
      <a:majorFont>
        <a:latin typeface="Arial"/>
        <a:ea typeface=""/>
        <a:cs typeface=""/>
      </a:majorFont>
      <a:minorFont>
        <a:latin typeface="Arial"/>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7.xml><?xml version="1.0" encoding="utf-8"?>
<a:theme xmlns:a="http://schemas.openxmlformats.org/drawingml/2006/main" name="4_Retrospect">
  <a:themeElements>
    <a:clrScheme name="iBPO">
      <a:dk1>
        <a:sysClr val="windowText" lastClr="000000"/>
      </a:dk1>
      <a:lt1>
        <a:sysClr val="window" lastClr="FFFFFF"/>
      </a:lt1>
      <a:dk2>
        <a:srgbClr val="455F51"/>
      </a:dk2>
      <a:lt2>
        <a:srgbClr val="E3DED1"/>
      </a:lt2>
      <a:accent1>
        <a:srgbClr val="7FC764"/>
      </a:accent1>
      <a:accent2>
        <a:srgbClr val="58A43B"/>
      </a:accent2>
      <a:accent3>
        <a:srgbClr val="3F762A"/>
      </a:accent3>
      <a:accent4>
        <a:srgbClr val="3F762A"/>
      </a:accent4>
      <a:accent5>
        <a:srgbClr val="3F762A"/>
      </a:accent5>
      <a:accent6>
        <a:srgbClr val="215D65"/>
      </a:accent6>
      <a:hlink>
        <a:srgbClr val="2A4F1C"/>
      </a:hlink>
      <a:folHlink>
        <a:srgbClr val="BA690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8.xml><?xml version="1.0" encoding="utf-8"?>
<a:theme xmlns:a="http://schemas.openxmlformats.org/drawingml/2006/main" name="5_Retrospect">
  <a:themeElements>
    <a:clrScheme name="iBPO">
      <a:dk1>
        <a:sysClr val="windowText" lastClr="000000"/>
      </a:dk1>
      <a:lt1>
        <a:sysClr val="window" lastClr="FFFFFF"/>
      </a:lt1>
      <a:dk2>
        <a:srgbClr val="455F51"/>
      </a:dk2>
      <a:lt2>
        <a:srgbClr val="E3DED1"/>
      </a:lt2>
      <a:accent1>
        <a:srgbClr val="7FC764"/>
      </a:accent1>
      <a:accent2>
        <a:srgbClr val="58A43B"/>
      </a:accent2>
      <a:accent3>
        <a:srgbClr val="3F762A"/>
      </a:accent3>
      <a:accent4>
        <a:srgbClr val="3F762A"/>
      </a:accent4>
      <a:accent5>
        <a:srgbClr val="3F762A"/>
      </a:accent5>
      <a:accent6>
        <a:srgbClr val="215D65"/>
      </a:accent6>
      <a:hlink>
        <a:srgbClr val="2A4F1C"/>
      </a:hlink>
      <a:folHlink>
        <a:srgbClr val="BA6906"/>
      </a:folHlink>
    </a:clrScheme>
    <a:fontScheme name="iBPO">
      <a:majorFont>
        <a:latin typeface="Calibri"/>
        <a:ea typeface=""/>
        <a:cs typeface=""/>
      </a:majorFont>
      <a:minorFont>
        <a:latin typeface="Calibri Light"/>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9.xml><?xml version="1.0" encoding="utf-8"?>
<a:theme xmlns:a="http://schemas.openxmlformats.org/drawingml/2006/main" name="10_Retrospect">
  <a:themeElements>
    <a:clrScheme name="iBPO">
      <a:dk1>
        <a:sysClr val="windowText" lastClr="000000"/>
      </a:dk1>
      <a:lt1>
        <a:sysClr val="window" lastClr="FFFFFF"/>
      </a:lt1>
      <a:dk2>
        <a:srgbClr val="455F51"/>
      </a:dk2>
      <a:lt2>
        <a:srgbClr val="E3DED1"/>
      </a:lt2>
      <a:accent1>
        <a:srgbClr val="7FC764"/>
      </a:accent1>
      <a:accent2>
        <a:srgbClr val="58A43B"/>
      </a:accent2>
      <a:accent3>
        <a:srgbClr val="3F762A"/>
      </a:accent3>
      <a:accent4>
        <a:srgbClr val="3F762A"/>
      </a:accent4>
      <a:accent5>
        <a:srgbClr val="3F762A"/>
      </a:accent5>
      <a:accent6>
        <a:srgbClr val="215D65"/>
      </a:accent6>
      <a:hlink>
        <a:srgbClr val="2A4F1C"/>
      </a:hlink>
      <a:folHlink>
        <a:srgbClr val="BA6906"/>
      </a:folHlink>
    </a:clrScheme>
    <a:fontScheme name="iBPO_Slides">
      <a:majorFont>
        <a:latin typeface="Arial"/>
        <a:ea typeface=""/>
        <a:cs typeface=""/>
      </a:majorFont>
      <a:minorFont>
        <a:latin typeface="Arial"/>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docProps/app.xml><?xml version="1.0" encoding="utf-8"?>
<Properties xmlns="http://schemas.openxmlformats.org/officeDocument/2006/extended-properties" xmlns:vt="http://schemas.openxmlformats.org/officeDocument/2006/docPropsVTypes">
  <TotalTime>15417</TotalTime>
  <Words>15211</Words>
  <Application>Microsoft Office PowerPoint</Application>
  <PresentationFormat>Widescreen</PresentationFormat>
  <Paragraphs>1592</Paragraphs>
  <Slides>184</Slides>
  <Notes>28</Notes>
  <HiddenSlides>0</HiddenSlides>
  <MMClips>0</MMClips>
  <ScaleCrop>false</ScaleCrop>
  <HeadingPairs>
    <vt:vector size="8" baseType="variant">
      <vt:variant>
        <vt:lpstr>Fonts Used</vt:lpstr>
      </vt:variant>
      <vt:variant>
        <vt:i4>18</vt:i4>
      </vt:variant>
      <vt:variant>
        <vt:lpstr>Theme</vt:lpstr>
      </vt:variant>
      <vt:variant>
        <vt:i4>10</vt:i4>
      </vt:variant>
      <vt:variant>
        <vt:lpstr>Embedded OLE Servers</vt:lpstr>
      </vt:variant>
      <vt:variant>
        <vt:i4>1</vt:i4>
      </vt:variant>
      <vt:variant>
        <vt:lpstr>Slide Titles</vt:lpstr>
      </vt:variant>
      <vt:variant>
        <vt:i4>184</vt:i4>
      </vt:variant>
    </vt:vector>
  </HeadingPairs>
  <TitlesOfParts>
    <vt:vector size="213" baseType="lpstr">
      <vt:lpstr>맑은 고딕</vt:lpstr>
      <vt:lpstr>ＭＳ Ｐゴシック</vt:lpstr>
      <vt:lpstr>Arial</vt:lpstr>
      <vt:lpstr>Arial</vt:lpstr>
      <vt:lpstr>Arial Unicode MS</vt:lpstr>
      <vt:lpstr>Calibri</vt:lpstr>
      <vt:lpstr>Calibri Light</vt:lpstr>
      <vt:lpstr>Cambria</vt:lpstr>
      <vt:lpstr>Georgia</vt:lpstr>
      <vt:lpstr>Gill Sans MT</vt:lpstr>
      <vt:lpstr>Roboto Condensed</vt:lpstr>
      <vt:lpstr>Source Sans Pro Light</vt:lpstr>
      <vt:lpstr>Symbol</vt:lpstr>
      <vt:lpstr>Tahoma</vt:lpstr>
      <vt:lpstr>Times New Roman</vt:lpstr>
      <vt:lpstr>Verdana</vt:lpstr>
      <vt:lpstr>Wingdings</vt:lpstr>
      <vt:lpstr>Yu Mincho</vt:lpstr>
      <vt:lpstr>Retrospect</vt:lpstr>
      <vt:lpstr>Cover and End Slide Master</vt:lpstr>
      <vt:lpstr>Contents Slide Master</vt:lpstr>
      <vt:lpstr>Chủ đề Office</vt:lpstr>
      <vt:lpstr>1_Contents Slide Master</vt:lpstr>
      <vt:lpstr>7_Retrospect</vt:lpstr>
      <vt:lpstr>4_Retrospect</vt:lpstr>
      <vt:lpstr>5_Retrospect</vt:lpstr>
      <vt:lpstr>10_Retrospect</vt:lpstr>
      <vt:lpstr>1_Cover and End Slide Master</vt:lpstr>
      <vt:lpstr>Microsoft Excel Chart</vt:lpstr>
      <vt:lpstr> PHÂN TÍCH NGHIỆP VỤ PHẦN MỀM</vt:lpstr>
      <vt:lpstr>PowerPoint Presentation</vt:lpstr>
      <vt:lpstr>Nguyên tắc chung</vt:lpstr>
      <vt:lpstr>PowerPoint Presentation</vt:lpstr>
      <vt:lpstr>Khảo sát nghề</vt:lpstr>
      <vt:lpstr>Chương trình học</vt:lpstr>
      <vt:lpstr>Bảo vệ môn học</vt:lpstr>
      <vt:lpstr>Mục tiêu khóa học</vt:lpstr>
      <vt:lpstr>1. BA LÀ GÌ?</vt:lpstr>
      <vt:lpstr>1.1 Phân tích nghiệp vụ  là gì?</vt:lpstr>
      <vt:lpstr>1.2 Tại sao cần phân tích nghiệp vụ</vt:lpstr>
      <vt:lpstr>PowerPoint Presentation</vt:lpstr>
      <vt:lpstr>1.3 Vai trò, sứ mệnh của BA</vt:lpstr>
      <vt:lpstr>1.4 Các thuật ngữ</vt:lpstr>
      <vt:lpstr>1.5 Lộ trình công danh</vt:lpstr>
      <vt:lpstr>Kiến thức cần có</vt:lpstr>
      <vt:lpstr>Kỹ năng cần có</vt:lpstr>
      <vt:lpstr>PowerPoint Presentation</vt:lpstr>
      <vt:lpstr>1.6 Đạo đức nghề BA</vt:lpstr>
      <vt:lpstr>1.7 Công việc của BA</vt:lpstr>
      <vt:lpstr>1.8 Sản phẩm của BA</vt:lpstr>
      <vt:lpstr>1.9 Phân nhóm BA</vt:lpstr>
      <vt:lpstr>2. Quy trình phát triển phần mềm Agile Scrum</vt:lpstr>
      <vt:lpstr>Đặc trưng Agile</vt:lpstr>
      <vt:lpstr>Đặc trưng Agile</vt:lpstr>
      <vt:lpstr>Nguyên tắc Agile</vt:lpstr>
      <vt:lpstr>Nguyên tắc Agile</vt:lpstr>
      <vt:lpstr>PowerPoint Presentation</vt:lpstr>
      <vt:lpstr>Scrum là gì?</vt:lpstr>
      <vt:lpstr>Lịch sử Scrum</vt:lpstr>
      <vt:lpstr>Lợi ích Scrum</vt:lpstr>
      <vt:lpstr>2.2.3 Mô hình Scrum</vt:lpstr>
      <vt:lpstr>2.2.4 Vai trò, công cụ, sự kiện scrum</vt:lpstr>
      <vt:lpstr>Role_Người phụ trách sản phẩm</vt:lpstr>
      <vt:lpstr>Role_Đội dự án</vt:lpstr>
      <vt:lpstr>Role_Người giám sát và hỗ trợ</vt:lpstr>
      <vt:lpstr>Công cụ &amp; Sự kiện Scrum</vt:lpstr>
      <vt:lpstr>Artifact_Product Backlog (PB)</vt:lpstr>
      <vt:lpstr>Artifact_Product Backlog</vt:lpstr>
      <vt:lpstr>Artifact_Sprint Backlog</vt:lpstr>
      <vt:lpstr>Artifact_Burndown Chart</vt:lpstr>
      <vt:lpstr>Danh sách cuộc họp Scrum</vt:lpstr>
      <vt:lpstr>Event_Sprint Planning Meeting </vt:lpstr>
      <vt:lpstr>Event_Daily Scrum Meeting</vt:lpstr>
      <vt:lpstr>Event_Sprint Review</vt:lpstr>
      <vt:lpstr>Event_Sprint Restrospective </vt:lpstr>
      <vt:lpstr>Bàn giao từng gói nhỏ liên tục</vt:lpstr>
      <vt:lpstr>Bàn giao theo ưu tiên của khách hàng</vt:lpstr>
      <vt:lpstr>Scrum Roles &amp; Traditional Project Roles</vt:lpstr>
      <vt:lpstr>Bài tập trắc nghiệm 15 phút</vt:lpstr>
      <vt:lpstr>2.3 Các loại dự án phần mềm</vt:lpstr>
      <vt:lpstr>PowerPoint Presentation</vt:lpstr>
      <vt:lpstr>2.4 Quy trình khảo sát và phân tích yêu cầu</vt:lpstr>
      <vt:lpstr>2.5 Quy trình quản lý yêu cầu</vt:lpstr>
      <vt:lpstr>3. THU THẬP YÊU CẦU Phương pháp tiếp cận, xây dựng bộ yêu cầu cho sản phẩm phần mềm. </vt:lpstr>
      <vt:lpstr>3.1 Yêu cầu người dùng</vt:lpstr>
      <vt:lpstr>3.2 Các kỹ thuật xây dựng và quản lý yêu cầu</vt:lpstr>
      <vt:lpstr>3.1 Thu thập yêu cầu là công việc khó khăn, vì</vt:lpstr>
      <vt:lpstr>3.2 Chuẩn bị để thu thập, khai thác yêu cầu</vt:lpstr>
      <vt:lpstr>3.3 Tìm hiểu phạm vi nghiệp vụ - domain</vt:lpstr>
      <vt:lpstr>3.4 Các loại yêu cầu</vt:lpstr>
      <vt:lpstr>3.5 Kỹ thuật thu thập</vt:lpstr>
      <vt:lpstr>3.6 Kỹ thuật thu thập</vt:lpstr>
      <vt:lpstr>3.7 Kỹ thuật chuẩn bị xây dựng bộ yêu cầu</vt:lpstr>
      <vt:lpstr>3.8 Kỹ thuật khảo sát yêu cầu</vt:lpstr>
      <vt:lpstr>Khảo sát yêu cầu</vt:lpstr>
      <vt:lpstr>3.8.1 Mục tiêu khảo sát yêu cầu</vt:lpstr>
      <vt:lpstr>3.8.2 Kỹ thuật khảo sát bằng phỏng vấn</vt:lpstr>
      <vt:lpstr>Bài tập trắc nghiệm 15 phút</vt:lpstr>
      <vt:lpstr>3.8.2 CHUẨN BỊ KHẢO SÁT YÊU CẦU NHƯ THẾ NÀO</vt:lpstr>
      <vt:lpstr>CHUẨN BỊ KHẢO SÁT YÊU CẦU NHƯ THẾ NÀO</vt:lpstr>
      <vt:lpstr>Chuẩn bị câu hỏi khảo sát &amp; Biên bản khảo sát </vt:lpstr>
      <vt:lpstr>3.8.3 Nội dung khảo sát</vt:lpstr>
      <vt:lpstr>Bài thực hành 20 phút</vt:lpstr>
      <vt:lpstr>Thực hành mẫu phiên khảo sát khách hàng</vt:lpstr>
      <vt:lpstr>Bài thực hành 10 phút</vt:lpstr>
      <vt:lpstr>3.8.4 Biên bản khảo sát</vt:lpstr>
      <vt:lpstr>LƯU Ý VIẾT BIÊN BẢN KHẢO SÁT</vt:lpstr>
      <vt:lpstr>3.8.5 Trong quá trình khảo sát</vt:lpstr>
      <vt:lpstr>Các lưu ý khi khảo sát</vt:lpstr>
      <vt:lpstr>LƯU Ý ĐỂ KHÔNG PHẢI KHẢO SÁT NHIỀU LẦN</vt:lpstr>
      <vt:lpstr>3.9 Xác định yêu cầu</vt:lpstr>
      <vt:lpstr>Thực hành 15 phút</vt:lpstr>
      <vt:lpstr>4. PHÂN TÍCH YÊU CẦU</vt:lpstr>
      <vt:lpstr>4.1 Tư duy phân tích cần </vt:lpstr>
      <vt:lpstr>4.2 Phân tích yêu cầu</vt:lpstr>
      <vt:lpstr>4.3 Lý do phân tích yêu cầu</vt:lpstr>
      <vt:lpstr>4.4 Đầu vào để phân tích</vt:lpstr>
      <vt:lpstr>4.5 Đầu ra phân tích yêu cầu</vt:lpstr>
      <vt:lpstr>Bài thực hành 20 phút</vt:lpstr>
      <vt:lpstr>Quá trình Phân tích &amp; Thiết kế</vt:lpstr>
      <vt:lpstr>Quá trình Phân tích &amp; Thiết kế</vt:lpstr>
      <vt:lpstr>Lưu ý khi phân tích</vt:lpstr>
      <vt:lpstr>4.6 USER STORY</vt:lpstr>
      <vt:lpstr>User story</vt:lpstr>
      <vt:lpstr>PowerPoint Presentation</vt:lpstr>
      <vt:lpstr>User story</vt:lpstr>
      <vt:lpstr>Ví dụ về User Story</vt:lpstr>
      <vt:lpstr>Lưu ý khi sử dụng User Story</vt:lpstr>
      <vt:lpstr>Bài thực hành</vt:lpstr>
      <vt:lpstr>Bài thực hành 10 phút</vt:lpstr>
      <vt:lpstr>5. Mô hình hóa nghiệp vụ (Business Modelling)</vt:lpstr>
      <vt:lpstr>5.1 Giới thiệu mô hình hóa nghiệp vụ</vt:lpstr>
      <vt:lpstr>5.1 Giới thiệu mô hình hóa nghiệp vụ (tt)</vt:lpstr>
      <vt:lpstr>5.1 Giới thiệu mô hình hóa nghiệp vụ (tt)</vt:lpstr>
      <vt:lpstr>5.2 Tại sao cần mô hình hóa?</vt:lpstr>
      <vt:lpstr>5.2 Tại sao cần mô hình hóa? (tt)</vt:lpstr>
      <vt:lpstr>5.3 Mô hình nghiệp vụ</vt:lpstr>
      <vt:lpstr>5.4 Công cụ mô hình quy trình nghiệp vụ</vt:lpstr>
      <vt:lpstr>BPMN</vt:lpstr>
      <vt:lpstr>6 Mô hình trường hợp sử dụng USE CASE -UC</vt:lpstr>
      <vt:lpstr>6.1 Định nghĩa Use Case (UC)</vt:lpstr>
      <vt:lpstr>6.2 Xây dựng UC để làm gì?</vt:lpstr>
      <vt:lpstr>6.3 Các thuộc tính của 1 UC</vt:lpstr>
      <vt:lpstr>6.4 Các ký pháp trong sơ đồ</vt:lpstr>
      <vt:lpstr>6.5 Các ký pháp trong sơ đồ</vt:lpstr>
      <vt:lpstr>6.5 Các ký pháp trong sơ đồ</vt:lpstr>
      <vt:lpstr>6.5 Các ký pháp trong sơ đồ (tt)</vt:lpstr>
      <vt:lpstr>6.6 Phân biệt Include và Extend</vt:lpstr>
      <vt:lpstr>6.7 Quá trình xây dựng USE CASE</vt:lpstr>
      <vt:lpstr>6.8 Công cụ vẽ mô hình nghiệp vụ</vt:lpstr>
      <vt:lpstr>6.9 UML</vt:lpstr>
      <vt:lpstr>Bài thực hành 15 phút</vt:lpstr>
      <vt:lpstr>6.10 Đặc tả Use case</vt:lpstr>
      <vt:lpstr>7. MÔ HÌNH HOẠT ĐỘNG </vt:lpstr>
      <vt:lpstr>7.1 Biểu đồ hoạt động (Activity diagram)</vt:lpstr>
      <vt:lpstr>7.1.2 Ký pháp Activity Diagram</vt:lpstr>
      <vt:lpstr>7.1.2 Ký pháp Activity Diagram</vt:lpstr>
      <vt:lpstr>7.1.2 Ký pháp Activity Diagram</vt:lpstr>
      <vt:lpstr>7.1.2 Ký pháp Activity Diagram</vt:lpstr>
      <vt:lpstr>7.1.2 Ví dụ</vt:lpstr>
      <vt:lpstr>7.1.3 Ưu điểm của Activity Diagram</vt:lpstr>
      <vt:lpstr>7.1.4 Nhược điểm của Activity Diagram</vt:lpstr>
      <vt:lpstr>7.1.6 Cách xây dựng Activity Diagram</vt:lpstr>
      <vt:lpstr>Lưu ý khi sử dụng</vt:lpstr>
      <vt:lpstr>Bài thực hành 15 phút</vt:lpstr>
      <vt:lpstr>9. THIẾT KẾ GIAO DIỆN PHẦN MỀM</vt:lpstr>
      <vt:lpstr>Quá trình thiết kế giao diện</vt:lpstr>
      <vt:lpstr>Wireframe, Mockup, Prototype</vt:lpstr>
      <vt:lpstr>9.1 UI &amp; UX</vt:lpstr>
      <vt:lpstr>9.2 Sự khác nhau giữa UI và UX</vt:lpstr>
      <vt:lpstr>9.3 Lưu ý thiết kế Giao diện phần mềm</vt:lpstr>
      <vt:lpstr>9.3 Lưu ý thiết kế Giao diện phần mềm (tt)</vt:lpstr>
      <vt:lpstr>Menu Thanh toán hóa đơn có các menu con -&gt; sẽ gom nhóm các tính năng gần giống nhau vào cùng 1 menu để Người dùng biết mình nên thao tác ở menu nào khi cần thực hiện 1 tính năng nào đó</vt:lpstr>
      <vt:lpstr>Khi summit 1 form nào đó, chúng ta cần có thông báo cho Người dùng, để biết được GD thành công hay thất bại và để người dùng biết GD đã kết thúc</vt:lpstr>
      <vt:lpstr>Các nội dung cảnh báo đều cần cùng 1 style và hiển thị ở cùng 1 vị trí đồng nhất trong cả ứng dụng</vt:lpstr>
      <vt:lpstr>9.4 Công cụ thực hành</vt:lpstr>
      <vt:lpstr>Bài thực hành 15 phút</vt:lpstr>
      <vt:lpstr>4.7 Tài liệu đặc tả yêu cầu phần mềm</vt:lpstr>
      <vt:lpstr>4.7.1 Tài liệu đặc tả YC phần mềm (SRS)</vt:lpstr>
      <vt:lpstr>4.7.2 Yêu cầu chức năng</vt:lpstr>
      <vt:lpstr>4.7.3 Yêu cầu phi chức năng</vt:lpstr>
      <vt:lpstr>10. KỸ NĂNG QUẢN LÝ YÊU CẦU</vt:lpstr>
      <vt:lpstr>10.1 Quy trình quản lý yêu cầu</vt:lpstr>
      <vt:lpstr>10.2 Mục tiêu</vt:lpstr>
      <vt:lpstr>10.3 Quản lý Yêu cầu thay đổi (CR)</vt:lpstr>
      <vt:lpstr>Nguồn gốc thay đổi</vt:lpstr>
      <vt:lpstr>10.4 Theo dõi thay đổi</vt:lpstr>
      <vt:lpstr>10.5 Đầu vào, đầu ra</vt:lpstr>
      <vt:lpstr>10.6 Mô tả quy trình</vt:lpstr>
      <vt:lpstr>10.6 Mô tả quy trình (tt)</vt:lpstr>
      <vt:lpstr>Biện pháp phòng ngừa thay đổi</vt:lpstr>
      <vt:lpstr>Biện pháp xử lý khi có thay đổi</vt:lpstr>
      <vt:lpstr>Bài thảo luận với học viên</vt:lpstr>
      <vt:lpstr>11. CHUYỂN GIAO/ ĐÀO TẠO YÊU CẦU</vt:lpstr>
      <vt:lpstr>11.1 Quy trình đào tạo/chuyển giao yêu cầu</vt:lpstr>
      <vt:lpstr>13. TRẢI NGHIỆM KHÁCH HÀNG</vt:lpstr>
      <vt:lpstr>13.1 Trải nghiệm người dùng</vt:lpstr>
      <vt:lpstr>13.3 Điểm chạm và đứt gẫy</vt:lpstr>
      <vt:lpstr>Thiết kế hành trình trải nghiệm khách hàng</vt:lpstr>
      <vt:lpstr>PowerPoint Presentation</vt:lpstr>
      <vt:lpstr>Bài tập thực hành</vt:lpstr>
      <vt:lpstr>15. KỸ NĂNG GIAO TIẾP</vt:lpstr>
      <vt:lpstr>Nhu  cầu giao tiếp của BA</vt:lpstr>
      <vt:lpstr>Nguyên tắc chung</vt:lpstr>
      <vt:lpstr>Mẫu tin nhắn trước khi gọi điện hoặc gọi không được</vt:lpstr>
      <vt:lpstr>Mẫu email gửi đi</vt:lpstr>
      <vt:lpstr>Kỹ năng thuyết trình</vt:lpstr>
      <vt:lpstr>Vai trò của thuyết trình với BA</vt:lpstr>
      <vt:lpstr>Xây dựng bài thuyết trình</vt:lpstr>
      <vt:lpstr>Đi với bụt mặc áo cà sa, đi với ma mặc áo giấy</vt:lpstr>
      <vt:lpstr>Lưu ý khi thuyết trình</vt:lpstr>
      <vt:lpstr>Tài liệu tham khảo</vt:lpstr>
      <vt:lpstr>Thống nhất lịch bảo vệ môn học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NGHIỆP VỤ PHẦN MỀM</dc:title>
  <dc:creator>Bùi Thị Thanh Hương</dc:creator>
  <cp:lastModifiedBy>Nguyen Quyen</cp:lastModifiedBy>
  <cp:revision>212</cp:revision>
  <dcterms:created xsi:type="dcterms:W3CDTF">2020-11-06T09:52:13Z</dcterms:created>
  <dcterms:modified xsi:type="dcterms:W3CDTF">2022-04-12T03:43:46Z</dcterms:modified>
</cp:coreProperties>
</file>